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notesSlides/notesSlide4.xml" ContentType="application/vnd.openxmlformats-officedocument.presentationml.notesSlide+xml"/>
  <Override PartName="/ppt/tags/tag2.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3.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4.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ags/tag5.xml" ContentType="application/vnd.openxmlformats-officedocument.presentationml.tags+xml"/>
  <Override PartName="/ppt/notesSlides/notesSlide20.xml" ContentType="application/vnd.openxmlformats-officedocument.presentationml.notesSlide+xml"/>
  <Override PartName="/ppt/tags/tag6.xml" ContentType="application/vnd.openxmlformats-officedocument.presentationml.tags+xml"/>
  <Override PartName="/ppt/notesSlides/notesSlide21.xml" ContentType="application/vnd.openxmlformats-officedocument.presentationml.notesSlide+xml"/>
  <Override PartName="/ppt/tags/tag7.xml" ContentType="application/vnd.openxmlformats-officedocument.presentationml.tags+xml"/>
  <Override PartName="/ppt/notesSlides/notesSlide22.xml" ContentType="application/vnd.openxmlformats-officedocument.presentationml.notesSlide+xml"/>
  <Override PartName="/ppt/tags/tag8.xml" ContentType="application/vnd.openxmlformats-officedocument.presentationml.tags+xml"/>
  <Override PartName="/ppt/notesSlides/notesSlide23.xml" ContentType="application/vnd.openxmlformats-officedocument.presentationml.notesSlide+xml"/>
  <Override PartName="/ppt/tags/tag9.xml" ContentType="application/vnd.openxmlformats-officedocument.presentationml.tags+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tags/tag10.xml" ContentType="application/vnd.openxmlformats-officedocument.presentationml.tags+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tags/tag11.xml" ContentType="application/vnd.openxmlformats-officedocument.presentationml.tags+xml"/>
  <Override PartName="/ppt/notesSlides/notesSlide31.xml" ContentType="application/vnd.openxmlformats-officedocument.presentationml.notesSlide+xml"/>
  <Override PartName="/ppt/tags/tag12.xml" ContentType="application/vnd.openxmlformats-officedocument.presentationml.tags+xml"/>
  <Override PartName="/ppt/notesSlides/notesSlide32.xml" ContentType="application/vnd.openxmlformats-officedocument.presentationml.notesSlide+xml"/>
  <Override PartName="/ppt/tags/tag13.xml" ContentType="application/vnd.openxmlformats-officedocument.presentationml.tags+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tags/tag14.xml" ContentType="application/vnd.openxmlformats-officedocument.presentationml.tags+xml"/>
  <Override PartName="/ppt/notesSlides/notesSlide35.xml" ContentType="application/vnd.openxmlformats-officedocument.presentationml.notesSlide+xml"/>
  <Override PartName="/ppt/tags/tag15.xml" ContentType="application/vnd.openxmlformats-officedocument.presentationml.tags+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tags/tag16.xml" ContentType="application/vnd.openxmlformats-officedocument.presentationml.tags+xml"/>
  <Override PartName="/ppt/notesSlides/notesSlide39.xml" ContentType="application/vnd.openxmlformats-officedocument.presentationml.notesSlide+xml"/>
  <Override PartName="/ppt/tags/tag17.xml" ContentType="application/vnd.openxmlformats-officedocument.presentationml.tags+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1" r:id="rId1"/>
  </p:sldMasterIdLst>
  <p:notesMasterIdLst>
    <p:notesMasterId r:id="rId54"/>
  </p:notesMasterIdLst>
  <p:sldIdLst>
    <p:sldId id="256" r:id="rId2"/>
    <p:sldId id="257" r:id="rId3"/>
    <p:sldId id="258" r:id="rId4"/>
    <p:sldId id="259" r:id="rId5"/>
    <p:sldId id="261" r:id="rId6"/>
    <p:sldId id="300" r:id="rId7"/>
    <p:sldId id="301" r:id="rId8"/>
    <p:sldId id="302" r:id="rId9"/>
    <p:sldId id="262" r:id="rId10"/>
    <p:sldId id="303" r:id="rId11"/>
    <p:sldId id="304" r:id="rId12"/>
    <p:sldId id="305" r:id="rId13"/>
    <p:sldId id="306" r:id="rId14"/>
    <p:sldId id="307" r:id="rId15"/>
    <p:sldId id="308" r:id="rId16"/>
    <p:sldId id="309" r:id="rId17"/>
    <p:sldId id="310" r:id="rId18"/>
    <p:sldId id="260" r:id="rId19"/>
    <p:sldId id="277" r:id="rId20"/>
    <p:sldId id="263" r:id="rId21"/>
    <p:sldId id="264" r:id="rId22"/>
    <p:sldId id="298" r:id="rId23"/>
    <p:sldId id="299" r:id="rId24"/>
    <p:sldId id="265" r:id="rId25"/>
    <p:sldId id="312" r:id="rId26"/>
    <p:sldId id="313" r:id="rId27"/>
    <p:sldId id="266" r:id="rId28"/>
    <p:sldId id="267" r:id="rId29"/>
    <p:sldId id="287" r:id="rId30"/>
    <p:sldId id="268" r:id="rId31"/>
    <p:sldId id="289" r:id="rId32"/>
    <p:sldId id="288" r:id="rId33"/>
    <p:sldId id="294" r:id="rId34"/>
    <p:sldId id="270" r:id="rId35"/>
    <p:sldId id="271" r:id="rId36"/>
    <p:sldId id="284" r:id="rId37"/>
    <p:sldId id="280" r:id="rId38"/>
    <p:sldId id="290" r:id="rId39"/>
    <p:sldId id="272" r:id="rId40"/>
    <p:sldId id="291" r:id="rId41"/>
    <p:sldId id="292" r:id="rId42"/>
    <p:sldId id="273" r:id="rId43"/>
    <p:sldId id="274" r:id="rId44"/>
    <p:sldId id="278" r:id="rId45"/>
    <p:sldId id="281" r:id="rId46"/>
    <p:sldId id="282" r:id="rId47"/>
    <p:sldId id="283" r:id="rId48"/>
    <p:sldId id="286" r:id="rId49"/>
    <p:sldId id="275" r:id="rId50"/>
    <p:sldId id="285" r:id="rId51"/>
    <p:sldId id="311" r:id="rId52"/>
    <p:sldId id="295" r:id="rId53"/>
  </p:sldIdLst>
  <p:sldSz cx="9144000" cy="6858000" type="screen4x3"/>
  <p:notesSz cx="6858000" cy="9144000"/>
  <p:defaultTextStyle>
    <a:defPPr>
      <a:defRPr lang="ja-JP"/>
    </a:defPPr>
    <a:lvl1pPr algn="l" rtl="0" fontAlgn="base">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1pPr>
    <a:lvl2pPr marL="457200" algn="l" rtl="0" fontAlgn="base">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2pPr>
    <a:lvl3pPr marL="914400" algn="l" rtl="0" fontAlgn="base">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3pPr>
    <a:lvl4pPr marL="1371600" algn="l" rtl="0" fontAlgn="base">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4pPr>
    <a:lvl5pPr marL="1828800" algn="l" rtl="0" fontAlgn="base">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9900"/>
    <a:srgbClr val="0066FF"/>
    <a:srgbClr val="CCFFFF"/>
    <a:srgbClr val="008000"/>
    <a:srgbClr val="FFFF66"/>
    <a:srgbClr val="FF0000"/>
    <a:srgbClr val="FF99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432" autoAdjust="0"/>
    <p:restoredTop sz="76367" autoAdjust="0"/>
  </p:normalViewPr>
  <p:slideViewPr>
    <p:cSldViewPr>
      <p:cViewPr varScale="1">
        <p:scale>
          <a:sx n="41" d="100"/>
          <a:sy n="41" d="100"/>
        </p:scale>
        <p:origin x="1184" y="40"/>
      </p:cViewPr>
      <p:guideLst>
        <p:guide orient="horz" pos="2160"/>
        <p:guide pos="2880"/>
      </p:guideLst>
    </p:cSldViewPr>
  </p:slideViewPr>
  <p:outlineViewPr>
    <p:cViewPr>
      <p:scale>
        <a:sx n="33" d="100"/>
        <a:sy n="33" d="100"/>
      </p:scale>
      <p:origin x="0" y="0"/>
    </p:cViewPr>
    <p:sldLst>
      <p:sld r:id="rId1" collapse="1"/>
      <p:sld r:id="rId2" collapse="1"/>
      <p:sld r:id="rId3" collapse="1"/>
      <p:sld r:id="rId4" collapse="1"/>
    </p:sldLst>
  </p:outlineViewPr>
  <p:notesTextViewPr>
    <p:cViewPr>
      <p:scale>
        <a:sx n="3" d="2"/>
        <a:sy n="3" d="2"/>
      </p:scale>
      <p:origin x="0" y="0"/>
    </p:cViewPr>
  </p:notesTextViewPr>
  <p:sorterViewPr>
    <p:cViewPr>
      <p:scale>
        <a:sx n="66" d="100"/>
        <a:sy n="66" d="100"/>
      </p:scale>
      <p:origin x="0" y="0"/>
    </p:cViewPr>
  </p:sorterViewPr>
  <p:notesViewPr>
    <p:cSldViewPr>
      <p:cViewPr varScale="1">
        <p:scale>
          <a:sx n="58" d="100"/>
          <a:sy n="58" d="100"/>
        </p:scale>
        <p:origin x="-1656" y="-9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_rels/viewProps.xml.rels><?xml version="1.0" encoding="UTF-8" standalone="yes"?>
<Relationships xmlns="http://schemas.openxmlformats.org/package/2006/relationships"><Relationship Id="rId3" Type="http://schemas.openxmlformats.org/officeDocument/2006/relationships/slide" Target="slides/slide25.xml"/><Relationship Id="rId2" Type="http://schemas.openxmlformats.org/officeDocument/2006/relationships/slide" Target="slides/slide23.xml"/><Relationship Id="rId1" Type="http://schemas.openxmlformats.org/officeDocument/2006/relationships/slide" Target="slides/slide22.xml"/><Relationship Id="rId4" Type="http://schemas.openxmlformats.org/officeDocument/2006/relationships/slide" Target="slides/slide2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55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atin typeface="Times New Roman" panose="02020603050405020304" pitchFamily="18" charset="0"/>
              </a:defRPr>
            </a:lvl1pPr>
          </a:lstStyle>
          <a:p>
            <a:endParaRPr lang="en-US" altLang="ja-JP"/>
          </a:p>
        </p:txBody>
      </p:sp>
      <p:sp>
        <p:nvSpPr>
          <p:cNvPr id="23555" name="Rectangle 3"/>
          <p:cNvSpPr>
            <a:spLocks noGrp="1" noChangeArrowheads="1"/>
          </p:cNvSpPr>
          <p:nvPr>
            <p:ph type="dt" idx="1"/>
          </p:nvPr>
        </p:nvSpPr>
        <p:spPr bwMode="auto">
          <a:xfrm>
            <a:off x="388620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atin typeface="Times New Roman" panose="02020603050405020304" pitchFamily="18" charset="0"/>
              </a:defRPr>
            </a:lvl1pPr>
          </a:lstStyle>
          <a:p>
            <a:endParaRPr lang="en-US" altLang="ja-JP"/>
          </a:p>
        </p:txBody>
      </p:sp>
      <p:sp>
        <p:nvSpPr>
          <p:cNvPr id="2355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23557" name="Rectangle 5"/>
          <p:cNvSpPr>
            <a:spLocks noGrp="1" noChangeArrowheads="1"/>
          </p:cNvSpPr>
          <p:nvPr>
            <p:ph type="body" sz="quarter" idx="3"/>
          </p:nvPr>
        </p:nvSpPr>
        <p:spPr bwMode="auto">
          <a:xfrm>
            <a:off x="914400" y="4343400"/>
            <a:ext cx="5029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23558" name="Rectangle 6"/>
          <p:cNvSpPr>
            <a:spLocks noGrp="1" noChangeArrowheads="1"/>
          </p:cNvSpPr>
          <p:nvPr>
            <p:ph type="ftr" sz="quarter" idx="4"/>
          </p:nvPr>
        </p:nvSpPr>
        <p:spPr bwMode="auto">
          <a:xfrm>
            <a:off x="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atin typeface="Times New Roman" panose="02020603050405020304" pitchFamily="18" charset="0"/>
              </a:defRPr>
            </a:lvl1pPr>
          </a:lstStyle>
          <a:p>
            <a:endParaRPr lang="en-US" altLang="ja-JP"/>
          </a:p>
        </p:txBody>
      </p:sp>
      <p:sp>
        <p:nvSpPr>
          <p:cNvPr id="23559" name="Rectangle 7"/>
          <p:cNvSpPr>
            <a:spLocks noGrp="1" noChangeArrowheads="1"/>
          </p:cNvSpPr>
          <p:nvPr>
            <p:ph type="sldNum" sz="quarter" idx="5"/>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atin typeface="Times New Roman" panose="02020603050405020304" pitchFamily="18" charset="0"/>
              </a:defRPr>
            </a:lvl1pPr>
          </a:lstStyle>
          <a:p>
            <a:fld id="{57524871-2028-44BD-80F9-5CA95E03D37A}" type="slidenum">
              <a:rPr lang="en-US" altLang="ja-JP"/>
              <a:pPr/>
              <a:t>‹#›</a:t>
            </a:fld>
            <a:endParaRPr lang="en-US" altLang="ja-JP"/>
          </a:p>
        </p:txBody>
      </p:sp>
    </p:spTree>
    <p:extLst>
      <p:ext uri="{BB962C8B-B14F-4D97-AF65-F5344CB8AC3E}">
        <p14:creationId xmlns:p14="http://schemas.microsoft.com/office/powerpoint/2010/main" val="3932003973"/>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kumimoji="1" sz="1200" kern="1200">
        <a:solidFill>
          <a:schemeClr val="tx1"/>
        </a:solidFill>
        <a:latin typeface="Times New Roman" panose="02020603050405020304" pitchFamily="18" charset="0"/>
        <a:ea typeface="ＭＳ Ｐ明朝" panose="02020600040205080304" pitchFamily="18" charset="-128"/>
        <a:cs typeface="+mn-cs"/>
      </a:defRPr>
    </a:lvl1pPr>
    <a:lvl2pPr marL="457200" algn="l" rtl="0" fontAlgn="base">
      <a:spcBef>
        <a:spcPct val="30000"/>
      </a:spcBef>
      <a:spcAft>
        <a:spcPct val="0"/>
      </a:spcAft>
      <a:defRPr kumimoji="1" sz="1200" kern="1200">
        <a:solidFill>
          <a:schemeClr val="tx1"/>
        </a:solidFill>
        <a:latin typeface="Times New Roman" panose="02020603050405020304" pitchFamily="18" charset="0"/>
        <a:ea typeface="ＭＳ Ｐ明朝" panose="02020600040205080304" pitchFamily="18" charset="-128"/>
        <a:cs typeface="+mn-cs"/>
      </a:defRPr>
    </a:lvl2pPr>
    <a:lvl3pPr marL="914400" algn="l" rtl="0" fontAlgn="base">
      <a:spcBef>
        <a:spcPct val="30000"/>
      </a:spcBef>
      <a:spcAft>
        <a:spcPct val="0"/>
      </a:spcAft>
      <a:defRPr kumimoji="1" sz="1200" kern="1200">
        <a:solidFill>
          <a:schemeClr val="tx1"/>
        </a:solidFill>
        <a:latin typeface="Times New Roman" panose="02020603050405020304" pitchFamily="18" charset="0"/>
        <a:ea typeface="ＭＳ Ｐ明朝" panose="02020600040205080304" pitchFamily="18" charset="-128"/>
        <a:cs typeface="+mn-cs"/>
      </a:defRPr>
    </a:lvl3pPr>
    <a:lvl4pPr marL="1371600" algn="l" rtl="0" fontAlgn="base">
      <a:spcBef>
        <a:spcPct val="30000"/>
      </a:spcBef>
      <a:spcAft>
        <a:spcPct val="0"/>
      </a:spcAft>
      <a:defRPr kumimoji="1" sz="1200" kern="1200">
        <a:solidFill>
          <a:schemeClr val="tx1"/>
        </a:solidFill>
        <a:latin typeface="Times New Roman" panose="02020603050405020304" pitchFamily="18" charset="0"/>
        <a:ea typeface="ＭＳ Ｐ明朝" panose="02020600040205080304" pitchFamily="18" charset="-128"/>
        <a:cs typeface="+mn-cs"/>
      </a:defRPr>
    </a:lvl4pPr>
    <a:lvl5pPr marL="1828800" algn="l" rtl="0" fontAlgn="base">
      <a:spcBef>
        <a:spcPct val="30000"/>
      </a:spcBef>
      <a:spcAft>
        <a:spcPct val="0"/>
      </a:spcAft>
      <a:defRPr kumimoji="1" sz="1200" kern="1200">
        <a:solidFill>
          <a:schemeClr val="tx1"/>
        </a:solidFill>
        <a:latin typeface="Times New Roman" panose="02020603050405020304" pitchFamily="18" charset="0"/>
        <a:ea typeface="ＭＳ Ｐ明朝" panose="02020600040205080304" pitchFamily="18" charset="-128"/>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I have introduced direct and indirect networks. But, the techniques for packet transfer is more important for high speed data interchange.</a:t>
            </a:r>
            <a:endParaRPr kumimoji="1" lang="ja-JP" altLang="en-US" dirty="0"/>
          </a:p>
        </p:txBody>
      </p:sp>
      <p:sp>
        <p:nvSpPr>
          <p:cNvPr id="4" name="スライド番号プレースホルダー 3"/>
          <p:cNvSpPr>
            <a:spLocks noGrp="1"/>
          </p:cNvSpPr>
          <p:nvPr>
            <p:ph type="sldNum" sz="quarter" idx="5"/>
          </p:nvPr>
        </p:nvSpPr>
        <p:spPr/>
        <p:txBody>
          <a:bodyPr/>
          <a:lstStyle/>
          <a:p>
            <a:fld id="{57524871-2028-44BD-80F9-5CA95E03D37A}" type="slidenum">
              <a:rPr lang="en-US" altLang="ja-JP" smtClean="0"/>
              <a:pPr/>
              <a:t>1</a:t>
            </a:fld>
            <a:endParaRPr lang="en-US" altLang="ja-JP"/>
          </a:p>
        </p:txBody>
      </p:sp>
    </p:spTree>
    <p:extLst>
      <p:ext uri="{BB962C8B-B14F-4D97-AF65-F5344CB8AC3E}">
        <p14:creationId xmlns:p14="http://schemas.microsoft.com/office/powerpoint/2010/main" val="39435443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Unlike the wormhole routing, buffer in the only one node is occupied when the packet is blocked.</a:t>
            </a:r>
            <a:endParaRPr kumimoji="1" lang="ja-JP" altLang="en-US" dirty="0"/>
          </a:p>
        </p:txBody>
      </p:sp>
      <p:sp>
        <p:nvSpPr>
          <p:cNvPr id="4" name="スライド番号プレースホルダー 3"/>
          <p:cNvSpPr>
            <a:spLocks noGrp="1"/>
          </p:cNvSpPr>
          <p:nvPr>
            <p:ph type="sldNum" sz="quarter" idx="5"/>
          </p:nvPr>
        </p:nvSpPr>
        <p:spPr/>
        <p:txBody>
          <a:bodyPr/>
          <a:lstStyle/>
          <a:p>
            <a:fld id="{57524871-2028-44BD-80F9-5CA95E03D37A}" type="slidenum">
              <a:rPr lang="en-US" altLang="ja-JP" smtClean="0"/>
              <a:pPr/>
              <a:t>17</a:t>
            </a:fld>
            <a:endParaRPr lang="en-US" altLang="ja-JP"/>
          </a:p>
        </p:txBody>
      </p:sp>
    </p:spTree>
    <p:extLst>
      <p:ext uri="{BB962C8B-B14F-4D97-AF65-F5344CB8AC3E}">
        <p14:creationId xmlns:p14="http://schemas.microsoft.com/office/powerpoint/2010/main" val="25334146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Three packet forwarding methods are used for appropriate type of interconnection network. LAN or local memory network uses TCP/IP, that is store and forward. Component network and system area network used store and forward first, but wormhole or virtual cut through is used. For example, </a:t>
            </a:r>
            <a:r>
              <a:rPr kumimoji="1" lang="en-US" altLang="ja-JP" dirty="0" err="1"/>
              <a:t>Infiniband</a:t>
            </a:r>
            <a:r>
              <a:rPr kumimoji="1" lang="en-US" altLang="ja-JP" dirty="0"/>
              <a:t> uses the virtual cut through is used. For Network on chip, the wormhole routing is mainly used.</a:t>
            </a:r>
            <a:endParaRPr kumimoji="1" lang="ja-JP" altLang="en-US" dirty="0"/>
          </a:p>
        </p:txBody>
      </p:sp>
      <p:sp>
        <p:nvSpPr>
          <p:cNvPr id="4" name="スライド番号プレースホルダー 3"/>
          <p:cNvSpPr>
            <a:spLocks noGrp="1"/>
          </p:cNvSpPr>
          <p:nvPr>
            <p:ph type="sldNum" sz="quarter" idx="5"/>
          </p:nvPr>
        </p:nvSpPr>
        <p:spPr/>
        <p:txBody>
          <a:bodyPr/>
          <a:lstStyle/>
          <a:p>
            <a:fld id="{57524871-2028-44BD-80F9-5CA95E03D37A}" type="slidenum">
              <a:rPr lang="en-US" altLang="ja-JP" smtClean="0"/>
              <a:pPr/>
              <a:t>18</a:t>
            </a:fld>
            <a:endParaRPr lang="en-US" altLang="ja-JP"/>
          </a:p>
        </p:txBody>
      </p:sp>
    </p:spTree>
    <p:extLst>
      <p:ext uri="{BB962C8B-B14F-4D97-AF65-F5344CB8AC3E}">
        <p14:creationId xmlns:p14="http://schemas.microsoft.com/office/powerpoint/2010/main" val="24712089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Here is a simple quiz.</a:t>
            </a:r>
            <a:endParaRPr kumimoji="1" lang="ja-JP" altLang="en-US" dirty="0"/>
          </a:p>
        </p:txBody>
      </p:sp>
      <p:sp>
        <p:nvSpPr>
          <p:cNvPr id="4" name="スライド番号プレースホルダー 3"/>
          <p:cNvSpPr>
            <a:spLocks noGrp="1"/>
          </p:cNvSpPr>
          <p:nvPr>
            <p:ph type="sldNum" sz="quarter" idx="5"/>
          </p:nvPr>
        </p:nvSpPr>
        <p:spPr/>
        <p:txBody>
          <a:bodyPr/>
          <a:lstStyle/>
          <a:p>
            <a:fld id="{57524871-2028-44BD-80F9-5CA95E03D37A}" type="slidenum">
              <a:rPr lang="en-US" altLang="ja-JP" smtClean="0"/>
              <a:pPr/>
              <a:t>19</a:t>
            </a:fld>
            <a:endParaRPr lang="en-US" altLang="ja-JP"/>
          </a:p>
        </p:txBody>
      </p:sp>
    </p:spTree>
    <p:extLst>
      <p:ext uri="{BB962C8B-B14F-4D97-AF65-F5344CB8AC3E}">
        <p14:creationId xmlns:p14="http://schemas.microsoft.com/office/powerpoint/2010/main" val="8383380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The problem of wormhole routing is that buffer in a lot of nodes are blocked by a packet. In this example, the destination buffer of the green packet is empty, but blocked because no buffer can be used in this node.</a:t>
            </a:r>
            <a:endParaRPr kumimoji="1" lang="ja-JP" altLang="en-US" dirty="0"/>
          </a:p>
        </p:txBody>
      </p:sp>
      <p:sp>
        <p:nvSpPr>
          <p:cNvPr id="4" name="スライド番号プレースホルダー 3"/>
          <p:cNvSpPr>
            <a:spLocks noGrp="1"/>
          </p:cNvSpPr>
          <p:nvPr>
            <p:ph type="sldNum" sz="quarter" idx="5"/>
          </p:nvPr>
        </p:nvSpPr>
        <p:spPr/>
        <p:txBody>
          <a:bodyPr/>
          <a:lstStyle/>
          <a:p>
            <a:fld id="{57524871-2028-44BD-80F9-5CA95E03D37A}" type="slidenum">
              <a:rPr lang="en-US" altLang="ja-JP" smtClean="0"/>
              <a:pPr/>
              <a:t>20</a:t>
            </a:fld>
            <a:endParaRPr lang="en-US" altLang="ja-JP"/>
          </a:p>
        </p:txBody>
      </p:sp>
    </p:spTree>
    <p:extLst>
      <p:ext uri="{BB962C8B-B14F-4D97-AF65-F5344CB8AC3E}">
        <p14:creationId xmlns:p14="http://schemas.microsoft.com/office/powerpoint/2010/main" val="9736126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If there is reserved buffer for each direction, this green packet can go forward. </a:t>
            </a:r>
            <a:endParaRPr kumimoji="1" lang="ja-JP" altLang="en-US" dirty="0"/>
          </a:p>
        </p:txBody>
      </p:sp>
      <p:sp>
        <p:nvSpPr>
          <p:cNvPr id="4" name="スライド番号プレースホルダー 3"/>
          <p:cNvSpPr>
            <a:spLocks noGrp="1"/>
          </p:cNvSpPr>
          <p:nvPr>
            <p:ph type="sldNum" sz="quarter" idx="5"/>
          </p:nvPr>
        </p:nvSpPr>
        <p:spPr/>
        <p:txBody>
          <a:bodyPr/>
          <a:lstStyle/>
          <a:p>
            <a:fld id="{57524871-2028-44BD-80F9-5CA95E03D37A}" type="slidenum">
              <a:rPr lang="en-US" altLang="ja-JP" smtClean="0"/>
              <a:pPr/>
              <a:t>21</a:t>
            </a:fld>
            <a:endParaRPr lang="en-US" altLang="ja-JP"/>
          </a:p>
        </p:txBody>
      </p:sp>
    </p:spTree>
    <p:extLst>
      <p:ext uri="{BB962C8B-B14F-4D97-AF65-F5344CB8AC3E}">
        <p14:creationId xmlns:p14="http://schemas.microsoft.com/office/powerpoint/2010/main" val="6053040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This idea is called the virtual channel. It is somehow like the dedicated lane for turning right. This car wants to turn right, and the target road is empty, but it is impossible to go.</a:t>
            </a:r>
          </a:p>
          <a:p>
            <a:r>
              <a:rPr kumimoji="1" lang="en-US" altLang="ja-JP" dirty="0"/>
              <a:t>If the lane for turning right is provided, the car can turn right.</a:t>
            </a:r>
            <a:endParaRPr kumimoji="1" lang="ja-JP" altLang="en-US" dirty="0"/>
          </a:p>
        </p:txBody>
      </p:sp>
      <p:sp>
        <p:nvSpPr>
          <p:cNvPr id="4" name="スライド番号プレースホルダー 3"/>
          <p:cNvSpPr>
            <a:spLocks noGrp="1"/>
          </p:cNvSpPr>
          <p:nvPr>
            <p:ph type="sldNum" sz="quarter" idx="5"/>
          </p:nvPr>
        </p:nvSpPr>
        <p:spPr/>
        <p:txBody>
          <a:bodyPr/>
          <a:lstStyle/>
          <a:p>
            <a:fld id="{57524871-2028-44BD-80F9-5CA95E03D37A}" type="slidenum">
              <a:rPr lang="en-US" altLang="ja-JP" smtClean="0"/>
              <a:pPr/>
              <a:t>22</a:t>
            </a:fld>
            <a:endParaRPr lang="en-US" altLang="ja-JP"/>
          </a:p>
        </p:txBody>
      </p:sp>
    </p:spTree>
    <p:extLst>
      <p:ext uri="{BB962C8B-B14F-4D97-AF65-F5344CB8AC3E}">
        <p14:creationId xmlns:p14="http://schemas.microsoft.com/office/powerpoint/2010/main" val="5711491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In order to do it, virtual channel provides independent channels. When this channel is blocked, another packet can go forward using the other channel. Note that the physical wires are not increased, but used in time multiplexing manner when not used by the blocking.</a:t>
            </a:r>
            <a:endParaRPr kumimoji="1" lang="ja-JP" altLang="en-US" dirty="0"/>
          </a:p>
        </p:txBody>
      </p:sp>
      <p:sp>
        <p:nvSpPr>
          <p:cNvPr id="4" name="スライド番号プレースホルダー 3"/>
          <p:cNvSpPr>
            <a:spLocks noGrp="1"/>
          </p:cNvSpPr>
          <p:nvPr>
            <p:ph type="sldNum" sz="quarter" idx="5"/>
          </p:nvPr>
        </p:nvSpPr>
        <p:spPr/>
        <p:txBody>
          <a:bodyPr/>
          <a:lstStyle/>
          <a:p>
            <a:fld id="{57524871-2028-44BD-80F9-5CA95E03D37A}" type="slidenum">
              <a:rPr lang="en-US" altLang="ja-JP" smtClean="0"/>
              <a:pPr/>
              <a:t>23</a:t>
            </a:fld>
            <a:endParaRPr lang="en-US" altLang="ja-JP"/>
          </a:p>
        </p:txBody>
      </p:sp>
    </p:spTree>
    <p:extLst>
      <p:ext uri="{BB962C8B-B14F-4D97-AF65-F5344CB8AC3E}">
        <p14:creationId xmlns:p14="http://schemas.microsoft.com/office/powerpoint/2010/main" val="38106708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In order to implement virtual channel, handshake mechanism is needed. That is, the information whether the buffer is empty or not must be transferred independently.</a:t>
            </a:r>
            <a:endParaRPr kumimoji="1" lang="ja-JP" altLang="en-US" dirty="0"/>
          </a:p>
        </p:txBody>
      </p:sp>
      <p:sp>
        <p:nvSpPr>
          <p:cNvPr id="4" name="スライド番号プレースホルダー 3"/>
          <p:cNvSpPr>
            <a:spLocks noGrp="1"/>
          </p:cNvSpPr>
          <p:nvPr>
            <p:ph type="sldNum" sz="quarter" idx="5"/>
          </p:nvPr>
        </p:nvSpPr>
        <p:spPr/>
        <p:txBody>
          <a:bodyPr/>
          <a:lstStyle/>
          <a:p>
            <a:fld id="{57524871-2028-44BD-80F9-5CA95E03D37A}" type="slidenum">
              <a:rPr lang="en-US" altLang="ja-JP" smtClean="0"/>
              <a:pPr/>
              <a:t>24</a:t>
            </a:fld>
            <a:endParaRPr lang="en-US" altLang="ja-JP"/>
          </a:p>
        </p:txBody>
      </p:sp>
    </p:spTree>
    <p:extLst>
      <p:ext uri="{BB962C8B-B14F-4D97-AF65-F5344CB8AC3E}">
        <p14:creationId xmlns:p14="http://schemas.microsoft.com/office/powerpoint/2010/main" val="391873162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1031"/>
          <p:cNvSpPr>
            <a:spLocks noGrp="1" noChangeArrowheads="1"/>
          </p:cNvSpPr>
          <p:nvPr>
            <p:ph type="sldNum" sz="quarter" idx="5"/>
          </p:nvPr>
        </p:nvSpPr>
        <p:spPr>
          <a:noFill/>
        </p:spPr>
        <p:txBody>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fld id="{C763B154-A22A-4B93-ACAA-42D8E0A1D281}" type="slidenum">
              <a:rPr lang="en-US" altLang="ja-JP" smtClean="0">
                <a:latin typeface="Times New Roman" panose="02020603050405020304" pitchFamily="18" charset="0"/>
              </a:rPr>
              <a:pPr/>
              <a:t>25</a:t>
            </a:fld>
            <a:endParaRPr lang="en-US" altLang="ja-JP">
              <a:latin typeface="Times New Roman" panose="02020603050405020304" pitchFamily="18" charset="0"/>
            </a:endParaRPr>
          </a:p>
        </p:txBody>
      </p:sp>
      <p:sp>
        <p:nvSpPr>
          <p:cNvPr id="51203" name="Rectangle 2"/>
          <p:cNvSpPr>
            <a:spLocks noGrp="1" noRot="1" noChangeAspect="1" noChangeArrowheads="1" noTextEdit="1"/>
          </p:cNvSpPr>
          <p:nvPr>
            <p:ph type="sldImg"/>
          </p:nvPr>
        </p:nvSpPr>
        <p:spPr>
          <a:xfrm>
            <a:off x="1195388" y="706438"/>
            <a:ext cx="4516437" cy="3387725"/>
          </a:xfrm>
          <a:ln/>
        </p:spPr>
      </p:sp>
      <p:sp>
        <p:nvSpPr>
          <p:cNvPr id="51204" name="Rectangle 3"/>
          <p:cNvSpPr>
            <a:spLocks noGrp="1" noChangeArrowheads="1"/>
          </p:cNvSpPr>
          <p:nvPr>
            <p:ph type="body" idx="1"/>
          </p:nvPr>
        </p:nvSpPr>
        <p:spPr>
          <a:xfrm>
            <a:off x="930275" y="4376738"/>
            <a:ext cx="5043488" cy="4095750"/>
          </a:xfrm>
          <a:noFill/>
        </p:spPr>
        <p:txBody>
          <a:bodyPr/>
          <a:lstStyle/>
          <a:p>
            <a:pPr eaLnBrk="1" hangingPunct="1"/>
            <a:r>
              <a:rPr lang="en-US" altLang="ja-JP" dirty="0"/>
              <a:t>This shows an example of a modern router. There are two buffers for two virtual channels. Here, 5x5 router for two dimensional mesh is assumed. Core means the connected computing node. 5x5 crossbar and arbiter are provided.</a:t>
            </a:r>
            <a:endParaRPr lang="ja-JP" altLang="ja-JP" dirty="0"/>
          </a:p>
        </p:txBody>
      </p:sp>
    </p:spTree>
    <p:extLst>
      <p:ext uri="{BB962C8B-B14F-4D97-AF65-F5344CB8AC3E}">
        <p14:creationId xmlns:p14="http://schemas.microsoft.com/office/powerpoint/2010/main" val="165184534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1031"/>
          <p:cNvSpPr>
            <a:spLocks noGrp="1" noChangeArrowheads="1"/>
          </p:cNvSpPr>
          <p:nvPr>
            <p:ph type="sldNum" sz="quarter" idx="5"/>
          </p:nvPr>
        </p:nvSpPr>
        <p:spPr>
          <a:noFill/>
        </p:spPr>
        <p:txBody>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fld id="{A6368677-48E3-4618-B401-F897482B903B}" type="slidenum">
              <a:rPr lang="en-US" altLang="ja-JP" smtClean="0">
                <a:latin typeface="Times New Roman" panose="02020603050405020304" pitchFamily="18" charset="0"/>
              </a:rPr>
              <a:pPr/>
              <a:t>26</a:t>
            </a:fld>
            <a:endParaRPr lang="en-US" altLang="ja-JP">
              <a:latin typeface="Times New Roman" panose="02020603050405020304" pitchFamily="18" charset="0"/>
            </a:endParaRPr>
          </a:p>
        </p:txBody>
      </p:sp>
      <p:sp>
        <p:nvSpPr>
          <p:cNvPr id="53251" name="Rectangle 2"/>
          <p:cNvSpPr>
            <a:spLocks noGrp="1" noRot="1" noChangeAspect="1" noChangeArrowheads="1" noTextEdit="1"/>
          </p:cNvSpPr>
          <p:nvPr>
            <p:ph type="sldImg"/>
          </p:nvPr>
        </p:nvSpPr>
        <p:spPr>
          <a:xfrm>
            <a:off x="1195388" y="706438"/>
            <a:ext cx="4516437" cy="3387725"/>
          </a:xfrm>
          <a:ln/>
        </p:spPr>
      </p:sp>
      <p:sp>
        <p:nvSpPr>
          <p:cNvPr id="53252" name="Rectangle 3"/>
          <p:cNvSpPr>
            <a:spLocks noGrp="1" noChangeArrowheads="1"/>
          </p:cNvSpPr>
          <p:nvPr>
            <p:ph type="body" idx="1"/>
          </p:nvPr>
        </p:nvSpPr>
        <p:spPr>
          <a:xfrm>
            <a:off x="930275" y="4376738"/>
            <a:ext cx="5043488" cy="4095750"/>
          </a:xfrm>
          <a:noFill/>
        </p:spPr>
        <p:txBody>
          <a:bodyPr/>
          <a:lstStyle/>
          <a:p>
            <a:pPr eaLnBrk="1" hangingPunct="1"/>
            <a:r>
              <a:rPr lang="en-US" altLang="ja-JP" dirty="0"/>
              <a:t>The packet is transferred in the pipelined manner. This example uses three stages: routing computation, virtual channel and switch allocation stage, and switch traversal. </a:t>
            </a:r>
            <a:endParaRPr lang="ja-JP" altLang="ja-JP" dirty="0"/>
          </a:p>
        </p:txBody>
      </p:sp>
    </p:spTree>
    <p:extLst>
      <p:ext uri="{BB962C8B-B14F-4D97-AF65-F5344CB8AC3E}">
        <p14:creationId xmlns:p14="http://schemas.microsoft.com/office/powerpoint/2010/main" val="38611719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The data transfer in parallel machines is classified into two methods: packet switching and circuit switching. The former method sends small data unit called a packet, while the latter method makes a circuit between a source node and destination node. Most machines use a packet switching because of its high efficiency. A unit data transferred in packet is called a flit. It is corresponding to word in a computer. A packet consists of header flits, body flits and tailor flits. Header carries information for the routing, for example, destination, length and source. The body carries data, and tailor includes error correcting code or information.</a:t>
            </a:r>
          </a:p>
          <a:p>
            <a:endParaRPr kumimoji="1" lang="ja-JP" altLang="en-US" dirty="0"/>
          </a:p>
        </p:txBody>
      </p:sp>
      <p:sp>
        <p:nvSpPr>
          <p:cNvPr id="4" name="スライド番号プレースホルダー 3"/>
          <p:cNvSpPr>
            <a:spLocks noGrp="1"/>
          </p:cNvSpPr>
          <p:nvPr>
            <p:ph type="sldNum" sz="quarter" idx="5"/>
          </p:nvPr>
        </p:nvSpPr>
        <p:spPr/>
        <p:txBody>
          <a:bodyPr/>
          <a:lstStyle/>
          <a:p>
            <a:fld id="{57524871-2028-44BD-80F9-5CA95E03D37A}" type="slidenum">
              <a:rPr lang="en-US" altLang="ja-JP" smtClean="0"/>
              <a:pPr/>
              <a:t>2</a:t>
            </a:fld>
            <a:endParaRPr lang="en-US" altLang="ja-JP"/>
          </a:p>
        </p:txBody>
      </p:sp>
    </p:spTree>
    <p:extLst>
      <p:ext uri="{BB962C8B-B14F-4D97-AF65-F5344CB8AC3E}">
        <p14:creationId xmlns:p14="http://schemas.microsoft.com/office/powerpoint/2010/main" val="130066998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Next, let me explain the problem of the deadlock. It is caused when each target buffer is blocked by each other. The red packet wants this buffer, the blue one wants this, but the green one wants this. So, they are mutually blocked. This happens when the dependency of buffer requirement forms a cycle. In order to solve it, we must eliminate cyclic dependency between buffers.</a:t>
            </a:r>
            <a:endParaRPr kumimoji="1" lang="ja-JP" altLang="en-US" dirty="0"/>
          </a:p>
        </p:txBody>
      </p:sp>
      <p:sp>
        <p:nvSpPr>
          <p:cNvPr id="4" name="スライド番号プレースホルダー 3"/>
          <p:cNvSpPr>
            <a:spLocks noGrp="1"/>
          </p:cNvSpPr>
          <p:nvPr>
            <p:ph type="sldNum" sz="quarter" idx="5"/>
          </p:nvPr>
        </p:nvSpPr>
        <p:spPr/>
        <p:txBody>
          <a:bodyPr/>
          <a:lstStyle/>
          <a:p>
            <a:fld id="{57524871-2028-44BD-80F9-5CA95E03D37A}" type="slidenum">
              <a:rPr lang="en-US" altLang="ja-JP" smtClean="0"/>
              <a:pPr/>
              <a:t>27</a:t>
            </a:fld>
            <a:endParaRPr lang="en-US" altLang="ja-JP"/>
          </a:p>
        </p:txBody>
      </p:sp>
    </p:spTree>
    <p:extLst>
      <p:ext uri="{BB962C8B-B14F-4D97-AF65-F5344CB8AC3E}">
        <p14:creationId xmlns:p14="http://schemas.microsoft.com/office/powerpoint/2010/main" val="15339365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Structured buffer pool is a basic method to solve the deadlock. It provides a plenty of buffers, and the packet is sent to the buffer number+1. That is, this packet is transferred to buffer 1, then 2, and 3. Apparently no cyclic dependency between buffers is formed. However, it requires D+1 buffers where D is the diameter. The same concept can be used for the virtual channel. It is called a structured channel.</a:t>
            </a:r>
            <a:endParaRPr kumimoji="1" lang="ja-JP" altLang="en-US" dirty="0"/>
          </a:p>
        </p:txBody>
      </p:sp>
      <p:sp>
        <p:nvSpPr>
          <p:cNvPr id="4" name="スライド番号プレースホルダー 3"/>
          <p:cNvSpPr>
            <a:spLocks noGrp="1"/>
          </p:cNvSpPr>
          <p:nvPr>
            <p:ph type="sldNum" sz="quarter" idx="5"/>
          </p:nvPr>
        </p:nvSpPr>
        <p:spPr/>
        <p:txBody>
          <a:bodyPr/>
          <a:lstStyle/>
          <a:p>
            <a:fld id="{57524871-2028-44BD-80F9-5CA95E03D37A}" type="slidenum">
              <a:rPr lang="en-US" altLang="ja-JP" smtClean="0"/>
              <a:pPr/>
              <a:t>28</a:t>
            </a:fld>
            <a:endParaRPr lang="en-US" altLang="ja-JP"/>
          </a:p>
        </p:txBody>
      </p:sp>
    </p:spTree>
    <p:extLst>
      <p:ext uri="{BB962C8B-B14F-4D97-AF65-F5344CB8AC3E}">
        <p14:creationId xmlns:p14="http://schemas.microsoft.com/office/powerpoint/2010/main" val="241440302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Dimension order routing or DOR fixes the order of dimension to be used. For example, first use x direction then use y direction. Of course, dedicated buffers are provided for each direction.</a:t>
            </a:r>
            <a:endParaRPr kumimoji="1" lang="ja-JP" altLang="en-US" dirty="0"/>
          </a:p>
        </p:txBody>
      </p:sp>
      <p:sp>
        <p:nvSpPr>
          <p:cNvPr id="4" name="スライド番号プレースホルダー 3"/>
          <p:cNvSpPr>
            <a:spLocks noGrp="1"/>
          </p:cNvSpPr>
          <p:nvPr>
            <p:ph type="sldNum" sz="quarter" idx="5"/>
          </p:nvPr>
        </p:nvSpPr>
        <p:spPr/>
        <p:txBody>
          <a:bodyPr/>
          <a:lstStyle/>
          <a:p>
            <a:fld id="{57524871-2028-44BD-80F9-5CA95E03D37A}" type="slidenum">
              <a:rPr lang="en-US" altLang="ja-JP" smtClean="0"/>
              <a:pPr/>
              <a:t>29</a:t>
            </a:fld>
            <a:endParaRPr lang="en-US" altLang="ja-JP"/>
          </a:p>
        </p:txBody>
      </p:sp>
    </p:spTree>
    <p:extLst>
      <p:ext uri="{BB962C8B-B14F-4D97-AF65-F5344CB8AC3E}">
        <p14:creationId xmlns:p14="http://schemas.microsoft.com/office/powerpoint/2010/main" val="323051766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Dimension order routing does not allow to use the dimension again after using other dimension. That is, to use this dimension is forbidden.</a:t>
            </a:r>
            <a:endParaRPr kumimoji="1" lang="ja-JP" altLang="en-US" dirty="0"/>
          </a:p>
        </p:txBody>
      </p:sp>
      <p:sp>
        <p:nvSpPr>
          <p:cNvPr id="4" name="スライド番号プレースホルダー 3"/>
          <p:cNvSpPr>
            <a:spLocks noGrp="1"/>
          </p:cNvSpPr>
          <p:nvPr>
            <p:ph type="sldNum" sz="quarter" idx="5"/>
          </p:nvPr>
        </p:nvSpPr>
        <p:spPr/>
        <p:txBody>
          <a:bodyPr/>
          <a:lstStyle/>
          <a:p>
            <a:fld id="{57524871-2028-44BD-80F9-5CA95E03D37A}" type="slidenum">
              <a:rPr lang="en-US" altLang="ja-JP" smtClean="0"/>
              <a:pPr/>
              <a:t>30</a:t>
            </a:fld>
            <a:endParaRPr lang="en-US" altLang="ja-JP"/>
          </a:p>
        </p:txBody>
      </p:sp>
    </p:spTree>
    <p:extLst>
      <p:ext uri="{BB962C8B-B14F-4D97-AF65-F5344CB8AC3E}">
        <p14:creationId xmlns:p14="http://schemas.microsoft.com/office/powerpoint/2010/main" val="95787000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The DOR is guaranteed deadlock free in the mesh network. But, in the torus with wrap-around links, the cyclic dependency is formed even if the rule of kept. </a:t>
            </a:r>
            <a:endParaRPr kumimoji="1" lang="ja-JP" altLang="en-US" dirty="0"/>
          </a:p>
        </p:txBody>
      </p:sp>
      <p:sp>
        <p:nvSpPr>
          <p:cNvPr id="4" name="スライド番号プレースホルダー 3"/>
          <p:cNvSpPr>
            <a:spLocks noGrp="1"/>
          </p:cNvSpPr>
          <p:nvPr>
            <p:ph type="sldNum" sz="quarter" idx="5"/>
          </p:nvPr>
        </p:nvSpPr>
        <p:spPr/>
        <p:txBody>
          <a:bodyPr/>
          <a:lstStyle/>
          <a:p>
            <a:fld id="{57524871-2028-44BD-80F9-5CA95E03D37A}" type="slidenum">
              <a:rPr lang="en-US" altLang="ja-JP" smtClean="0"/>
              <a:pPr/>
              <a:t>31</a:t>
            </a:fld>
            <a:endParaRPr lang="en-US" altLang="ja-JP"/>
          </a:p>
        </p:txBody>
      </p:sp>
    </p:spTree>
    <p:extLst>
      <p:ext uri="{BB962C8B-B14F-4D97-AF65-F5344CB8AC3E}">
        <p14:creationId xmlns:p14="http://schemas.microsoft.com/office/powerpoint/2010/main" val="286851327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To solve it, virtual channel number is switched when the round trip link is used. With this simple rule, the DOR can be used. The DOR can be applied any structure of k-</a:t>
            </a:r>
            <a:r>
              <a:rPr kumimoji="1" lang="en-US" altLang="ja-JP" dirty="0" err="1"/>
              <a:t>ary</a:t>
            </a:r>
            <a:r>
              <a:rPr kumimoji="1" lang="en-US" altLang="ja-JP" dirty="0"/>
              <a:t> n-cube.</a:t>
            </a:r>
            <a:endParaRPr kumimoji="1" lang="ja-JP" altLang="en-US" dirty="0"/>
          </a:p>
        </p:txBody>
      </p:sp>
      <p:sp>
        <p:nvSpPr>
          <p:cNvPr id="4" name="スライド番号プレースホルダー 3"/>
          <p:cNvSpPr>
            <a:spLocks noGrp="1"/>
          </p:cNvSpPr>
          <p:nvPr>
            <p:ph type="sldNum" sz="quarter" idx="5"/>
          </p:nvPr>
        </p:nvSpPr>
        <p:spPr/>
        <p:txBody>
          <a:bodyPr/>
          <a:lstStyle/>
          <a:p>
            <a:fld id="{57524871-2028-44BD-80F9-5CA95E03D37A}" type="slidenum">
              <a:rPr lang="en-US" altLang="ja-JP" smtClean="0"/>
              <a:pPr/>
              <a:t>32</a:t>
            </a:fld>
            <a:endParaRPr lang="en-US" altLang="ja-JP"/>
          </a:p>
        </p:txBody>
      </p:sp>
    </p:spTree>
    <p:extLst>
      <p:ext uri="{BB962C8B-B14F-4D97-AF65-F5344CB8AC3E}">
        <p14:creationId xmlns:p14="http://schemas.microsoft.com/office/powerpoint/2010/main" val="354675576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This is the glossary of the first segment.</a:t>
            </a:r>
            <a:endParaRPr kumimoji="1" lang="ja-JP" altLang="en-US" dirty="0"/>
          </a:p>
        </p:txBody>
      </p:sp>
      <p:sp>
        <p:nvSpPr>
          <p:cNvPr id="4" name="スライド番号プレースホルダー 3"/>
          <p:cNvSpPr>
            <a:spLocks noGrp="1"/>
          </p:cNvSpPr>
          <p:nvPr>
            <p:ph type="sldNum" sz="quarter" idx="5"/>
          </p:nvPr>
        </p:nvSpPr>
        <p:spPr/>
        <p:txBody>
          <a:bodyPr/>
          <a:lstStyle/>
          <a:p>
            <a:fld id="{57524871-2028-44BD-80F9-5CA95E03D37A}" type="slidenum">
              <a:rPr lang="en-US" altLang="ja-JP" smtClean="0"/>
              <a:pPr/>
              <a:t>33</a:t>
            </a:fld>
            <a:endParaRPr lang="en-US" altLang="ja-JP"/>
          </a:p>
        </p:txBody>
      </p:sp>
    </p:spTree>
    <p:extLst>
      <p:ext uri="{BB962C8B-B14F-4D97-AF65-F5344CB8AC3E}">
        <p14:creationId xmlns:p14="http://schemas.microsoft.com/office/powerpoint/2010/main" val="426639301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When a fixed path between source and destination is always used, it is called a fixed or deterministic routing. On the contrary, a path is dynamically changed in the adaptive routing in order to bypass the congested point or hot spot. The challenge is to avoid to make a cyclic dependency selecting adaptive paths.</a:t>
            </a:r>
            <a:endParaRPr kumimoji="1" lang="ja-JP" altLang="en-US" dirty="0"/>
          </a:p>
        </p:txBody>
      </p:sp>
      <p:sp>
        <p:nvSpPr>
          <p:cNvPr id="4" name="スライド番号プレースホルダー 3"/>
          <p:cNvSpPr>
            <a:spLocks noGrp="1"/>
          </p:cNvSpPr>
          <p:nvPr>
            <p:ph type="sldNum" sz="quarter" idx="5"/>
          </p:nvPr>
        </p:nvSpPr>
        <p:spPr/>
        <p:txBody>
          <a:bodyPr/>
          <a:lstStyle/>
          <a:p>
            <a:fld id="{57524871-2028-44BD-80F9-5CA95E03D37A}" type="slidenum">
              <a:rPr lang="en-US" altLang="ja-JP" smtClean="0"/>
              <a:pPr/>
              <a:t>34</a:t>
            </a:fld>
            <a:endParaRPr lang="en-US" altLang="ja-JP"/>
          </a:p>
        </p:txBody>
      </p:sp>
    </p:spTree>
    <p:extLst>
      <p:ext uri="{BB962C8B-B14F-4D97-AF65-F5344CB8AC3E}">
        <p14:creationId xmlns:p14="http://schemas.microsoft.com/office/powerpoint/2010/main" val="411118311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For avoiding the deadlock, there are several methods, to use sub-networks or to use virtual channels. This chaos routing is interesting method to use the probability. The last one is by restricting the direction of paths.</a:t>
            </a:r>
            <a:endParaRPr kumimoji="1" lang="ja-JP" altLang="en-US" dirty="0"/>
          </a:p>
        </p:txBody>
      </p:sp>
      <p:sp>
        <p:nvSpPr>
          <p:cNvPr id="4" name="スライド番号プレースホルダー 3"/>
          <p:cNvSpPr>
            <a:spLocks noGrp="1"/>
          </p:cNvSpPr>
          <p:nvPr>
            <p:ph type="sldNum" sz="quarter" idx="5"/>
          </p:nvPr>
        </p:nvSpPr>
        <p:spPr/>
        <p:txBody>
          <a:bodyPr/>
          <a:lstStyle/>
          <a:p>
            <a:fld id="{57524871-2028-44BD-80F9-5CA95E03D37A}" type="slidenum">
              <a:rPr lang="en-US" altLang="ja-JP" smtClean="0"/>
              <a:pPr/>
              <a:t>35</a:t>
            </a:fld>
            <a:endParaRPr lang="en-US" altLang="ja-JP"/>
          </a:p>
        </p:txBody>
      </p:sp>
    </p:spTree>
    <p:extLst>
      <p:ext uri="{BB962C8B-B14F-4D97-AF65-F5344CB8AC3E}">
        <p14:creationId xmlns:p14="http://schemas.microsoft.com/office/powerpoint/2010/main" val="209015017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In this double Y routing by using virtual channels, a network is divided into two sub-networks. +X subnet and –X subnet. If a packet uses only a sub-network in a direction,  the deadlock never happens.</a:t>
            </a:r>
            <a:endParaRPr kumimoji="1" lang="ja-JP" altLang="en-US" dirty="0"/>
          </a:p>
        </p:txBody>
      </p:sp>
      <p:sp>
        <p:nvSpPr>
          <p:cNvPr id="4" name="スライド番号プレースホルダー 3"/>
          <p:cNvSpPr>
            <a:spLocks noGrp="1"/>
          </p:cNvSpPr>
          <p:nvPr>
            <p:ph type="sldNum" sz="quarter" idx="5"/>
          </p:nvPr>
        </p:nvSpPr>
        <p:spPr/>
        <p:txBody>
          <a:bodyPr/>
          <a:lstStyle/>
          <a:p>
            <a:fld id="{57524871-2028-44BD-80F9-5CA95E03D37A}" type="slidenum">
              <a:rPr lang="en-US" altLang="ja-JP" smtClean="0"/>
              <a:pPr/>
              <a:t>36</a:t>
            </a:fld>
            <a:endParaRPr lang="en-US" altLang="ja-JP"/>
          </a:p>
        </p:txBody>
      </p:sp>
    </p:spTree>
    <p:extLst>
      <p:ext uri="{BB962C8B-B14F-4D97-AF65-F5344CB8AC3E}">
        <p14:creationId xmlns:p14="http://schemas.microsoft.com/office/powerpoint/2010/main" val="34250216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There</a:t>
            </a:r>
            <a:r>
              <a:rPr kumimoji="1" lang="ja-JP" altLang="en-US" dirty="0"/>
              <a:t> </a:t>
            </a:r>
            <a:r>
              <a:rPr kumimoji="1" lang="en-US" altLang="ja-JP" dirty="0"/>
              <a:t>are three methods. Store and forward, wormhole routing and virtual cut through.</a:t>
            </a:r>
            <a:endParaRPr kumimoji="1" lang="ja-JP" altLang="en-US" dirty="0"/>
          </a:p>
        </p:txBody>
      </p:sp>
      <p:sp>
        <p:nvSpPr>
          <p:cNvPr id="4" name="スライド番号プレースホルダー 3"/>
          <p:cNvSpPr>
            <a:spLocks noGrp="1"/>
          </p:cNvSpPr>
          <p:nvPr>
            <p:ph type="sldNum" sz="quarter" idx="5"/>
          </p:nvPr>
        </p:nvSpPr>
        <p:spPr/>
        <p:txBody>
          <a:bodyPr/>
          <a:lstStyle/>
          <a:p>
            <a:fld id="{57524871-2028-44BD-80F9-5CA95E03D37A}" type="slidenum">
              <a:rPr lang="en-US" altLang="ja-JP" smtClean="0"/>
              <a:pPr/>
              <a:t>3</a:t>
            </a:fld>
            <a:endParaRPr lang="en-US" altLang="ja-JP"/>
          </a:p>
        </p:txBody>
      </p:sp>
    </p:spTree>
    <p:extLst>
      <p:ext uri="{BB962C8B-B14F-4D97-AF65-F5344CB8AC3E}">
        <p14:creationId xmlns:p14="http://schemas.microsoft.com/office/powerpoint/2010/main" val="56595594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Dimension reversal routing uses N virtual channels, and starts from channel N. DOR routing is basically used, and when the packet is routed to the direction which is forbidden in the DOR routing, then decrement the virtual channel number. On the channel 0, DOR must be used, that is it is not an adaptive routing anymore.</a:t>
            </a:r>
            <a:endParaRPr kumimoji="1" lang="ja-JP" altLang="en-US" dirty="0"/>
          </a:p>
        </p:txBody>
      </p:sp>
      <p:sp>
        <p:nvSpPr>
          <p:cNvPr id="4" name="スライド番号プレースホルダー 3"/>
          <p:cNvSpPr>
            <a:spLocks noGrp="1"/>
          </p:cNvSpPr>
          <p:nvPr>
            <p:ph type="sldNum" sz="quarter" idx="5"/>
          </p:nvPr>
        </p:nvSpPr>
        <p:spPr/>
        <p:txBody>
          <a:bodyPr/>
          <a:lstStyle/>
          <a:p>
            <a:fld id="{57524871-2028-44BD-80F9-5CA95E03D37A}" type="slidenum">
              <a:rPr lang="en-US" altLang="ja-JP" smtClean="0"/>
              <a:pPr/>
              <a:t>37</a:t>
            </a:fld>
            <a:endParaRPr lang="en-US" altLang="ja-JP"/>
          </a:p>
        </p:txBody>
      </p:sp>
    </p:spTree>
    <p:extLst>
      <p:ext uri="{BB962C8B-B14F-4D97-AF65-F5344CB8AC3E}">
        <p14:creationId xmlns:p14="http://schemas.microsoft.com/office/powerpoint/2010/main" val="386501476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This is an example of dimension reversal routing. When a packet goes to irregular direction, the virtual channel number is decremented.</a:t>
            </a:r>
            <a:endParaRPr kumimoji="1" lang="ja-JP" altLang="en-US" dirty="0"/>
          </a:p>
        </p:txBody>
      </p:sp>
      <p:sp>
        <p:nvSpPr>
          <p:cNvPr id="4" name="スライド番号プレースホルダー 3"/>
          <p:cNvSpPr>
            <a:spLocks noGrp="1"/>
          </p:cNvSpPr>
          <p:nvPr>
            <p:ph type="sldNum" sz="quarter" idx="5"/>
          </p:nvPr>
        </p:nvSpPr>
        <p:spPr/>
        <p:txBody>
          <a:bodyPr/>
          <a:lstStyle/>
          <a:p>
            <a:fld id="{57524871-2028-44BD-80F9-5CA95E03D37A}" type="slidenum">
              <a:rPr lang="en-US" altLang="ja-JP" smtClean="0"/>
              <a:pPr/>
              <a:t>38</a:t>
            </a:fld>
            <a:endParaRPr lang="en-US" altLang="ja-JP"/>
          </a:p>
        </p:txBody>
      </p:sp>
    </p:spTree>
    <p:extLst>
      <p:ext uri="{BB962C8B-B14F-4D97-AF65-F5344CB8AC3E}">
        <p14:creationId xmlns:p14="http://schemas.microsoft.com/office/powerpoint/2010/main" val="104611944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4DC06CA-9EEE-4262-AD23-3204AE44C672}" type="slidenum">
              <a:rPr lang="en-US" altLang="ja-JP"/>
              <a:pPr/>
              <a:t>39</a:t>
            </a:fld>
            <a:endParaRPr lang="en-US" altLang="ja-JP"/>
          </a:p>
        </p:txBody>
      </p:sp>
      <p:sp>
        <p:nvSpPr>
          <p:cNvPr id="26626" name="Rectangle 2"/>
          <p:cNvSpPr>
            <a:spLocks noGrp="1" noRot="1" noChangeAspect="1" noChangeArrowheads="1" noTextEdit="1"/>
          </p:cNvSpPr>
          <p:nvPr>
            <p:ph type="sldImg"/>
          </p:nvPr>
        </p:nvSpPr>
        <p:spPr>
          <a:ln/>
        </p:spPr>
      </p:sp>
      <p:sp>
        <p:nvSpPr>
          <p:cNvPr id="26627" name="Rectangle 3"/>
          <p:cNvSpPr>
            <a:spLocks noGrp="1" noChangeArrowheads="1"/>
          </p:cNvSpPr>
          <p:nvPr>
            <p:ph type="body" idx="1"/>
          </p:nvPr>
        </p:nvSpPr>
        <p:spPr/>
        <p:txBody>
          <a:bodyPr/>
          <a:lstStyle/>
          <a:p>
            <a:r>
              <a:rPr lang="en-US" altLang="ja-JP" dirty="0"/>
              <a:t>The DOR routing decides the order of turn strictly. That is, it forbids too many turns. In order to break the cycle, less forbidden turns are enough. Turn model tries to find the minimum set of the forbidden turns.</a:t>
            </a:r>
            <a:endParaRPr lang="ja-JP" altLang="ja-JP" dirty="0"/>
          </a:p>
        </p:txBody>
      </p:sp>
    </p:spTree>
    <p:extLst>
      <p:ext uri="{BB962C8B-B14F-4D97-AF65-F5344CB8AC3E}">
        <p14:creationId xmlns:p14="http://schemas.microsoft.com/office/powerpoint/2010/main" val="394840772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E43C578-10B7-4CB5-81D7-126F8E82D9F0}" type="slidenum">
              <a:rPr lang="en-US" altLang="ja-JP"/>
              <a:pPr/>
              <a:t>40</a:t>
            </a:fld>
            <a:endParaRPr lang="en-US" altLang="ja-JP"/>
          </a:p>
        </p:txBody>
      </p:sp>
      <p:sp>
        <p:nvSpPr>
          <p:cNvPr id="51202" name="Rectangle 2"/>
          <p:cNvSpPr>
            <a:spLocks noGrp="1" noRot="1" noChangeAspect="1" noChangeArrowheads="1" noTextEdit="1"/>
          </p:cNvSpPr>
          <p:nvPr>
            <p:ph type="sldImg"/>
          </p:nvPr>
        </p:nvSpPr>
        <p:spPr>
          <a:ln/>
        </p:spPr>
      </p:sp>
      <p:sp>
        <p:nvSpPr>
          <p:cNvPr id="51203" name="Rectangle 3"/>
          <p:cNvSpPr>
            <a:spLocks noGrp="1" noChangeArrowheads="1"/>
          </p:cNvSpPr>
          <p:nvPr>
            <p:ph type="body" idx="1"/>
          </p:nvPr>
        </p:nvSpPr>
        <p:spPr/>
        <p:txBody>
          <a:bodyPr/>
          <a:lstStyle/>
          <a:p>
            <a:r>
              <a:rPr lang="en-US" altLang="ja-JP" dirty="0"/>
              <a:t>We must take care of complex combinations of multiple cycles. For example, the combination of these forbidden turns still forms this cycle.</a:t>
            </a:r>
            <a:endParaRPr lang="ja-JP" altLang="ja-JP" dirty="0"/>
          </a:p>
        </p:txBody>
      </p:sp>
    </p:spTree>
    <p:extLst>
      <p:ext uri="{BB962C8B-B14F-4D97-AF65-F5344CB8AC3E}">
        <p14:creationId xmlns:p14="http://schemas.microsoft.com/office/powerpoint/2010/main" val="275885641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6F31AC5-99B8-45E9-A49C-226C1A9644EC}" type="slidenum">
              <a:rPr lang="en-US" altLang="ja-JP"/>
              <a:pPr/>
              <a:t>41</a:t>
            </a:fld>
            <a:endParaRPr lang="en-US" altLang="ja-JP"/>
          </a:p>
        </p:txBody>
      </p:sp>
      <p:sp>
        <p:nvSpPr>
          <p:cNvPr id="53250" name="Rectangle 2"/>
          <p:cNvSpPr>
            <a:spLocks noGrp="1" noRot="1" noChangeAspect="1" noChangeArrowheads="1" noTextEdit="1"/>
          </p:cNvSpPr>
          <p:nvPr>
            <p:ph type="sldImg"/>
          </p:nvPr>
        </p:nvSpPr>
        <p:spPr>
          <a:ln/>
        </p:spPr>
      </p:sp>
      <p:sp>
        <p:nvSpPr>
          <p:cNvPr id="53251" name="Rectangle 3"/>
          <p:cNvSpPr>
            <a:spLocks noGrp="1" noChangeArrowheads="1"/>
          </p:cNvSpPr>
          <p:nvPr>
            <p:ph type="body" idx="1"/>
          </p:nvPr>
        </p:nvSpPr>
        <p:spPr/>
        <p:txBody>
          <a:bodyPr/>
          <a:lstStyle/>
          <a:p>
            <a:r>
              <a:rPr lang="en-US" altLang="ja-JP" dirty="0"/>
              <a:t>West first routing forbids these two turns. That is, west direction cannot go after turning. It means the west must be selected first. In north last routing, once the north direction is selected, it cannot turn any direction. That is the north must be selected last. However, they still have room of changing direction unlike the DOR.</a:t>
            </a:r>
            <a:endParaRPr lang="ja-JP" altLang="ja-JP" dirty="0"/>
          </a:p>
        </p:txBody>
      </p:sp>
    </p:spTree>
    <p:extLst>
      <p:ext uri="{BB962C8B-B14F-4D97-AF65-F5344CB8AC3E}">
        <p14:creationId xmlns:p14="http://schemas.microsoft.com/office/powerpoint/2010/main" val="12593827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2658D43-7772-4FBA-9769-42CA5FA767E8}" type="slidenum">
              <a:rPr lang="en-US" altLang="ja-JP"/>
              <a:pPr/>
              <a:t>42</a:t>
            </a:fld>
            <a:endParaRPr lang="en-US" altLang="ja-JP"/>
          </a:p>
        </p:txBody>
      </p:sp>
      <p:sp>
        <p:nvSpPr>
          <p:cNvPr id="25602" name="Rectangle 2"/>
          <p:cNvSpPr>
            <a:spLocks noGrp="1" noRot="1" noChangeAspect="1" noChangeArrowheads="1" noTextEdit="1"/>
          </p:cNvSpPr>
          <p:nvPr>
            <p:ph type="sldImg"/>
          </p:nvPr>
        </p:nvSpPr>
        <p:spPr>
          <a:ln/>
        </p:spPr>
      </p:sp>
      <p:sp>
        <p:nvSpPr>
          <p:cNvPr id="25603" name="Rectangle 3"/>
          <p:cNvSpPr>
            <a:spLocks noGrp="1" noChangeArrowheads="1"/>
          </p:cNvSpPr>
          <p:nvPr>
            <p:ph type="body" idx="1"/>
          </p:nvPr>
        </p:nvSpPr>
        <p:spPr/>
        <p:txBody>
          <a:bodyPr/>
          <a:lstStyle/>
          <a:p>
            <a:r>
              <a:rPr lang="en-US" altLang="ja-JP" dirty="0"/>
              <a:t>Assume that this link is faulty or congested. We must bypass the node by using the west first method. Note that the turn model is non-minimal routing which can select non-minimal paths.</a:t>
            </a:r>
            <a:endParaRPr lang="ja-JP" altLang="ja-JP" dirty="0"/>
          </a:p>
        </p:txBody>
      </p:sp>
    </p:spTree>
    <p:extLst>
      <p:ext uri="{BB962C8B-B14F-4D97-AF65-F5344CB8AC3E}">
        <p14:creationId xmlns:p14="http://schemas.microsoft.com/office/powerpoint/2010/main" val="145378628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C1F9642-15BA-4741-B434-91E1907BD07E}" type="slidenum">
              <a:rPr lang="en-US" altLang="ja-JP"/>
              <a:pPr/>
              <a:t>43</a:t>
            </a:fld>
            <a:endParaRPr lang="en-US" altLang="ja-JP"/>
          </a:p>
        </p:txBody>
      </p:sp>
      <p:sp>
        <p:nvSpPr>
          <p:cNvPr id="24578" name="Rectangle 2"/>
          <p:cNvSpPr>
            <a:spLocks noGrp="1" noRot="1" noChangeAspect="1" noChangeArrowheads="1" noTextEdit="1"/>
          </p:cNvSpPr>
          <p:nvPr>
            <p:ph type="sldImg"/>
          </p:nvPr>
        </p:nvSpPr>
        <p:spPr>
          <a:ln/>
        </p:spPr>
      </p:sp>
      <p:sp>
        <p:nvSpPr>
          <p:cNvPr id="24579" name="Rectangle 3"/>
          <p:cNvSpPr>
            <a:spLocks noGrp="1" noChangeArrowheads="1"/>
          </p:cNvSpPr>
          <p:nvPr>
            <p:ph type="body" idx="1"/>
          </p:nvPr>
        </p:nvSpPr>
        <p:spPr/>
        <p:txBody>
          <a:bodyPr/>
          <a:lstStyle/>
          <a:p>
            <a:r>
              <a:rPr lang="en-US" altLang="ja-JP" dirty="0" err="1"/>
              <a:t>Duato’s</a:t>
            </a:r>
            <a:r>
              <a:rPr lang="en-US" altLang="ja-JP" dirty="0"/>
              <a:t> protocol or *-channel makes the best use of virtual channels. By using the VC, two paths are provided. The adaptive path and the escape path. The adaptive path can have a cyclic path but the escape path must include the all nodes but be deadlock free. The move from adaptive path to escape path is free. If adaptive path causes the deadlock, it moves the escape path. Since escape path is deadlock free, the deadlock on the adaptive path will be solved anyway.</a:t>
            </a:r>
            <a:endParaRPr lang="ja-JP" altLang="ja-JP" dirty="0"/>
          </a:p>
        </p:txBody>
      </p:sp>
    </p:spTree>
    <p:extLst>
      <p:ext uri="{BB962C8B-B14F-4D97-AF65-F5344CB8AC3E}">
        <p14:creationId xmlns:p14="http://schemas.microsoft.com/office/powerpoint/2010/main" val="219227437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The condition is as follows. Escape path must be overall the network and without cycle. Also, a packet can be moved from adaptive path to escape path at any node. Once a packet uses Escape path, it cannot go back to the adaptive path.</a:t>
            </a:r>
            <a:endParaRPr kumimoji="1" lang="ja-JP" altLang="en-US" dirty="0"/>
          </a:p>
        </p:txBody>
      </p:sp>
      <p:sp>
        <p:nvSpPr>
          <p:cNvPr id="4" name="スライド番号プレースホルダー 3"/>
          <p:cNvSpPr>
            <a:spLocks noGrp="1"/>
          </p:cNvSpPr>
          <p:nvPr>
            <p:ph type="sldNum" sz="quarter" idx="5"/>
          </p:nvPr>
        </p:nvSpPr>
        <p:spPr/>
        <p:txBody>
          <a:bodyPr/>
          <a:lstStyle/>
          <a:p>
            <a:fld id="{57524871-2028-44BD-80F9-5CA95E03D37A}" type="slidenum">
              <a:rPr lang="en-US" altLang="ja-JP" smtClean="0"/>
              <a:pPr/>
              <a:t>44</a:t>
            </a:fld>
            <a:endParaRPr lang="en-US" altLang="ja-JP"/>
          </a:p>
        </p:txBody>
      </p:sp>
    </p:spTree>
    <p:extLst>
      <p:ext uri="{BB962C8B-B14F-4D97-AF65-F5344CB8AC3E}">
        <p14:creationId xmlns:p14="http://schemas.microsoft.com/office/powerpoint/2010/main" val="202107985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DE69144-AD47-409A-9AE8-6C41BE7BEE1A}" type="slidenum">
              <a:rPr lang="en-US" altLang="ja-JP"/>
              <a:pPr/>
              <a:t>45</a:t>
            </a:fld>
            <a:endParaRPr lang="en-US" altLang="ja-JP"/>
          </a:p>
        </p:txBody>
      </p:sp>
      <p:sp>
        <p:nvSpPr>
          <p:cNvPr id="38914" name="Rectangle 2"/>
          <p:cNvSpPr>
            <a:spLocks noGrp="1" noRot="1" noChangeAspect="1" noChangeArrowheads="1" noTextEdit="1"/>
          </p:cNvSpPr>
          <p:nvPr>
            <p:ph type="sldImg"/>
          </p:nvPr>
        </p:nvSpPr>
        <p:spPr>
          <a:xfrm>
            <a:off x="1144588" y="685800"/>
            <a:ext cx="4570412" cy="3427413"/>
          </a:xfrm>
          <a:ln/>
        </p:spPr>
      </p:sp>
      <p:sp>
        <p:nvSpPr>
          <p:cNvPr id="38915" name="Rectangle 3"/>
          <p:cNvSpPr>
            <a:spLocks noGrp="1" noChangeArrowheads="1"/>
          </p:cNvSpPr>
          <p:nvPr>
            <p:ph type="body" idx="1"/>
          </p:nvPr>
        </p:nvSpPr>
        <p:spPr/>
        <p:txBody>
          <a:bodyPr/>
          <a:lstStyle/>
          <a:p>
            <a:r>
              <a:rPr lang="en-US" altLang="ja-JP" dirty="0"/>
              <a:t>Irregular networks have no regular to build the topology. The up*/down* routing is a famous adaptive routing used in any network. First, a spanning tree is built. Both breadth first search and depth first search can be used. Then an up/down direction is attached. By restricting the turn from down to up direction, the deadlock is avoided.</a:t>
            </a:r>
          </a:p>
          <a:p>
            <a:endParaRPr lang="ja-JP" altLang="ja-JP" dirty="0"/>
          </a:p>
        </p:txBody>
      </p:sp>
    </p:spTree>
    <p:extLst>
      <p:ext uri="{BB962C8B-B14F-4D97-AF65-F5344CB8AC3E}">
        <p14:creationId xmlns:p14="http://schemas.microsoft.com/office/powerpoint/2010/main" val="132398565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Spanning tree can be built as follows. First, select a root node, and add other nodes to the shape of the tree. Then, the direction is attached to each link. Up direction is attached to the link when the destination node is closer to the root node. Down is attached to the opposite direction. </a:t>
            </a:r>
            <a:endParaRPr kumimoji="1" lang="ja-JP" altLang="en-US" dirty="0"/>
          </a:p>
        </p:txBody>
      </p:sp>
      <p:sp>
        <p:nvSpPr>
          <p:cNvPr id="4" name="スライド番号プレースホルダー 3"/>
          <p:cNvSpPr>
            <a:spLocks noGrp="1"/>
          </p:cNvSpPr>
          <p:nvPr>
            <p:ph type="sldNum" sz="quarter" idx="5"/>
          </p:nvPr>
        </p:nvSpPr>
        <p:spPr/>
        <p:txBody>
          <a:bodyPr/>
          <a:lstStyle/>
          <a:p>
            <a:fld id="{57524871-2028-44BD-80F9-5CA95E03D37A}" type="slidenum">
              <a:rPr lang="en-US" altLang="ja-JP" smtClean="0"/>
              <a:pPr/>
              <a:t>46</a:t>
            </a:fld>
            <a:endParaRPr lang="en-US" altLang="ja-JP"/>
          </a:p>
        </p:txBody>
      </p:sp>
    </p:spTree>
    <p:extLst>
      <p:ext uri="{BB962C8B-B14F-4D97-AF65-F5344CB8AC3E}">
        <p14:creationId xmlns:p14="http://schemas.microsoft.com/office/powerpoint/2010/main" val="41192801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In the store and forward routing, all flits of packet are stored into the buffer in every node. So, the latency becomes large. It becomes diameter by the total packet size, h for the header and b for the body. The buffer requirement is also large. However, node to node error check and re-transmission can be by software. That is, TCP/IP uses this method.</a:t>
            </a:r>
            <a:endParaRPr kumimoji="1" lang="ja-JP" altLang="en-US" dirty="0"/>
          </a:p>
        </p:txBody>
      </p:sp>
      <p:sp>
        <p:nvSpPr>
          <p:cNvPr id="4" name="スライド番号プレースホルダー 3"/>
          <p:cNvSpPr>
            <a:spLocks noGrp="1"/>
          </p:cNvSpPr>
          <p:nvPr>
            <p:ph type="sldNum" sz="quarter" idx="5"/>
          </p:nvPr>
        </p:nvSpPr>
        <p:spPr/>
        <p:txBody>
          <a:bodyPr/>
          <a:lstStyle/>
          <a:p>
            <a:fld id="{57524871-2028-44BD-80F9-5CA95E03D37A}" type="slidenum">
              <a:rPr lang="en-US" altLang="ja-JP" smtClean="0"/>
              <a:pPr/>
              <a:t>4</a:t>
            </a:fld>
            <a:endParaRPr lang="en-US" altLang="ja-JP"/>
          </a:p>
        </p:txBody>
      </p:sp>
    </p:spTree>
    <p:extLst>
      <p:ext uri="{BB962C8B-B14F-4D97-AF65-F5344CB8AC3E}">
        <p14:creationId xmlns:p14="http://schemas.microsoft.com/office/powerpoint/2010/main" val="49954616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9A5D44E-607C-4A6B-9810-B654F8545701}" type="slidenum">
              <a:rPr lang="en-US" altLang="ja-JP"/>
              <a:pPr/>
              <a:t>47</a:t>
            </a:fld>
            <a:endParaRPr lang="en-US" altLang="ja-JP"/>
          </a:p>
        </p:txBody>
      </p:sp>
      <p:sp>
        <p:nvSpPr>
          <p:cNvPr id="41986" name="Rectangle 2"/>
          <p:cNvSpPr>
            <a:spLocks noGrp="1" noRot="1" noChangeAspect="1" noChangeArrowheads="1" noTextEdit="1"/>
          </p:cNvSpPr>
          <p:nvPr>
            <p:ph type="sldImg"/>
          </p:nvPr>
        </p:nvSpPr>
        <p:spPr>
          <a:xfrm>
            <a:off x="1144588" y="685800"/>
            <a:ext cx="4570412" cy="3427413"/>
          </a:xfrm>
          <a:ln/>
        </p:spPr>
      </p:sp>
      <p:sp>
        <p:nvSpPr>
          <p:cNvPr id="41987" name="Rectangle 3"/>
          <p:cNvSpPr>
            <a:spLocks noGrp="1" noChangeArrowheads="1"/>
          </p:cNvSpPr>
          <p:nvPr>
            <p:ph type="body" idx="1"/>
          </p:nvPr>
        </p:nvSpPr>
        <p:spPr/>
        <p:txBody>
          <a:bodyPr/>
          <a:lstStyle/>
          <a:p>
            <a:r>
              <a:rPr lang="en-US" altLang="ja-JP" dirty="0"/>
              <a:t>The</a:t>
            </a:r>
            <a:r>
              <a:rPr lang="ja-JP" altLang="en-US" dirty="0"/>
              <a:t> </a:t>
            </a:r>
            <a:r>
              <a:rPr lang="en-US" altLang="ja-JP" dirty="0"/>
              <a:t>rule</a:t>
            </a:r>
            <a:r>
              <a:rPr lang="ja-JP" altLang="en-US" dirty="0"/>
              <a:t> </a:t>
            </a:r>
            <a:r>
              <a:rPr lang="en-US" altLang="ja-JP" dirty="0"/>
              <a:t>is</a:t>
            </a:r>
            <a:r>
              <a:rPr lang="ja-JP" altLang="en-US" dirty="0"/>
              <a:t> </a:t>
            </a:r>
            <a:r>
              <a:rPr lang="en-US" altLang="ja-JP" dirty="0"/>
              <a:t>simple.</a:t>
            </a:r>
            <a:r>
              <a:rPr lang="ja-JP" altLang="en-US" dirty="0"/>
              <a:t> </a:t>
            </a:r>
            <a:r>
              <a:rPr lang="en-US" altLang="ja-JP" dirty="0" err="1"/>
              <a:t>Aflter</a:t>
            </a:r>
            <a:r>
              <a:rPr lang="ja-JP" altLang="en-US" dirty="0"/>
              <a:t> </a:t>
            </a:r>
            <a:r>
              <a:rPr lang="en-US" altLang="ja-JP" dirty="0"/>
              <a:t>using</a:t>
            </a:r>
            <a:r>
              <a:rPr lang="ja-JP" altLang="en-US" dirty="0"/>
              <a:t> </a:t>
            </a:r>
            <a:r>
              <a:rPr lang="en-US" altLang="ja-JP" dirty="0"/>
              <a:t>up</a:t>
            </a:r>
            <a:r>
              <a:rPr lang="ja-JP" altLang="en-US" dirty="0"/>
              <a:t> </a:t>
            </a:r>
            <a:r>
              <a:rPr lang="en-US" altLang="ja-JP" dirty="0"/>
              <a:t>channel,</a:t>
            </a:r>
            <a:r>
              <a:rPr lang="ja-JP" altLang="en-US" dirty="0"/>
              <a:t> </a:t>
            </a:r>
            <a:r>
              <a:rPr lang="en-US" altLang="ja-JP" dirty="0"/>
              <a:t>use</a:t>
            </a:r>
            <a:r>
              <a:rPr lang="ja-JP" altLang="en-US" dirty="0"/>
              <a:t> </a:t>
            </a:r>
            <a:r>
              <a:rPr lang="en-US" altLang="ja-JP" dirty="0"/>
              <a:t>down</a:t>
            </a:r>
            <a:r>
              <a:rPr lang="ja-JP" altLang="en-US" dirty="0"/>
              <a:t> </a:t>
            </a:r>
            <a:r>
              <a:rPr lang="en-US" altLang="ja-JP" dirty="0"/>
              <a:t>channel. Assume that the source node is 3 and the destination node is 6. In this case, first, the packet must go to up direction and then go to down direction. The shorter, alternative route is not allowed to be used. Although a cyclic dependency is broken, it is non-minimal routing.</a:t>
            </a:r>
            <a:endParaRPr lang="ja-JP" altLang="ja-JP" dirty="0"/>
          </a:p>
        </p:txBody>
      </p:sp>
    </p:spTree>
    <p:extLst>
      <p:ext uri="{BB962C8B-B14F-4D97-AF65-F5344CB8AC3E}">
        <p14:creationId xmlns:p14="http://schemas.microsoft.com/office/powerpoint/2010/main" val="420064104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The up/down routing is general way, but there are following drawbacks. That is many forbidden turns are concentrated on certain leaf nodes. Congestion around the root node is another problem. Improvement methods have been investigated.</a:t>
            </a:r>
            <a:endParaRPr kumimoji="1" lang="ja-JP" altLang="en-US" dirty="0"/>
          </a:p>
        </p:txBody>
      </p:sp>
      <p:sp>
        <p:nvSpPr>
          <p:cNvPr id="4" name="スライド番号プレースホルダー 3"/>
          <p:cNvSpPr>
            <a:spLocks noGrp="1"/>
          </p:cNvSpPr>
          <p:nvPr>
            <p:ph type="sldNum" sz="quarter" idx="5"/>
          </p:nvPr>
        </p:nvSpPr>
        <p:spPr/>
        <p:txBody>
          <a:bodyPr/>
          <a:lstStyle/>
          <a:p>
            <a:fld id="{57524871-2028-44BD-80F9-5CA95E03D37A}" type="slidenum">
              <a:rPr lang="en-US" altLang="ja-JP" smtClean="0"/>
              <a:pPr/>
              <a:t>48</a:t>
            </a:fld>
            <a:endParaRPr lang="en-US" altLang="ja-JP"/>
          </a:p>
        </p:txBody>
      </p:sp>
    </p:spTree>
    <p:extLst>
      <p:ext uri="{BB962C8B-B14F-4D97-AF65-F5344CB8AC3E}">
        <p14:creationId xmlns:p14="http://schemas.microsoft.com/office/powerpoint/2010/main" val="190584245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Recently, </a:t>
            </a:r>
            <a:r>
              <a:rPr kumimoji="1" lang="en-US" altLang="ja-JP" dirty="0" err="1"/>
              <a:t>Duato’s</a:t>
            </a:r>
            <a:r>
              <a:rPr kumimoji="1" lang="en-US" altLang="ja-JP" dirty="0"/>
              <a:t> protocol or turn model is mostly used for regular networks. For irregular network, up/down routing is popularly used.</a:t>
            </a:r>
            <a:endParaRPr kumimoji="1" lang="ja-JP" altLang="en-US" dirty="0"/>
          </a:p>
        </p:txBody>
      </p:sp>
      <p:sp>
        <p:nvSpPr>
          <p:cNvPr id="4" name="スライド番号プレースホルダー 3"/>
          <p:cNvSpPr>
            <a:spLocks noGrp="1"/>
          </p:cNvSpPr>
          <p:nvPr>
            <p:ph type="sldNum" sz="quarter" idx="5"/>
          </p:nvPr>
        </p:nvSpPr>
        <p:spPr/>
        <p:txBody>
          <a:bodyPr/>
          <a:lstStyle/>
          <a:p>
            <a:fld id="{57524871-2028-44BD-80F9-5CA95E03D37A}" type="slidenum">
              <a:rPr lang="en-US" altLang="ja-JP" smtClean="0"/>
              <a:pPr/>
              <a:t>49</a:t>
            </a:fld>
            <a:endParaRPr lang="en-US" altLang="ja-JP"/>
          </a:p>
        </p:txBody>
      </p:sp>
    </p:spTree>
    <p:extLst>
      <p:ext uri="{BB962C8B-B14F-4D97-AF65-F5344CB8AC3E}">
        <p14:creationId xmlns:p14="http://schemas.microsoft.com/office/powerpoint/2010/main" val="405250220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Let’s make a summary.</a:t>
            </a:r>
            <a:endParaRPr kumimoji="1" lang="ja-JP" altLang="en-US" dirty="0"/>
          </a:p>
        </p:txBody>
      </p:sp>
      <p:sp>
        <p:nvSpPr>
          <p:cNvPr id="4" name="スライド番号プレースホルダー 3"/>
          <p:cNvSpPr>
            <a:spLocks noGrp="1"/>
          </p:cNvSpPr>
          <p:nvPr>
            <p:ph type="sldNum" sz="quarter" idx="5"/>
          </p:nvPr>
        </p:nvSpPr>
        <p:spPr/>
        <p:txBody>
          <a:bodyPr/>
          <a:lstStyle/>
          <a:p>
            <a:fld id="{57524871-2028-44BD-80F9-5CA95E03D37A}" type="slidenum">
              <a:rPr lang="en-US" altLang="ja-JP" smtClean="0"/>
              <a:pPr/>
              <a:t>50</a:t>
            </a:fld>
            <a:endParaRPr lang="en-US" altLang="ja-JP"/>
          </a:p>
        </p:txBody>
      </p:sp>
    </p:spTree>
    <p:extLst>
      <p:ext uri="{BB962C8B-B14F-4D97-AF65-F5344CB8AC3E}">
        <p14:creationId xmlns:p14="http://schemas.microsoft.com/office/powerpoint/2010/main" val="161483729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Today’s exercise is very simple.</a:t>
            </a:r>
            <a:endParaRPr kumimoji="1" lang="ja-JP" altLang="en-US" dirty="0"/>
          </a:p>
        </p:txBody>
      </p:sp>
      <p:sp>
        <p:nvSpPr>
          <p:cNvPr id="4" name="スライド番号プレースホルダー 3"/>
          <p:cNvSpPr>
            <a:spLocks noGrp="1"/>
          </p:cNvSpPr>
          <p:nvPr>
            <p:ph type="sldNum" sz="quarter" idx="5"/>
          </p:nvPr>
        </p:nvSpPr>
        <p:spPr/>
        <p:txBody>
          <a:bodyPr/>
          <a:lstStyle/>
          <a:p>
            <a:fld id="{57524871-2028-44BD-80F9-5CA95E03D37A}" type="slidenum">
              <a:rPr lang="en-US" altLang="ja-JP" smtClean="0"/>
              <a:pPr/>
              <a:t>51</a:t>
            </a:fld>
            <a:endParaRPr lang="en-US" altLang="ja-JP"/>
          </a:p>
        </p:txBody>
      </p:sp>
    </p:spTree>
    <p:extLst>
      <p:ext uri="{BB962C8B-B14F-4D97-AF65-F5344CB8AC3E}">
        <p14:creationId xmlns:p14="http://schemas.microsoft.com/office/powerpoint/2010/main" val="30414562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In the wormhole routing, the head of the packet can go as possible. The latency is small, it becomes h by D plus b. Since buffer only for the header is required, the total buffer requirement is small. It cannot be managed by software, that is, hardware router is required.</a:t>
            </a:r>
            <a:endParaRPr kumimoji="1" lang="ja-JP" altLang="en-US" dirty="0"/>
          </a:p>
        </p:txBody>
      </p:sp>
      <p:sp>
        <p:nvSpPr>
          <p:cNvPr id="4" name="スライド番号プレースホルダー 3"/>
          <p:cNvSpPr>
            <a:spLocks noGrp="1"/>
          </p:cNvSpPr>
          <p:nvPr>
            <p:ph type="sldNum" sz="quarter" idx="5"/>
          </p:nvPr>
        </p:nvSpPr>
        <p:spPr/>
        <p:txBody>
          <a:bodyPr/>
          <a:lstStyle/>
          <a:p>
            <a:fld id="{57524871-2028-44BD-80F9-5CA95E03D37A}" type="slidenum">
              <a:rPr lang="en-US" altLang="ja-JP" smtClean="0"/>
              <a:pPr/>
              <a:t>5</a:t>
            </a:fld>
            <a:endParaRPr lang="en-US" altLang="ja-JP"/>
          </a:p>
        </p:txBody>
      </p:sp>
    </p:spTree>
    <p:extLst>
      <p:ext uri="{BB962C8B-B14F-4D97-AF65-F5344CB8AC3E}">
        <p14:creationId xmlns:p14="http://schemas.microsoft.com/office/powerpoint/2010/main" val="32716107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The header can go forward as possible.</a:t>
            </a:r>
            <a:endParaRPr kumimoji="1" lang="ja-JP" altLang="en-US" dirty="0"/>
          </a:p>
        </p:txBody>
      </p:sp>
      <p:sp>
        <p:nvSpPr>
          <p:cNvPr id="4" name="スライド番号プレースホルダー 3"/>
          <p:cNvSpPr>
            <a:spLocks noGrp="1"/>
          </p:cNvSpPr>
          <p:nvPr>
            <p:ph type="sldNum" sz="quarter" idx="5"/>
          </p:nvPr>
        </p:nvSpPr>
        <p:spPr/>
        <p:txBody>
          <a:bodyPr/>
          <a:lstStyle/>
          <a:p>
            <a:fld id="{57524871-2028-44BD-80F9-5CA95E03D37A}" type="slidenum">
              <a:rPr lang="en-US" altLang="ja-JP" smtClean="0"/>
              <a:pPr/>
              <a:t>6</a:t>
            </a:fld>
            <a:endParaRPr lang="en-US" altLang="ja-JP"/>
          </a:p>
        </p:txBody>
      </p:sp>
    </p:spTree>
    <p:extLst>
      <p:ext uri="{BB962C8B-B14F-4D97-AF65-F5344CB8AC3E}">
        <p14:creationId xmlns:p14="http://schemas.microsoft.com/office/powerpoint/2010/main" val="19578150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In this method, once a packet is blocked it occupies buffers of a lot of nodes.</a:t>
            </a:r>
            <a:endParaRPr kumimoji="1" lang="ja-JP" altLang="en-US" dirty="0"/>
          </a:p>
        </p:txBody>
      </p:sp>
      <p:sp>
        <p:nvSpPr>
          <p:cNvPr id="4" name="スライド番号プレースホルダー 3"/>
          <p:cNvSpPr>
            <a:spLocks noGrp="1"/>
          </p:cNvSpPr>
          <p:nvPr>
            <p:ph type="sldNum" sz="quarter" idx="5"/>
          </p:nvPr>
        </p:nvSpPr>
        <p:spPr/>
        <p:txBody>
          <a:bodyPr/>
          <a:lstStyle/>
          <a:p>
            <a:fld id="{57524871-2028-44BD-80F9-5CA95E03D37A}" type="slidenum">
              <a:rPr lang="en-US" altLang="ja-JP" smtClean="0"/>
              <a:pPr/>
              <a:t>8</a:t>
            </a:fld>
            <a:endParaRPr lang="en-US" altLang="ja-JP"/>
          </a:p>
        </p:txBody>
      </p:sp>
    </p:spTree>
    <p:extLst>
      <p:ext uri="{BB962C8B-B14F-4D97-AF65-F5344CB8AC3E}">
        <p14:creationId xmlns:p14="http://schemas.microsoft.com/office/powerpoint/2010/main" val="17337104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In virtual cut through routing, all nodes have buffer for storing a packet as store-and-forward. But, the header can go forward as possible like wormhole routing. When the header is blocked, the rest of packet is stored in the buffer.</a:t>
            </a:r>
            <a:endParaRPr kumimoji="1" lang="ja-JP" altLang="en-US" dirty="0"/>
          </a:p>
        </p:txBody>
      </p:sp>
      <p:sp>
        <p:nvSpPr>
          <p:cNvPr id="4" name="スライド番号プレースホルダー 3"/>
          <p:cNvSpPr>
            <a:spLocks noGrp="1"/>
          </p:cNvSpPr>
          <p:nvPr>
            <p:ph type="sldNum" sz="quarter" idx="5"/>
          </p:nvPr>
        </p:nvSpPr>
        <p:spPr/>
        <p:txBody>
          <a:bodyPr/>
          <a:lstStyle/>
          <a:p>
            <a:fld id="{57524871-2028-44BD-80F9-5CA95E03D37A}" type="slidenum">
              <a:rPr lang="en-US" altLang="ja-JP" smtClean="0"/>
              <a:pPr/>
              <a:t>9</a:t>
            </a:fld>
            <a:endParaRPr lang="en-US" altLang="ja-JP"/>
          </a:p>
        </p:txBody>
      </p:sp>
    </p:spTree>
    <p:extLst>
      <p:ext uri="{BB962C8B-B14F-4D97-AF65-F5344CB8AC3E}">
        <p14:creationId xmlns:p14="http://schemas.microsoft.com/office/powerpoint/2010/main" val="42305267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57524871-2028-44BD-80F9-5CA95E03D37A}" type="slidenum">
              <a:rPr lang="en-US" altLang="ja-JP" smtClean="0"/>
              <a:pPr/>
              <a:t>10</a:t>
            </a:fld>
            <a:endParaRPr lang="en-US" altLang="ja-JP"/>
          </a:p>
        </p:txBody>
      </p:sp>
    </p:spTree>
    <p:extLst>
      <p:ext uri="{BB962C8B-B14F-4D97-AF65-F5344CB8AC3E}">
        <p14:creationId xmlns:p14="http://schemas.microsoft.com/office/powerpoint/2010/main" val="53946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sp>
        <p:nvSpPr>
          <p:cNvPr id="34818" name="Rectangle 2"/>
          <p:cNvSpPr>
            <a:spLocks noGrp="1" noChangeArrowheads="1"/>
          </p:cNvSpPr>
          <p:nvPr>
            <p:ph type="ctrTitle"/>
          </p:nvPr>
        </p:nvSpPr>
        <p:spPr>
          <a:xfrm>
            <a:off x="914400" y="1524000"/>
            <a:ext cx="7623175" cy="1752600"/>
          </a:xfrm>
        </p:spPr>
        <p:txBody>
          <a:bodyPr/>
          <a:lstStyle>
            <a:lvl1pPr>
              <a:defRPr sz="5000"/>
            </a:lvl1pPr>
          </a:lstStyle>
          <a:p>
            <a:pPr lvl="0"/>
            <a:r>
              <a:rPr lang="ja-JP" altLang="en-US" noProof="0"/>
              <a:t>マスタ タイトルの書式設定</a:t>
            </a:r>
          </a:p>
        </p:txBody>
      </p:sp>
      <p:sp>
        <p:nvSpPr>
          <p:cNvPr id="34819" name="Rectangle 3"/>
          <p:cNvSpPr>
            <a:spLocks noGrp="1" noChangeArrowheads="1"/>
          </p:cNvSpPr>
          <p:nvPr>
            <p:ph type="subTitle" idx="1"/>
          </p:nvPr>
        </p:nvSpPr>
        <p:spPr>
          <a:xfrm>
            <a:off x="1981200" y="3962400"/>
            <a:ext cx="6553200" cy="1752600"/>
          </a:xfrm>
        </p:spPr>
        <p:txBody>
          <a:bodyPr/>
          <a:lstStyle>
            <a:lvl1pPr marL="0" indent="0">
              <a:buFont typeface="Wingdings" panose="05000000000000000000" pitchFamily="2" charset="2"/>
              <a:buNone/>
              <a:defRPr sz="2800"/>
            </a:lvl1pPr>
          </a:lstStyle>
          <a:p>
            <a:pPr lvl="0"/>
            <a:r>
              <a:rPr lang="ja-JP" altLang="en-US" noProof="0"/>
              <a:t>マスタ サブタイトルの書式設定</a:t>
            </a:r>
          </a:p>
        </p:txBody>
      </p:sp>
      <p:sp>
        <p:nvSpPr>
          <p:cNvPr id="34820" name="Rectangle 4"/>
          <p:cNvSpPr>
            <a:spLocks noGrp="1" noChangeArrowheads="1"/>
          </p:cNvSpPr>
          <p:nvPr>
            <p:ph type="dt" sz="half" idx="2"/>
          </p:nvPr>
        </p:nvSpPr>
        <p:spPr/>
        <p:txBody>
          <a:bodyPr/>
          <a:lstStyle>
            <a:lvl1pPr>
              <a:defRPr/>
            </a:lvl1pPr>
          </a:lstStyle>
          <a:p>
            <a:endParaRPr lang="en-US" altLang="ja-JP"/>
          </a:p>
        </p:txBody>
      </p:sp>
      <p:sp>
        <p:nvSpPr>
          <p:cNvPr id="34821" name="Rectangle 5"/>
          <p:cNvSpPr>
            <a:spLocks noGrp="1" noChangeArrowheads="1"/>
          </p:cNvSpPr>
          <p:nvPr>
            <p:ph type="ftr" sz="quarter" idx="3"/>
          </p:nvPr>
        </p:nvSpPr>
        <p:spPr>
          <a:xfrm>
            <a:off x="3124200" y="6243638"/>
            <a:ext cx="2895600" cy="457200"/>
          </a:xfrm>
        </p:spPr>
        <p:txBody>
          <a:bodyPr/>
          <a:lstStyle>
            <a:lvl1pPr>
              <a:defRPr/>
            </a:lvl1pPr>
          </a:lstStyle>
          <a:p>
            <a:endParaRPr lang="en-US" altLang="ja-JP"/>
          </a:p>
        </p:txBody>
      </p:sp>
      <p:sp>
        <p:nvSpPr>
          <p:cNvPr id="34822" name="Rectangle 6"/>
          <p:cNvSpPr>
            <a:spLocks noGrp="1" noChangeArrowheads="1"/>
          </p:cNvSpPr>
          <p:nvPr>
            <p:ph type="sldNum" sz="quarter" idx="4"/>
          </p:nvPr>
        </p:nvSpPr>
        <p:spPr/>
        <p:txBody>
          <a:bodyPr/>
          <a:lstStyle>
            <a:lvl1pPr>
              <a:defRPr/>
            </a:lvl1pPr>
          </a:lstStyle>
          <a:p>
            <a:fld id="{5BD91E0B-08E0-4256-A2DF-0371E2DC2E70}" type="slidenum">
              <a:rPr lang="en-US" altLang="ja-JP"/>
              <a:pPr/>
              <a:t>‹#›</a:t>
            </a:fld>
            <a:endParaRPr lang="en-US" altLang="ja-JP"/>
          </a:p>
        </p:txBody>
      </p:sp>
      <p:sp>
        <p:nvSpPr>
          <p:cNvPr id="34823" name="Freeform 7"/>
          <p:cNvSpPr>
            <a:spLocks noChangeArrowheads="1"/>
          </p:cNvSpPr>
          <p:nvPr/>
        </p:nvSpPr>
        <p:spPr bwMode="auto">
          <a:xfrm>
            <a:off x="609600" y="1219200"/>
            <a:ext cx="7924800" cy="914400"/>
          </a:xfrm>
          <a:custGeom>
            <a:avLst/>
            <a:gdLst>
              <a:gd name="T0" fmla="*/ 0 w 1000"/>
              <a:gd name="T1" fmla="*/ 1000 h 1000"/>
              <a:gd name="T2" fmla="*/ 0 w 1000"/>
              <a:gd name="T3" fmla="*/ 0 h 1000"/>
              <a:gd name="T4" fmla="*/ 1000 w 1000"/>
              <a:gd name="T5" fmla="*/ 0 h 1000"/>
            </a:gdLst>
            <a:ahLst/>
            <a:cxnLst>
              <a:cxn ang="0">
                <a:pos x="T0" y="T1"/>
              </a:cxn>
              <a:cxn ang="0">
                <a:pos x="T2" y="T3"/>
              </a:cxn>
              <a:cxn ang="0">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4824" name="Line 8"/>
          <p:cNvSpPr>
            <a:spLocks noChangeShapeType="1"/>
          </p:cNvSpPr>
          <p:nvPr/>
        </p:nvSpPr>
        <p:spPr bwMode="auto">
          <a:xfrm>
            <a:off x="1981200" y="3962400"/>
            <a:ext cx="6511925" cy="0"/>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p:cNvSpPr>
            <a:spLocks noGrp="1"/>
          </p:cNvSpPr>
          <p:nvPr>
            <p:ph type="dt" sz="half" idx="10"/>
          </p:nvPr>
        </p:nvSpPr>
        <p:spPr/>
        <p:txBody>
          <a:bodyPr/>
          <a:lstStyle>
            <a:lvl1pPr>
              <a:defRPr/>
            </a:lvl1pPr>
          </a:lstStyle>
          <a:p>
            <a:endParaRPr lang="en-US" altLang="ja-JP"/>
          </a:p>
        </p:txBody>
      </p:sp>
      <p:sp>
        <p:nvSpPr>
          <p:cNvPr id="5" name="フッター プレースホルダー 4"/>
          <p:cNvSpPr>
            <a:spLocks noGrp="1"/>
          </p:cNvSpPr>
          <p:nvPr>
            <p:ph type="ftr" sz="quarter" idx="11"/>
          </p:nvPr>
        </p:nvSpPr>
        <p:spPr/>
        <p:txBody>
          <a:bodyPr/>
          <a:lstStyle>
            <a:lvl1pPr>
              <a:defRPr/>
            </a:lvl1pPr>
          </a:lstStyle>
          <a:p>
            <a:endParaRPr lang="en-US" altLang="ja-JP"/>
          </a:p>
        </p:txBody>
      </p:sp>
      <p:sp>
        <p:nvSpPr>
          <p:cNvPr id="6" name="スライド番号プレースホルダー 5"/>
          <p:cNvSpPr>
            <a:spLocks noGrp="1"/>
          </p:cNvSpPr>
          <p:nvPr>
            <p:ph type="sldNum" sz="quarter" idx="12"/>
          </p:nvPr>
        </p:nvSpPr>
        <p:spPr/>
        <p:txBody>
          <a:bodyPr/>
          <a:lstStyle>
            <a:lvl1pPr>
              <a:defRPr/>
            </a:lvl1pPr>
          </a:lstStyle>
          <a:p>
            <a:fld id="{5698DBA6-D950-48C8-AB68-D48121E82665}" type="slidenum">
              <a:rPr lang="en-US" altLang="ja-JP"/>
              <a:pPr/>
              <a:t>‹#›</a:t>
            </a:fld>
            <a:endParaRPr lang="en-US" altLang="ja-JP"/>
          </a:p>
        </p:txBody>
      </p:sp>
    </p:spTree>
    <p:extLst>
      <p:ext uri="{BB962C8B-B14F-4D97-AF65-F5344CB8AC3E}">
        <p14:creationId xmlns:p14="http://schemas.microsoft.com/office/powerpoint/2010/main" val="17202433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7813"/>
            <a:ext cx="2057400" cy="5853112"/>
          </a:xfrm>
        </p:spPr>
        <p:txBody>
          <a:bodyPr vert="eaVert"/>
          <a:lstStyle/>
          <a:p>
            <a:r>
              <a:rPr lang="ja-JP" altLang="en-US"/>
              <a:t>マスター タイトルの書式設定</a:t>
            </a:r>
          </a:p>
        </p:txBody>
      </p:sp>
      <p:sp>
        <p:nvSpPr>
          <p:cNvPr id="3" name="縦書きテキスト プレースホルダー 2"/>
          <p:cNvSpPr>
            <a:spLocks noGrp="1"/>
          </p:cNvSpPr>
          <p:nvPr>
            <p:ph type="body" orient="vert" idx="1"/>
          </p:nvPr>
        </p:nvSpPr>
        <p:spPr>
          <a:xfrm>
            <a:off x="457200" y="277813"/>
            <a:ext cx="6019800" cy="5853112"/>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p:cNvSpPr>
            <a:spLocks noGrp="1"/>
          </p:cNvSpPr>
          <p:nvPr>
            <p:ph type="dt" sz="half" idx="10"/>
          </p:nvPr>
        </p:nvSpPr>
        <p:spPr/>
        <p:txBody>
          <a:bodyPr/>
          <a:lstStyle>
            <a:lvl1pPr>
              <a:defRPr/>
            </a:lvl1pPr>
          </a:lstStyle>
          <a:p>
            <a:endParaRPr lang="en-US" altLang="ja-JP"/>
          </a:p>
        </p:txBody>
      </p:sp>
      <p:sp>
        <p:nvSpPr>
          <p:cNvPr id="5" name="フッター プレースホルダー 4"/>
          <p:cNvSpPr>
            <a:spLocks noGrp="1"/>
          </p:cNvSpPr>
          <p:nvPr>
            <p:ph type="ftr" sz="quarter" idx="11"/>
          </p:nvPr>
        </p:nvSpPr>
        <p:spPr/>
        <p:txBody>
          <a:bodyPr/>
          <a:lstStyle>
            <a:lvl1pPr>
              <a:defRPr/>
            </a:lvl1pPr>
          </a:lstStyle>
          <a:p>
            <a:endParaRPr lang="en-US" altLang="ja-JP"/>
          </a:p>
        </p:txBody>
      </p:sp>
      <p:sp>
        <p:nvSpPr>
          <p:cNvPr id="6" name="スライド番号プレースホルダー 5"/>
          <p:cNvSpPr>
            <a:spLocks noGrp="1"/>
          </p:cNvSpPr>
          <p:nvPr>
            <p:ph type="sldNum" sz="quarter" idx="12"/>
          </p:nvPr>
        </p:nvSpPr>
        <p:spPr/>
        <p:txBody>
          <a:bodyPr/>
          <a:lstStyle>
            <a:lvl1pPr>
              <a:defRPr/>
            </a:lvl1pPr>
          </a:lstStyle>
          <a:p>
            <a:fld id="{3A7A409B-112B-4EF1-B3BF-C7AE2A53DCD6}" type="slidenum">
              <a:rPr lang="en-US" altLang="ja-JP"/>
              <a:pPr/>
              <a:t>‹#›</a:t>
            </a:fld>
            <a:endParaRPr lang="en-US" altLang="ja-JP"/>
          </a:p>
        </p:txBody>
      </p:sp>
    </p:spTree>
    <p:extLst>
      <p:ext uri="{BB962C8B-B14F-4D97-AF65-F5344CB8AC3E}">
        <p14:creationId xmlns:p14="http://schemas.microsoft.com/office/powerpoint/2010/main" val="7333972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p:cNvSpPr>
            <a:spLocks noGrp="1"/>
          </p:cNvSpPr>
          <p:nvPr>
            <p:ph type="dt" sz="half" idx="10"/>
          </p:nvPr>
        </p:nvSpPr>
        <p:spPr/>
        <p:txBody>
          <a:bodyPr/>
          <a:lstStyle>
            <a:lvl1pPr>
              <a:defRPr/>
            </a:lvl1pPr>
          </a:lstStyle>
          <a:p>
            <a:endParaRPr lang="en-US" altLang="ja-JP"/>
          </a:p>
        </p:txBody>
      </p:sp>
      <p:sp>
        <p:nvSpPr>
          <p:cNvPr id="5" name="フッター プレースホルダー 4"/>
          <p:cNvSpPr>
            <a:spLocks noGrp="1"/>
          </p:cNvSpPr>
          <p:nvPr>
            <p:ph type="ftr" sz="quarter" idx="11"/>
          </p:nvPr>
        </p:nvSpPr>
        <p:spPr/>
        <p:txBody>
          <a:bodyPr/>
          <a:lstStyle>
            <a:lvl1pPr>
              <a:defRPr/>
            </a:lvl1pPr>
          </a:lstStyle>
          <a:p>
            <a:endParaRPr lang="en-US" altLang="ja-JP"/>
          </a:p>
        </p:txBody>
      </p:sp>
      <p:sp>
        <p:nvSpPr>
          <p:cNvPr id="6" name="スライド番号プレースホルダー 5"/>
          <p:cNvSpPr>
            <a:spLocks noGrp="1"/>
          </p:cNvSpPr>
          <p:nvPr>
            <p:ph type="sldNum" sz="quarter" idx="12"/>
          </p:nvPr>
        </p:nvSpPr>
        <p:spPr/>
        <p:txBody>
          <a:bodyPr/>
          <a:lstStyle>
            <a:lvl1pPr>
              <a:defRPr/>
            </a:lvl1pPr>
          </a:lstStyle>
          <a:p>
            <a:fld id="{81EB7083-3A61-473A-A894-61AF23370B20}" type="slidenum">
              <a:rPr lang="en-US" altLang="ja-JP"/>
              <a:pPr/>
              <a:t>‹#›</a:t>
            </a:fld>
            <a:endParaRPr lang="en-US" altLang="ja-JP"/>
          </a:p>
        </p:txBody>
      </p:sp>
    </p:spTree>
    <p:extLst>
      <p:ext uri="{BB962C8B-B14F-4D97-AF65-F5344CB8AC3E}">
        <p14:creationId xmlns:p14="http://schemas.microsoft.com/office/powerpoint/2010/main" val="35022620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623888" y="1709738"/>
            <a:ext cx="7886700" cy="2852737"/>
          </a:xfrm>
        </p:spPr>
        <p:txBody>
          <a:bodyPr anchor="b"/>
          <a:lstStyle>
            <a:lvl1pPr>
              <a:defRPr sz="6000"/>
            </a:lvl1pPr>
          </a:lstStyle>
          <a:p>
            <a:r>
              <a:rPr lang="ja-JP" altLang="en-US"/>
              <a:t>マスター タイトルの書式設定</a:t>
            </a:r>
          </a:p>
        </p:txBody>
      </p:sp>
      <p:sp>
        <p:nvSpPr>
          <p:cNvPr id="3" name="テキスト プレースホルダー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ja-JP" altLang="en-US"/>
              <a:t>マスター テキストの書式設定</a:t>
            </a:r>
          </a:p>
        </p:txBody>
      </p:sp>
      <p:sp>
        <p:nvSpPr>
          <p:cNvPr id="4" name="日付プレースホルダー 3"/>
          <p:cNvSpPr>
            <a:spLocks noGrp="1"/>
          </p:cNvSpPr>
          <p:nvPr>
            <p:ph type="dt" sz="half" idx="10"/>
          </p:nvPr>
        </p:nvSpPr>
        <p:spPr/>
        <p:txBody>
          <a:bodyPr/>
          <a:lstStyle>
            <a:lvl1pPr>
              <a:defRPr/>
            </a:lvl1pPr>
          </a:lstStyle>
          <a:p>
            <a:endParaRPr lang="en-US" altLang="ja-JP"/>
          </a:p>
        </p:txBody>
      </p:sp>
      <p:sp>
        <p:nvSpPr>
          <p:cNvPr id="5" name="フッター プレースホルダー 4"/>
          <p:cNvSpPr>
            <a:spLocks noGrp="1"/>
          </p:cNvSpPr>
          <p:nvPr>
            <p:ph type="ftr" sz="quarter" idx="11"/>
          </p:nvPr>
        </p:nvSpPr>
        <p:spPr/>
        <p:txBody>
          <a:bodyPr/>
          <a:lstStyle>
            <a:lvl1pPr>
              <a:defRPr/>
            </a:lvl1pPr>
          </a:lstStyle>
          <a:p>
            <a:endParaRPr lang="en-US" altLang="ja-JP"/>
          </a:p>
        </p:txBody>
      </p:sp>
      <p:sp>
        <p:nvSpPr>
          <p:cNvPr id="6" name="スライド番号プレースホルダー 5"/>
          <p:cNvSpPr>
            <a:spLocks noGrp="1"/>
          </p:cNvSpPr>
          <p:nvPr>
            <p:ph type="sldNum" sz="quarter" idx="12"/>
          </p:nvPr>
        </p:nvSpPr>
        <p:spPr/>
        <p:txBody>
          <a:bodyPr/>
          <a:lstStyle>
            <a:lvl1pPr>
              <a:defRPr/>
            </a:lvl1pPr>
          </a:lstStyle>
          <a:p>
            <a:fld id="{FBB6A733-D0D2-460A-B55B-CD185256782C}" type="slidenum">
              <a:rPr lang="en-US" altLang="ja-JP"/>
              <a:pPr/>
              <a:t>‹#›</a:t>
            </a:fld>
            <a:endParaRPr lang="en-US" altLang="ja-JP"/>
          </a:p>
        </p:txBody>
      </p:sp>
    </p:spTree>
    <p:extLst>
      <p:ext uri="{BB962C8B-B14F-4D97-AF65-F5344CB8AC3E}">
        <p14:creationId xmlns:p14="http://schemas.microsoft.com/office/powerpoint/2010/main" val="7981499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sz="half" idx="1"/>
          </p:nvPr>
        </p:nvSpPr>
        <p:spPr>
          <a:xfrm>
            <a:off x="457200" y="1600200"/>
            <a:ext cx="4038600" cy="4530725"/>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ー 3"/>
          <p:cNvSpPr>
            <a:spLocks noGrp="1"/>
          </p:cNvSpPr>
          <p:nvPr>
            <p:ph sz="half" idx="2"/>
          </p:nvPr>
        </p:nvSpPr>
        <p:spPr>
          <a:xfrm>
            <a:off x="4648200" y="1600200"/>
            <a:ext cx="4038600" cy="4530725"/>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日付プレースホルダー 4"/>
          <p:cNvSpPr>
            <a:spLocks noGrp="1"/>
          </p:cNvSpPr>
          <p:nvPr>
            <p:ph type="dt" sz="half" idx="10"/>
          </p:nvPr>
        </p:nvSpPr>
        <p:spPr/>
        <p:txBody>
          <a:bodyPr/>
          <a:lstStyle>
            <a:lvl1pPr>
              <a:defRPr/>
            </a:lvl1pPr>
          </a:lstStyle>
          <a:p>
            <a:endParaRPr lang="en-US" altLang="ja-JP"/>
          </a:p>
        </p:txBody>
      </p:sp>
      <p:sp>
        <p:nvSpPr>
          <p:cNvPr id="6" name="フッター プレースホルダー 5"/>
          <p:cNvSpPr>
            <a:spLocks noGrp="1"/>
          </p:cNvSpPr>
          <p:nvPr>
            <p:ph type="ftr" sz="quarter" idx="11"/>
          </p:nvPr>
        </p:nvSpPr>
        <p:spPr/>
        <p:txBody>
          <a:bodyPr/>
          <a:lstStyle>
            <a:lvl1pPr>
              <a:defRPr/>
            </a:lvl1pPr>
          </a:lstStyle>
          <a:p>
            <a:endParaRPr lang="en-US" altLang="ja-JP"/>
          </a:p>
        </p:txBody>
      </p:sp>
      <p:sp>
        <p:nvSpPr>
          <p:cNvPr id="7" name="スライド番号プレースホルダー 6"/>
          <p:cNvSpPr>
            <a:spLocks noGrp="1"/>
          </p:cNvSpPr>
          <p:nvPr>
            <p:ph type="sldNum" sz="quarter" idx="12"/>
          </p:nvPr>
        </p:nvSpPr>
        <p:spPr/>
        <p:txBody>
          <a:bodyPr/>
          <a:lstStyle>
            <a:lvl1pPr>
              <a:defRPr/>
            </a:lvl1pPr>
          </a:lstStyle>
          <a:p>
            <a:fld id="{7F7D4369-12A2-4FD1-B321-C5210F13C681}" type="slidenum">
              <a:rPr lang="en-US" altLang="ja-JP"/>
              <a:pPr/>
              <a:t>‹#›</a:t>
            </a:fld>
            <a:endParaRPr lang="en-US" altLang="ja-JP"/>
          </a:p>
        </p:txBody>
      </p:sp>
    </p:spTree>
    <p:extLst>
      <p:ext uri="{BB962C8B-B14F-4D97-AF65-F5344CB8AC3E}">
        <p14:creationId xmlns:p14="http://schemas.microsoft.com/office/powerpoint/2010/main" val="13420518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630238" y="365125"/>
            <a:ext cx="7886700" cy="1325563"/>
          </a:xfrm>
        </p:spPr>
        <p:txBody>
          <a:bodyPr/>
          <a:lstStyle/>
          <a:p>
            <a:r>
              <a:rPr lang="ja-JP" altLang="en-US"/>
              <a:t>マスター タイトルの書式設定</a:t>
            </a:r>
          </a:p>
        </p:txBody>
      </p:sp>
      <p:sp>
        <p:nvSpPr>
          <p:cNvPr id="3" name="テキスト プレースホルダー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コンテンツ プレースホルダー 3"/>
          <p:cNvSpPr>
            <a:spLocks noGrp="1"/>
          </p:cNvSpPr>
          <p:nvPr>
            <p:ph sz="half" idx="2"/>
          </p:nvPr>
        </p:nvSpPr>
        <p:spPr>
          <a:xfrm>
            <a:off x="630238" y="2505075"/>
            <a:ext cx="3868737"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ー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コンテンツ プレースホルダー 5"/>
          <p:cNvSpPr>
            <a:spLocks noGrp="1"/>
          </p:cNvSpPr>
          <p:nvPr>
            <p:ph sz="quarter" idx="4"/>
          </p:nvPr>
        </p:nvSpPr>
        <p:spPr>
          <a:xfrm>
            <a:off x="4629150" y="2505075"/>
            <a:ext cx="3887788"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日付プレースホルダー 6"/>
          <p:cNvSpPr>
            <a:spLocks noGrp="1"/>
          </p:cNvSpPr>
          <p:nvPr>
            <p:ph type="dt" sz="half" idx="10"/>
          </p:nvPr>
        </p:nvSpPr>
        <p:spPr/>
        <p:txBody>
          <a:bodyPr/>
          <a:lstStyle>
            <a:lvl1pPr>
              <a:defRPr/>
            </a:lvl1pPr>
          </a:lstStyle>
          <a:p>
            <a:endParaRPr lang="en-US" altLang="ja-JP"/>
          </a:p>
        </p:txBody>
      </p:sp>
      <p:sp>
        <p:nvSpPr>
          <p:cNvPr id="8" name="フッター プレースホルダー 7"/>
          <p:cNvSpPr>
            <a:spLocks noGrp="1"/>
          </p:cNvSpPr>
          <p:nvPr>
            <p:ph type="ftr" sz="quarter" idx="11"/>
          </p:nvPr>
        </p:nvSpPr>
        <p:spPr/>
        <p:txBody>
          <a:bodyPr/>
          <a:lstStyle>
            <a:lvl1pPr>
              <a:defRPr/>
            </a:lvl1pPr>
          </a:lstStyle>
          <a:p>
            <a:endParaRPr lang="en-US" altLang="ja-JP"/>
          </a:p>
        </p:txBody>
      </p:sp>
      <p:sp>
        <p:nvSpPr>
          <p:cNvPr id="9" name="スライド番号プレースホルダー 8"/>
          <p:cNvSpPr>
            <a:spLocks noGrp="1"/>
          </p:cNvSpPr>
          <p:nvPr>
            <p:ph type="sldNum" sz="quarter" idx="12"/>
          </p:nvPr>
        </p:nvSpPr>
        <p:spPr/>
        <p:txBody>
          <a:bodyPr/>
          <a:lstStyle>
            <a:lvl1pPr>
              <a:defRPr/>
            </a:lvl1pPr>
          </a:lstStyle>
          <a:p>
            <a:fld id="{895EA7D3-BA6E-4680-8CCA-4BCE56A88515}" type="slidenum">
              <a:rPr lang="en-US" altLang="ja-JP"/>
              <a:pPr/>
              <a:t>‹#›</a:t>
            </a:fld>
            <a:endParaRPr lang="en-US" altLang="ja-JP"/>
          </a:p>
        </p:txBody>
      </p:sp>
    </p:spTree>
    <p:extLst>
      <p:ext uri="{BB962C8B-B14F-4D97-AF65-F5344CB8AC3E}">
        <p14:creationId xmlns:p14="http://schemas.microsoft.com/office/powerpoint/2010/main" val="37492508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日付プレースホルダー 2"/>
          <p:cNvSpPr>
            <a:spLocks noGrp="1"/>
          </p:cNvSpPr>
          <p:nvPr>
            <p:ph type="dt" sz="half" idx="10"/>
          </p:nvPr>
        </p:nvSpPr>
        <p:spPr/>
        <p:txBody>
          <a:bodyPr/>
          <a:lstStyle>
            <a:lvl1pPr>
              <a:defRPr/>
            </a:lvl1pPr>
          </a:lstStyle>
          <a:p>
            <a:endParaRPr lang="en-US" altLang="ja-JP"/>
          </a:p>
        </p:txBody>
      </p:sp>
      <p:sp>
        <p:nvSpPr>
          <p:cNvPr id="4" name="フッター プレースホルダー 3"/>
          <p:cNvSpPr>
            <a:spLocks noGrp="1"/>
          </p:cNvSpPr>
          <p:nvPr>
            <p:ph type="ftr" sz="quarter" idx="11"/>
          </p:nvPr>
        </p:nvSpPr>
        <p:spPr/>
        <p:txBody>
          <a:bodyPr/>
          <a:lstStyle>
            <a:lvl1pPr>
              <a:defRPr/>
            </a:lvl1pPr>
          </a:lstStyle>
          <a:p>
            <a:endParaRPr lang="en-US" altLang="ja-JP"/>
          </a:p>
        </p:txBody>
      </p:sp>
      <p:sp>
        <p:nvSpPr>
          <p:cNvPr id="5" name="スライド番号プレースホルダー 4"/>
          <p:cNvSpPr>
            <a:spLocks noGrp="1"/>
          </p:cNvSpPr>
          <p:nvPr>
            <p:ph type="sldNum" sz="quarter" idx="12"/>
          </p:nvPr>
        </p:nvSpPr>
        <p:spPr/>
        <p:txBody>
          <a:bodyPr/>
          <a:lstStyle>
            <a:lvl1pPr>
              <a:defRPr/>
            </a:lvl1pPr>
          </a:lstStyle>
          <a:p>
            <a:fld id="{3C0D5C2E-01C4-4794-B765-5A9CBC4CA108}" type="slidenum">
              <a:rPr lang="en-US" altLang="ja-JP"/>
              <a:pPr/>
              <a:t>‹#›</a:t>
            </a:fld>
            <a:endParaRPr lang="en-US" altLang="ja-JP"/>
          </a:p>
        </p:txBody>
      </p:sp>
    </p:spTree>
    <p:extLst>
      <p:ext uri="{BB962C8B-B14F-4D97-AF65-F5344CB8AC3E}">
        <p14:creationId xmlns:p14="http://schemas.microsoft.com/office/powerpoint/2010/main" val="39023816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lvl1pPr>
              <a:defRPr/>
            </a:lvl1pPr>
          </a:lstStyle>
          <a:p>
            <a:endParaRPr lang="en-US" altLang="ja-JP"/>
          </a:p>
        </p:txBody>
      </p:sp>
      <p:sp>
        <p:nvSpPr>
          <p:cNvPr id="3" name="フッター プレースホルダー 2"/>
          <p:cNvSpPr>
            <a:spLocks noGrp="1"/>
          </p:cNvSpPr>
          <p:nvPr>
            <p:ph type="ftr" sz="quarter" idx="11"/>
          </p:nvPr>
        </p:nvSpPr>
        <p:spPr/>
        <p:txBody>
          <a:bodyPr/>
          <a:lstStyle>
            <a:lvl1pPr>
              <a:defRPr/>
            </a:lvl1pPr>
          </a:lstStyle>
          <a:p>
            <a:endParaRPr lang="en-US" altLang="ja-JP"/>
          </a:p>
        </p:txBody>
      </p:sp>
      <p:sp>
        <p:nvSpPr>
          <p:cNvPr id="4" name="スライド番号プレースホルダー 3"/>
          <p:cNvSpPr>
            <a:spLocks noGrp="1"/>
          </p:cNvSpPr>
          <p:nvPr>
            <p:ph type="sldNum" sz="quarter" idx="12"/>
          </p:nvPr>
        </p:nvSpPr>
        <p:spPr/>
        <p:txBody>
          <a:bodyPr/>
          <a:lstStyle>
            <a:lvl1pPr>
              <a:defRPr/>
            </a:lvl1pPr>
          </a:lstStyle>
          <a:p>
            <a:fld id="{3FC2D764-6C77-41D4-916F-B12C32A520CD}" type="slidenum">
              <a:rPr lang="en-US" altLang="ja-JP"/>
              <a:pPr/>
              <a:t>‹#›</a:t>
            </a:fld>
            <a:endParaRPr lang="en-US" altLang="ja-JP"/>
          </a:p>
        </p:txBody>
      </p:sp>
    </p:spTree>
    <p:extLst>
      <p:ext uri="{BB962C8B-B14F-4D97-AF65-F5344CB8AC3E}">
        <p14:creationId xmlns:p14="http://schemas.microsoft.com/office/powerpoint/2010/main" val="23573000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30238" y="457200"/>
            <a:ext cx="2949575" cy="1600200"/>
          </a:xfrm>
        </p:spPr>
        <p:txBody>
          <a:bodyPr anchor="b"/>
          <a:lstStyle>
            <a:lvl1pPr>
              <a:defRPr sz="3200"/>
            </a:lvl1pPr>
          </a:lstStyle>
          <a:p>
            <a:r>
              <a:rPr lang="ja-JP" altLang="en-US"/>
              <a:t>マスター タイトルの書式設定</a:t>
            </a:r>
          </a:p>
        </p:txBody>
      </p:sp>
      <p:sp>
        <p:nvSpPr>
          <p:cNvPr id="3" name="コンテンツ プレースホルダー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ー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日付プレースホルダー 4"/>
          <p:cNvSpPr>
            <a:spLocks noGrp="1"/>
          </p:cNvSpPr>
          <p:nvPr>
            <p:ph type="dt" sz="half" idx="10"/>
          </p:nvPr>
        </p:nvSpPr>
        <p:spPr/>
        <p:txBody>
          <a:bodyPr/>
          <a:lstStyle>
            <a:lvl1pPr>
              <a:defRPr/>
            </a:lvl1pPr>
          </a:lstStyle>
          <a:p>
            <a:endParaRPr lang="en-US" altLang="ja-JP"/>
          </a:p>
        </p:txBody>
      </p:sp>
      <p:sp>
        <p:nvSpPr>
          <p:cNvPr id="6" name="フッター プレースホルダー 5"/>
          <p:cNvSpPr>
            <a:spLocks noGrp="1"/>
          </p:cNvSpPr>
          <p:nvPr>
            <p:ph type="ftr" sz="quarter" idx="11"/>
          </p:nvPr>
        </p:nvSpPr>
        <p:spPr/>
        <p:txBody>
          <a:bodyPr/>
          <a:lstStyle>
            <a:lvl1pPr>
              <a:defRPr/>
            </a:lvl1pPr>
          </a:lstStyle>
          <a:p>
            <a:endParaRPr lang="en-US" altLang="ja-JP"/>
          </a:p>
        </p:txBody>
      </p:sp>
      <p:sp>
        <p:nvSpPr>
          <p:cNvPr id="7" name="スライド番号プレースホルダー 6"/>
          <p:cNvSpPr>
            <a:spLocks noGrp="1"/>
          </p:cNvSpPr>
          <p:nvPr>
            <p:ph type="sldNum" sz="quarter" idx="12"/>
          </p:nvPr>
        </p:nvSpPr>
        <p:spPr/>
        <p:txBody>
          <a:bodyPr/>
          <a:lstStyle>
            <a:lvl1pPr>
              <a:defRPr/>
            </a:lvl1pPr>
          </a:lstStyle>
          <a:p>
            <a:fld id="{C995AE36-0646-45BB-BE34-C1B6A3F79283}" type="slidenum">
              <a:rPr lang="en-US" altLang="ja-JP"/>
              <a:pPr/>
              <a:t>‹#›</a:t>
            </a:fld>
            <a:endParaRPr lang="en-US" altLang="ja-JP"/>
          </a:p>
        </p:txBody>
      </p:sp>
    </p:spTree>
    <p:extLst>
      <p:ext uri="{BB962C8B-B14F-4D97-AF65-F5344CB8AC3E}">
        <p14:creationId xmlns:p14="http://schemas.microsoft.com/office/powerpoint/2010/main" val="38119950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630238" y="457200"/>
            <a:ext cx="2949575" cy="1600200"/>
          </a:xfrm>
        </p:spPr>
        <p:txBody>
          <a:bodyPr anchor="b"/>
          <a:lstStyle>
            <a:lvl1pPr>
              <a:defRPr sz="3200"/>
            </a:lvl1pPr>
          </a:lstStyle>
          <a:p>
            <a:r>
              <a:rPr lang="ja-JP" altLang="en-US"/>
              <a:t>マスター タイトルの書式設定</a:t>
            </a:r>
          </a:p>
        </p:txBody>
      </p:sp>
      <p:sp>
        <p:nvSpPr>
          <p:cNvPr id="3" name="図プレースホルダー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ja-JP" altLang="en-US"/>
          </a:p>
        </p:txBody>
      </p:sp>
      <p:sp>
        <p:nvSpPr>
          <p:cNvPr id="4" name="テキスト プレースホルダー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日付プレースホルダー 4"/>
          <p:cNvSpPr>
            <a:spLocks noGrp="1"/>
          </p:cNvSpPr>
          <p:nvPr>
            <p:ph type="dt" sz="half" idx="10"/>
          </p:nvPr>
        </p:nvSpPr>
        <p:spPr/>
        <p:txBody>
          <a:bodyPr/>
          <a:lstStyle>
            <a:lvl1pPr>
              <a:defRPr/>
            </a:lvl1pPr>
          </a:lstStyle>
          <a:p>
            <a:endParaRPr lang="en-US" altLang="ja-JP"/>
          </a:p>
        </p:txBody>
      </p:sp>
      <p:sp>
        <p:nvSpPr>
          <p:cNvPr id="6" name="フッター プレースホルダー 5"/>
          <p:cNvSpPr>
            <a:spLocks noGrp="1"/>
          </p:cNvSpPr>
          <p:nvPr>
            <p:ph type="ftr" sz="quarter" idx="11"/>
          </p:nvPr>
        </p:nvSpPr>
        <p:spPr/>
        <p:txBody>
          <a:bodyPr/>
          <a:lstStyle>
            <a:lvl1pPr>
              <a:defRPr/>
            </a:lvl1pPr>
          </a:lstStyle>
          <a:p>
            <a:endParaRPr lang="en-US" altLang="ja-JP"/>
          </a:p>
        </p:txBody>
      </p:sp>
      <p:sp>
        <p:nvSpPr>
          <p:cNvPr id="7" name="スライド番号プレースホルダー 6"/>
          <p:cNvSpPr>
            <a:spLocks noGrp="1"/>
          </p:cNvSpPr>
          <p:nvPr>
            <p:ph type="sldNum" sz="quarter" idx="12"/>
          </p:nvPr>
        </p:nvSpPr>
        <p:spPr/>
        <p:txBody>
          <a:bodyPr/>
          <a:lstStyle>
            <a:lvl1pPr>
              <a:defRPr/>
            </a:lvl1pPr>
          </a:lstStyle>
          <a:p>
            <a:fld id="{8B92F969-300D-4A19-BD5B-DAB832477318}" type="slidenum">
              <a:rPr lang="en-US" altLang="ja-JP"/>
              <a:pPr/>
              <a:t>‹#›</a:t>
            </a:fld>
            <a:endParaRPr lang="en-US" altLang="ja-JP"/>
          </a:p>
        </p:txBody>
      </p:sp>
    </p:spTree>
    <p:extLst>
      <p:ext uri="{BB962C8B-B14F-4D97-AF65-F5344CB8AC3E}">
        <p14:creationId xmlns:p14="http://schemas.microsoft.com/office/powerpoint/2010/main" val="2481957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bwMode="auto">
          <a:xfrm>
            <a:off x="457200" y="277813"/>
            <a:ext cx="8229600" cy="1139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ja-JP" altLang="en-US"/>
              <a:t>マスタ タイトルの書式設定</a:t>
            </a:r>
          </a:p>
        </p:txBody>
      </p:sp>
      <p:sp>
        <p:nvSpPr>
          <p:cNvPr id="33795" name="Rectangle 3"/>
          <p:cNvSpPr>
            <a:spLocks noGrp="1" noChangeArrowheads="1"/>
          </p:cNvSpPr>
          <p:nvPr>
            <p:ph type="body" idx="1"/>
          </p:nvPr>
        </p:nvSpPr>
        <p:spPr bwMode="auto">
          <a:xfrm>
            <a:off x="457200" y="1600200"/>
            <a:ext cx="8229600" cy="453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33796" name="Rectangle 4"/>
          <p:cNvSpPr>
            <a:spLocks noGrp="1" noChangeArrowheads="1"/>
          </p:cNvSpPr>
          <p:nvPr>
            <p:ph type="dt" sz="half" idx="2"/>
          </p:nvPr>
        </p:nvSpPr>
        <p:spPr bwMode="auto">
          <a:xfrm>
            <a:off x="457200" y="6243638"/>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kumimoji="0" sz="1200">
                <a:latin typeface="+mj-lt"/>
              </a:defRPr>
            </a:lvl1pPr>
          </a:lstStyle>
          <a:p>
            <a:endParaRPr lang="en-US" altLang="ja-JP"/>
          </a:p>
        </p:txBody>
      </p:sp>
      <p:sp>
        <p:nvSpPr>
          <p:cNvPr id="33797"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a:defRPr kumimoji="0" sz="1200">
                <a:latin typeface="+mj-lt"/>
              </a:defRPr>
            </a:lvl1pPr>
          </a:lstStyle>
          <a:p>
            <a:endParaRPr lang="en-US" altLang="ja-JP"/>
          </a:p>
        </p:txBody>
      </p:sp>
      <p:sp>
        <p:nvSpPr>
          <p:cNvPr id="33798" name="Rectangle 6"/>
          <p:cNvSpPr>
            <a:spLocks noGrp="1" noChangeArrowheads="1"/>
          </p:cNvSpPr>
          <p:nvPr>
            <p:ph type="sldNum" sz="quarter" idx="4"/>
          </p:nvPr>
        </p:nvSpPr>
        <p:spPr bwMode="auto">
          <a:xfrm>
            <a:off x="6553200" y="6243638"/>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kumimoji="0" sz="1200">
                <a:latin typeface="+mj-lt"/>
              </a:defRPr>
            </a:lvl1pPr>
          </a:lstStyle>
          <a:p>
            <a:fld id="{EF0A7273-1F28-4CD5-960C-ED710E3263C2}" type="slidenum">
              <a:rPr lang="en-US" altLang="ja-JP"/>
              <a:pPr/>
              <a:t>‹#›</a:t>
            </a:fld>
            <a:endParaRPr lang="en-US" altLang="ja-JP"/>
          </a:p>
        </p:txBody>
      </p:sp>
      <p:sp>
        <p:nvSpPr>
          <p:cNvPr id="33799" name="Freeform 7"/>
          <p:cNvSpPr>
            <a:spLocks noChangeArrowheads="1"/>
          </p:cNvSpPr>
          <p:nvPr/>
        </p:nvSpPr>
        <p:spPr bwMode="auto">
          <a:xfrm>
            <a:off x="381000" y="228600"/>
            <a:ext cx="8229600" cy="609600"/>
          </a:xfrm>
          <a:custGeom>
            <a:avLst/>
            <a:gdLst>
              <a:gd name="T0" fmla="*/ 0 w 1000"/>
              <a:gd name="T1" fmla="*/ 1000 h 1000"/>
              <a:gd name="T2" fmla="*/ 0 w 1000"/>
              <a:gd name="T3" fmla="*/ 0 h 1000"/>
              <a:gd name="T4" fmla="*/ 1000 w 1000"/>
              <a:gd name="T5" fmla="*/ 0 h 1000"/>
            </a:gdLst>
            <a:ahLst/>
            <a:cxnLst>
              <a:cxn ang="0">
                <a:pos x="T0" y="T1"/>
              </a:cxn>
              <a:cxn ang="0">
                <a:pos x="T2" y="T3"/>
              </a:cxn>
              <a:cxn ang="0">
                <a:pos x="T4" y="T5"/>
              </a:cxn>
            </a:cxnLst>
            <a:rect l="0" t="0" r="r" b="b"/>
            <a:pathLst>
              <a:path w="1000" h="1000">
                <a:moveTo>
                  <a:pt x="0" y="1000"/>
                </a:moveTo>
                <a:lnTo>
                  <a:pt x="0" y="0"/>
                </a:lnTo>
                <a:lnTo>
                  <a:pt x="1000" y="0"/>
                </a:lnTo>
              </a:path>
            </a:pathLst>
          </a:custGeom>
          <a:noFill/>
          <a:ln w="1905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3800" name="Line 8"/>
          <p:cNvSpPr>
            <a:spLocks noChangeShapeType="1"/>
          </p:cNvSpPr>
          <p:nvPr/>
        </p:nvSpPr>
        <p:spPr bwMode="auto">
          <a:xfrm>
            <a:off x="457200" y="6172200"/>
            <a:ext cx="8229600" cy="0"/>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Tree>
  </p:cSld>
  <p:clrMap bg1="lt1" tx1="dk1" bg2="lt2" tx2="dk2" accent1="accent1" accent2="accent2" accent3="accent3" accent4="accent4" accent5="accent5" accent6="accent6" hlink="hlink" folHlink="folHlink"/>
  <p:sldLayoutIdLst>
    <p:sldLayoutId id="2147483652" r:id="rId1"/>
    <p:sldLayoutId id="2147483653" r:id="rId2"/>
    <p:sldLayoutId id="2147483654" r:id="rId3"/>
    <p:sldLayoutId id="2147483655" r:id="rId4"/>
    <p:sldLayoutId id="2147483656" r:id="rId5"/>
    <p:sldLayoutId id="2147483657" r:id="rId6"/>
    <p:sldLayoutId id="2147483658" r:id="rId7"/>
    <p:sldLayoutId id="2147483659" r:id="rId8"/>
    <p:sldLayoutId id="2147483660" r:id="rId9"/>
    <p:sldLayoutId id="2147483661" r:id="rId10"/>
    <p:sldLayoutId id="2147483662" r:id="rId11"/>
  </p:sldLayoutIdLst>
  <p:txStyles>
    <p:titleStyle>
      <a:lvl1pPr algn="l" rtl="0" fontAlgn="base">
        <a:spcBef>
          <a:spcPct val="0"/>
        </a:spcBef>
        <a:spcAft>
          <a:spcPct val="0"/>
        </a:spcAft>
        <a:defRPr kumimoji="1" sz="4200" kern="1200">
          <a:solidFill>
            <a:schemeClr val="tx2"/>
          </a:solidFill>
          <a:latin typeface="+mj-lt"/>
          <a:ea typeface="+mj-ea"/>
          <a:cs typeface="+mj-cs"/>
        </a:defRPr>
      </a:lvl1pPr>
      <a:lvl2pPr algn="l" rtl="0" fontAlgn="base">
        <a:spcBef>
          <a:spcPct val="0"/>
        </a:spcBef>
        <a:spcAft>
          <a:spcPct val="0"/>
        </a:spcAft>
        <a:defRPr kumimoji="1" sz="4200">
          <a:solidFill>
            <a:schemeClr val="tx2"/>
          </a:solidFill>
          <a:latin typeface="Garamond" panose="02020404030301010803" pitchFamily="18" charset="0"/>
          <a:ea typeface="ＭＳ Ｐゴシック" panose="020B0600070205080204" pitchFamily="50" charset="-128"/>
        </a:defRPr>
      </a:lvl2pPr>
      <a:lvl3pPr algn="l" rtl="0" fontAlgn="base">
        <a:spcBef>
          <a:spcPct val="0"/>
        </a:spcBef>
        <a:spcAft>
          <a:spcPct val="0"/>
        </a:spcAft>
        <a:defRPr kumimoji="1" sz="4200">
          <a:solidFill>
            <a:schemeClr val="tx2"/>
          </a:solidFill>
          <a:latin typeface="Garamond" panose="02020404030301010803" pitchFamily="18" charset="0"/>
          <a:ea typeface="ＭＳ Ｐゴシック" panose="020B0600070205080204" pitchFamily="50" charset="-128"/>
        </a:defRPr>
      </a:lvl3pPr>
      <a:lvl4pPr algn="l" rtl="0" fontAlgn="base">
        <a:spcBef>
          <a:spcPct val="0"/>
        </a:spcBef>
        <a:spcAft>
          <a:spcPct val="0"/>
        </a:spcAft>
        <a:defRPr kumimoji="1" sz="4200">
          <a:solidFill>
            <a:schemeClr val="tx2"/>
          </a:solidFill>
          <a:latin typeface="Garamond" panose="02020404030301010803" pitchFamily="18" charset="0"/>
          <a:ea typeface="ＭＳ Ｐゴシック" panose="020B0600070205080204" pitchFamily="50" charset="-128"/>
        </a:defRPr>
      </a:lvl4pPr>
      <a:lvl5pPr algn="l" rtl="0" fontAlgn="base">
        <a:spcBef>
          <a:spcPct val="0"/>
        </a:spcBef>
        <a:spcAft>
          <a:spcPct val="0"/>
        </a:spcAft>
        <a:defRPr kumimoji="1" sz="4200">
          <a:solidFill>
            <a:schemeClr val="tx2"/>
          </a:solidFill>
          <a:latin typeface="Garamond" panose="02020404030301010803" pitchFamily="18" charset="0"/>
          <a:ea typeface="ＭＳ Ｐゴシック" panose="020B0600070205080204" pitchFamily="50" charset="-128"/>
        </a:defRPr>
      </a:lvl5pPr>
      <a:lvl6pPr marL="457200" algn="l" rtl="0" fontAlgn="base">
        <a:spcBef>
          <a:spcPct val="0"/>
        </a:spcBef>
        <a:spcAft>
          <a:spcPct val="0"/>
        </a:spcAft>
        <a:defRPr kumimoji="1" sz="4200">
          <a:solidFill>
            <a:schemeClr val="tx2"/>
          </a:solidFill>
          <a:latin typeface="Garamond" panose="02020404030301010803" pitchFamily="18" charset="0"/>
          <a:ea typeface="ＭＳ Ｐゴシック" panose="020B0600070205080204" pitchFamily="50" charset="-128"/>
        </a:defRPr>
      </a:lvl6pPr>
      <a:lvl7pPr marL="914400" algn="l" rtl="0" fontAlgn="base">
        <a:spcBef>
          <a:spcPct val="0"/>
        </a:spcBef>
        <a:spcAft>
          <a:spcPct val="0"/>
        </a:spcAft>
        <a:defRPr kumimoji="1" sz="4200">
          <a:solidFill>
            <a:schemeClr val="tx2"/>
          </a:solidFill>
          <a:latin typeface="Garamond" panose="02020404030301010803" pitchFamily="18" charset="0"/>
          <a:ea typeface="ＭＳ Ｐゴシック" panose="020B0600070205080204" pitchFamily="50" charset="-128"/>
        </a:defRPr>
      </a:lvl7pPr>
      <a:lvl8pPr marL="1371600" algn="l" rtl="0" fontAlgn="base">
        <a:spcBef>
          <a:spcPct val="0"/>
        </a:spcBef>
        <a:spcAft>
          <a:spcPct val="0"/>
        </a:spcAft>
        <a:defRPr kumimoji="1" sz="4200">
          <a:solidFill>
            <a:schemeClr val="tx2"/>
          </a:solidFill>
          <a:latin typeface="Garamond" panose="02020404030301010803" pitchFamily="18" charset="0"/>
          <a:ea typeface="ＭＳ Ｐゴシック" panose="020B0600070205080204" pitchFamily="50" charset="-128"/>
        </a:defRPr>
      </a:lvl8pPr>
      <a:lvl9pPr marL="1828800" algn="l" rtl="0" fontAlgn="base">
        <a:spcBef>
          <a:spcPct val="0"/>
        </a:spcBef>
        <a:spcAft>
          <a:spcPct val="0"/>
        </a:spcAft>
        <a:defRPr kumimoji="1" sz="4200">
          <a:solidFill>
            <a:schemeClr val="tx2"/>
          </a:solidFill>
          <a:latin typeface="Garamond" panose="02020404030301010803" pitchFamily="18" charset="0"/>
          <a:ea typeface="ＭＳ Ｐゴシック" panose="020B0600070205080204" pitchFamily="50" charset="-128"/>
        </a:defRPr>
      </a:lvl9pPr>
    </p:titleStyle>
    <p:bodyStyle>
      <a:lvl1pPr marL="342900" indent="-342900" algn="l" rtl="0" fontAlgn="base">
        <a:spcBef>
          <a:spcPct val="20000"/>
        </a:spcBef>
        <a:spcAft>
          <a:spcPct val="0"/>
        </a:spcAft>
        <a:buClr>
          <a:schemeClr val="accent1"/>
        </a:buClr>
        <a:buSzPct val="65000"/>
        <a:buFont typeface="Wingdings" panose="05000000000000000000" pitchFamily="2" charset="2"/>
        <a:buChar char="n"/>
        <a:defRPr kumimoji="1" sz="3000" kern="1200">
          <a:solidFill>
            <a:schemeClr val="tx1"/>
          </a:solidFill>
          <a:latin typeface="+mn-lt"/>
          <a:ea typeface="+mn-ea"/>
          <a:cs typeface="+mn-cs"/>
        </a:defRPr>
      </a:lvl1pPr>
      <a:lvl2pPr marL="669925" indent="-325438" algn="l" rtl="0" fontAlgn="base">
        <a:spcBef>
          <a:spcPct val="20000"/>
        </a:spcBef>
        <a:spcAft>
          <a:spcPct val="0"/>
        </a:spcAft>
        <a:buClr>
          <a:schemeClr val="accent2"/>
        </a:buClr>
        <a:buSzPct val="60000"/>
        <a:buFont typeface="Wingdings" panose="05000000000000000000" pitchFamily="2" charset="2"/>
        <a:buChar char="q"/>
        <a:defRPr kumimoji="1" sz="2600" kern="1200">
          <a:solidFill>
            <a:schemeClr val="tx1"/>
          </a:solidFill>
          <a:latin typeface="+mn-lt"/>
          <a:ea typeface="+mn-ea"/>
          <a:cs typeface="+mn-cs"/>
        </a:defRPr>
      </a:lvl2pPr>
      <a:lvl3pPr marL="1022350" indent="-350838" algn="l" rtl="0" fontAlgn="base">
        <a:spcBef>
          <a:spcPct val="20000"/>
        </a:spcBef>
        <a:spcAft>
          <a:spcPct val="0"/>
        </a:spcAft>
        <a:buClr>
          <a:schemeClr val="accent1"/>
        </a:buClr>
        <a:buSzPct val="65000"/>
        <a:buFont typeface="Wingdings" panose="05000000000000000000" pitchFamily="2" charset="2"/>
        <a:buChar char="n"/>
        <a:defRPr kumimoji="1" sz="2200" kern="1200">
          <a:solidFill>
            <a:schemeClr val="tx1"/>
          </a:solidFill>
          <a:latin typeface="+mn-lt"/>
          <a:ea typeface="+mn-ea"/>
          <a:cs typeface="+mn-cs"/>
        </a:defRPr>
      </a:lvl3pPr>
      <a:lvl4pPr marL="1339850" indent="-315913" algn="l" rtl="0" fontAlgn="base">
        <a:spcBef>
          <a:spcPct val="20000"/>
        </a:spcBef>
        <a:spcAft>
          <a:spcPct val="0"/>
        </a:spcAft>
        <a:buClr>
          <a:schemeClr val="accent2"/>
        </a:buClr>
        <a:buSzPct val="70000"/>
        <a:buFont typeface="Wingdings" panose="05000000000000000000" pitchFamily="2" charset="2"/>
        <a:buChar char="q"/>
        <a:defRPr kumimoji="1" sz="2000" kern="1200">
          <a:solidFill>
            <a:schemeClr val="tx1"/>
          </a:solidFill>
          <a:latin typeface="+mn-lt"/>
          <a:ea typeface="+mn-ea"/>
          <a:cs typeface="+mn-cs"/>
        </a:defRPr>
      </a:lvl4pPr>
      <a:lvl5pPr marL="1681163" indent="-339725" algn="l" rtl="0" fontAlgn="base">
        <a:spcBef>
          <a:spcPct val="20000"/>
        </a:spcBef>
        <a:spcAft>
          <a:spcPct val="0"/>
        </a:spcAft>
        <a:buClr>
          <a:schemeClr val="accent1"/>
        </a:buClr>
        <a:buSzPct val="75000"/>
        <a:buFont typeface="Wingdings" panose="05000000000000000000" pitchFamily="2" charset="2"/>
        <a:buChar char="§"/>
        <a:defRPr kumimoji="1"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1.png"/><Relationship Id="rId4"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1.png"/><Relationship Id="rId4" Type="http://schemas.openxmlformats.org/officeDocument/2006/relationships/notesSlide" Target="../notesSlides/notesSlide10.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1.png"/><Relationship Id="rId4" Type="http://schemas.openxmlformats.org/officeDocument/2006/relationships/notesSlide" Target="../notesSlides/notesSlide11.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1.png"/><Relationship Id="rId4" Type="http://schemas.openxmlformats.org/officeDocument/2006/relationships/notesSlide" Target="../notesSlides/notesSlide1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1.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1.png"/><Relationship Id="rId4" Type="http://schemas.openxmlformats.org/officeDocument/2006/relationships/notesSlide" Target="../notesSlides/notesSlide13.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1.png"/><Relationship Id="rId4" Type="http://schemas.openxmlformats.org/officeDocument/2006/relationships/notesSlide" Target="../notesSlides/notesSlide14.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1.png"/><Relationship Id="rId5" Type="http://schemas.openxmlformats.org/officeDocument/2006/relationships/image" Target="../media/image2.wmf"/><Relationship Id="rId4" Type="http://schemas.openxmlformats.org/officeDocument/2006/relationships/notesSlide" Target="../notesSlides/notesSlide15.xml"/></Relationships>
</file>

<file path=ppt/slides/_rels/slide23.xml.rels><?xml version="1.0" encoding="UTF-8" standalone="yes"?>
<Relationships xmlns="http://schemas.openxmlformats.org/package/2006/relationships"><Relationship Id="rId3" Type="http://schemas.openxmlformats.org/officeDocument/2006/relationships/audio" Target="../media/media23.m4a"/><Relationship Id="rId7" Type="http://schemas.openxmlformats.org/officeDocument/2006/relationships/image" Target="../media/image1.png"/><Relationship Id="rId2" Type="http://schemas.microsoft.com/office/2007/relationships/media" Target="../media/media23.m4a"/><Relationship Id="rId1" Type="http://schemas.openxmlformats.org/officeDocument/2006/relationships/tags" Target="../tags/tag4.xml"/><Relationship Id="rId6" Type="http://schemas.openxmlformats.org/officeDocument/2006/relationships/image" Target="../media/image2.wmf"/><Relationship Id="rId5" Type="http://schemas.openxmlformats.org/officeDocument/2006/relationships/notesSlide" Target="../notesSlides/notesSlide16.xml"/><Relationship Id="rId4"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4a"/><Relationship Id="rId1" Type="http://schemas.microsoft.com/office/2007/relationships/media" Target="../media/media24.m4a"/><Relationship Id="rId5" Type="http://schemas.openxmlformats.org/officeDocument/2006/relationships/image" Target="../media/image1.png"/><Relationship Id="rId4" Type="http://schemas.openxmlformats.org/officeDocument/2006/relationships/notesSlide" Target="../notesSlides/notesSlide17.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m4a"/><Relationship Id="rId1" Type="http://schemas.microsoft.com/office/2007/relationships/media" Target="../media/media25.m4a"/><Relationship Id="rId5" Type="http://schemas.openxmlformats.org/officeDocument/2006/relationships/image" Target="../media/image1.png"/><Relationship Id="rId4" Type="http://schemas.openxmlformats.org/officeDocument/2006/relationships/notesSlide" Target="../notesSlides/notesSlide18.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m4a"/><Relationship Id="rId1" Type="http://schemas.microsoft.com/office/2007/relationships/media" Target="../media/media26.m4a"/><Relationship Id="rId5" Type="http://schemas.openxmlformats.org/officeDocument/2006/relationships/image" Target="../media/image1.png"/><Relationship Id="rId4" Type="http://schemas.openxmlformats.org/officeDocument/2006/relationships/notesSlide" Target="../notesSlides/notesSlide19.xml"/></Relationships>
</file>

<file path=ppt/slides/_rels/slide27.xml.rels><?xml version="1.0" encoding="UTF-8" standalone="yes"?>
<Relationships xmlns="http://schemas.openxmlformats.org/package/2006/relationships"><Relationship Id="rId3" Type="http://schemas.openxmlformats.org/officeDocument/2006/relationships/audio" Target="../media/media27.m4a"/><Relationship Id="rId2" Type="http://schemas.microsoft.com/office/2007/relationships/media" Target="../media/media27.m4a"/><Relationship Id="rId1" Type="http://schemas.openxmlformats.org/officeDocument/2006/relationships/tags" Target="../tags/tag5.xml"/><Relationship Id="rId6" Type="http://schemas.openxmlformats.org/officeDocument/2006/relationships/image" Target="../media/image1.png"/><Relationship Id="rId5" Type="http://schemas.openxmlformats.org/officeDocument/2006/relationships/notesSlide" Target="../notesSlides/notesSlide20.xml"/><Relationship Id="rId4"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audio" Target="../media/media28.m4a"/><Relationship Id="rId2" Type="http://schemas.microsoft.com/office/2007/relationships/media" Target="../media/media28.m4a"/><Relationship Id="rId1" Type="http://schemas.openxmlformats.org/officeDocument/2006/relationships/tags" Target="../tags/tag6.xml"/><Relationship Id="rId6" Type="http://schemas.openxmlformats.org/officeDocument/2006/relationships/image" Target="../media/image1.png"/><Relationship Id="rId5" Type="http://schemas.openxmlformats.org/officeDocument/2006/relationships/notesSlide" Target="../notesSlides/notesSlide21.xml"/><Relationship Id="rId4"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audio" Target="../media/media29.m4a"/><Relationship Id="rId2" Type="http://schemas.microsoft.com/office/2007/relationships/media" Target="../media/media29.m4a"/><Relationship Id="rId1" Type="http://schemas.openxmlformats.org/officeDocument/2006/relationships/tags" Target="../tags/tag7.xml"/><Relationship Id="rId6" Type="http://schemas.openxmlformats.org/officeDocument/2006/relationships/image" Target="../media/image1.png"/><Relationship Id="rId5" Type="http://schemas.openxmlformats.org/officeDocument/2006/relationships/notesSlide" Target="../notesSlides/notesSlide22.xml"/><Relationship Id="rId4"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1.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audio" Target="../media/media30.m4a"/><Relationship Id="rId2" Type="http://schemas.microsoft.com/office/2007/relationships/media" Target="../media/media30.m4a"/><Relationship Id="rId1" Type="http://schemas.openxmlformats.org/officeDocument/2006/relationships/tags" Target="../tags/tag8.xml"/><Relationship Id="rId6" Type="http://schemas.openxmlformats.org/officeDocument/2006/relationships/image" Target="../media/image1.png"/><Relationship Id="rId5" Type="http://schemas.openxmlformats.org/officeDocument/2006/relationships/notesSlide" Target="../notesSlides/notesSlide23.xml"/><Relationship Id="rId4"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audio" Target="../media/media31.m4a"/><Relationship Id="rId2" Type="http://schemas.microsoft.com/office/2007/relationships/media" Target="../media/media31.m4a"/><Relationship Id="rId1" Type="http://schemas.openxmlformats.org/officeDocument/2006/relationships/tags" Target="../tags/tag9.xml"/><Relationship Id="rId6" Type="http://schemas.openxmlformats.org/officeDocument/2006/relationships/image" Target="../media/image1.png"/><Relationship Id="rId5" Type="http://schemas.openxmlformats.org/officeDocument/2006/relationships/notesSlide" Target="../notesSlides/notesSlide24.xml"/><Relationship Id="rId4"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2.m4a"/><Relationship Id="rId1" Type="http://schemas.microsoft.com/office/2007/relationships/media" Target="../media/media32.m4a"/><Relationship Id="rId5" Type="http://schemas.openxmlformats.org/officeDocument/2006/relationships/image" Target="../media/image1.png"/><Relationship Id="rId4" Type="http://schemas.openxmlformats.org/officeDocument/2006/relationships/notesSlide" Target="../notesSlides/notesSlide25.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3.m4a"/><Relationship Id="rId1" Type="http://schemas.microsoft.com/office/2007/relationships/media" Target="../media/media33.m4a"/><Relationship Id="rId5" Type="http://schemas.openxmlformats.org/officeDocument/2006/relationships/image" Target="../media/image1.png"/><Relationship Id="rId4" Type="http://schemas.openxmlformats.org/officeDocument/2006/relationships/notesSlide" Target="../notesSlides/notesSlide26.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4.m4a"/><Relationship Id="rId1" Type="http://schemas.microsoft.com/office/2007/relationships/media" Target="../media/media34.m4a"/><Relationship Id="rId5" Type="http://schemas.openxmlformats.org/officeDocument/2006/relationships/image" Target="../media/image1.png"/><Relationship Id="rId4" Type="http://schemas.openxmlformats.org/officeDocument/2006/relationships/notesSlide" Target="../notesSlides/notesSlide27.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5.m4a"/><Relationship Id="rId1" Type="http://schemas.microsoft.com/office/2007/relationships/media" Target="../media/media35.m4a"/><Relationship Id="rId5" Type="http://schemas.openxmlformats.org/officeDocument/2006/relationships/image" Target="../media/image1.png"/><Relationship Id="rId4" Type="http://schemas.openxmlformats.org/officeDocument/2006/relationships/notesSlide" Target="../notesSlides/notesSlide28.xml"/></Relationships>
</file>

<file path=ppt/slides/_rels/slide36.xml.rels><?xml version="1.0" encoding="UTF-8" standalone="yes"?>
<Relationships xmlns="http://schemas.openxmlformats.org/package/2006/relationships"><Relationship Id="rId3" Type="http://schemas.openxmlformats.org/officeDocument/2006/relationships/audio" Target="../media/media36.m4a"/><Relationship Id="rId2" Type="http://schemas.microsoft.com/office/2007/relationships/media" Target="../media/media36.m4a"/><Relationship Id="rId1" Type="http://schemas.openxmlformats.org/officeDocument/2006/relationships/tags" Target="../tags/tag10.xml"/><Relationship Id="rId6" Type="http://schemas.openxmlformats.org/officeDocument/2006/relationships/image" Target="../media/image1.png"/><Relationship Id="rId5" Type="http://schemas.openxmlformats.org/officeDocument/2006/relationships/notesSlide" Target="../notesSlides/notesSlide29.xml"/><Relationship Id="rId4"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7.m4a"/><Relationship Id="rId1" Type="http://schemas.microsoft.com/office/2007/relationships/media" Target="../media/media37.m4a"/><Relationship Id="rId5" Type="http://schemas.openxmlformats.org/officeDocument/2006/relationships/image" Target="../media/image1.png"/><Relationship Id="rId4" Type="http://schemas.openxmlformats.org/officeDocument/2006/relationships/notesSlide" Target="../notesSlides/notesSlide30.xml"/></Relationships>
</file>

<file path=ppt/slides/_rels/slide38.xml.rels><?xml version="1.0" encoding="UTF-8" standalone="yes"?>
<Relationships xmlns="http://schemas.openxmlformats.org/package/2006/relationships"><Relationship Id="rId3" Type="http://schemas.openxmlformats.org/officeDocument/2006/relationships/audio" Target="../media/media38.m4a"/><Relationship Id="rId2" Type="http://schemas.microsoft.com/office/2007/relationships/media" Target="../media/media38.m4a"/><Relationship Id="rId1" Type="http://schemas.openxmlformats.org/officeDocument/2006/relationships/tags" Target="../tags/tag11.xml"/><Relationship Id="rId6" Type="http://schemas.openxmlformats.org/officeDocument/2006/relationships/image" Target="../media/image1.png"/><Relationship Id="rId5" Type="http://schemas.openxmlformats.org/officeDocument/2006/relationships/notesSlide" Target="../notesSlides/notesSlide31.xml"/><Relationship Id="rId4"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audio" Target="../media/media39.m4a"/><Relationship Id="rId2" Type="http://schemas.microsoft.com/office/2007/relationships/media" Target="../media/media39.m4a"/><Relationship Id="rId1" Type="http://schemas.openxmlformats.org/officeDocument/2006/relationships/tags" Target="../tags/tag12.xml"/><Relationship Id="rId6" Type="http://schemas.openxmlformats.org/officeDocument/2006/relationships/image" Target="../media/image1.png"/><Relationship Id="rId5" Type="http://schemas.openxmlformats.org/officeDocument/2006/relationships/notesSlide" Target="../notesSlides/notesSlide32.xml"/><Relationship Id="rId4"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audio" Target="../media/media4.m4a"/><Relationship Id="rId2" Type="http://schemas.microsoft.com/office/2007/relationships/media" Target="../media/media4.m4a"/><Relationship Id="rId1" Type="http://schemas.openxmlformats.org/officeDocument/2006/relationships/tags" Target="../tags/tag1.xml"/><Relationship Id="rId6" Type="http://schemas.openxmlformats.org/officeDocument/2006/relationships/image" Target="../media/image1.png"/><Relationship Id="rId5" Type="http://schemas.openxmlformats.org/officeDocument/2006/relationships/notesSlide" Target="../notesSlides/notesSlide4.xml"/><Relationship Id="rId4"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audio" Target="../media/media40.m4a"/><Relationship Id="rId2" Type="http://schemas.microsoft.com/office/2007/relationships/media" Target="../media/media40.m4a"/><Relationship Id="rId1" Type="http://schemas.openxmlformats.org/officeDocument/2006/relationships/tags" Target="../tags/tag13.xml"/><Relationship Id="rId6" Type="http://schemas.openxmlformats.org/officeDocument/2006/relationships/image" Target="../media/image1.png"/><Relationship Id="rId5" Type="http://schemas.openxmlformats.org/officeDocument/2006/relationships/notesSlide" Target="../notesSlides/notesSlide33.xml"/><Relationship Id="rId4"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1.m4a"/><Relationship Id="rId1" Type="http://schemas.microsoft.com/office/2007/relationships/media" Target="../media/media41.m4a"/><Relationship Id="rId5" Type="http://schemas.openxmlformats.org/officeDocument/2006/relationships/image" Target="../media/image1.png"/><Relationship Id="rId4" Type="http://schemas.openxmlformats.org/officeDocument/2006/relationships/notesSlide" Target="../notesSlides/notesSlide34.xml"/></Relationships>
</file>

<file path=ppt/slides/_rels/slide42.xml.rels><?xml version="1.0" encoding="UTF-8" standalone="yes"?>
<Relationships xmlns="http://schemas.openxmlformats.org/package/2006/relationships"><Relationship Id="rId3" Type="http://schemas.openxmlformats.org/officeDocument/2006/relationships/audio" Target="../media/media42.m4a"/><Relationship Id="rId2" Type="http://schemas.microsoft.com/office/2007/relationships/media" Target="../media/media42.m4a"/><Relationship Id="rId1" Type="http://schemas.openxmlformats.org/officeDocument/2006/relationships/tags" Target="../tags/tag14.xml"/><Relationship Id="rId6" Type="http://schemas.openxmlformats.org/officeDocument/2006/relationships/image" Target="../media/image1.png"/><Relationship Id="rId5" Type="http://schemas.openxmlformats.org/officeDocument/2006/relationships/notesSlide" Target="../notesSlides/notesSlide35.xml"/><Relationship Id="rId4"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audio" Target="../media/media43.m4a"/><Relationship Id="rId2" Type="http://schemas.microsoft.com/office/2007/relationships/media" Target="../media/media43.m4a"/><Relationship Id="rId1" Type="http://schemas.openxmlformats.org/officeDocument/2006/relationships/tags" Target="../tags/tag15.xml"/><Relationship Id="rId6" Type="http://schemas.openxmlformats.org/officeDocument/2006/relationships/image" Target="../media/image1.png"/><Relationship Id="rId5" Type="http://schemas.openxmlformats.org/officeDocument/2006/relationships/notesSlide" Target="../notesSlides/notesSlide36.xml"/><Relationship Id="rId4"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44.m4a"/><Relationship Id="rId1" Type="http://schemas.microsoft.com/office/2007/relationships/media" Target="../media/media44.m4a"/><Relationship Id="rId5" Type="http://schemas.openxmlformats.org/officeDocument/2006/relationships/image" Target="../media/image1.png"/><Relationship Id="rId4" Type="http://schemas.openxmlformats.org/officeDocument/2006/relationships/notesSlide" Target="../notesSlides/notesSlide37.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5.m4a"/><Relationship Id="rId1" Type="http://schemas.microsoft.com/office/2007/relationships/media" Target="../media/media45.m4a"/><Relationship Id="rId5" Type="http://schemas.openxmlformats.org/officeDocument/2006/relationships/image" Target="../media/image1.png"/><Relationship Id="rId4" Type="http://schemas.openxmlformats.org/officeDocument/2006/relationships/notesSlide" Target="../notesSlides/notesSlide38.xml"/></Relationships>
</file>

<file path=ppt/slides/_rels/slide46.xml.rels><?xml version="1.0" encoding="UTF-8" standalone="yes"?>
<Relationships xmlns="http://schemas.openxmlformats.org/package/2006/relationships"><Relationship Id="rId3" Type="http://schemas.openxmlformats.org/officeDocument/2006/relationships/audio" Target="../media/media46.m4a"/><Relationship Id="rId2" Type="http://schemas.microsoft.com/office/2007/relationships/media" Target="../media/media46.m4a"/><Relationship Id="rId1" Type="http://schemas.openxmlformats.org/officeDocument/2006/relationships/tags" Target="../tags/tag16.xml"/><Relationship Id="rId6" Type="http://schemas.openxmlformats.org/officeDocument/2006/relationships/image" Target="../media/image1.png"/><Relationship Id="rId5" Type="http://schemas.openxmlformats.org/officeDocument/2006/relationships/notesSlide" Target="../notesSlides/notesSlide39.xml"/><Relationship Id="rId4"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audio" Target="../media/media47.m4a"/><Relationship Id="rId2" Type="http://schemas.microsoft.com/office/2007/relationships/media" Target="../media/media47.m4a"/><Relationship Id="rId1" Type="http://schemas.openxmlformats.org/officeDocument/2006/relationships/tags" Target="../tags/tag17.xml"/><Relationship Id="rId6" Type="http://schemas.openxmlformats.org/officeDocument/2006/relationships/image" Target="../media/image1.png"/><Relationship Id="rId5" Type="http://schemas.openxmlformats.org/officeDocument/2006/relationships/notesSlide" Target="../notesSlides/notesSlide40.xml"/><Relationship Id="rId4"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8.m4a"/><Relationship Id="rId1" Type="http://schemas.microsoft.com/office/2007/relationships/media" Target="../media/media48.m4a"/><Relationship Id="rId5" Type="http://schemas.openxmlformats.org/officeDocument/2006/relationships/image" Target="../media/image1.png"/><Relationship Id="rId4" Type="http://schemas.openxmlformats.org/officeDocument/2006/relationships/notesSlide" Target="../notesSlides/notesSlide41.xml"/></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9.m4a"/><Relationship Id="rId1" Type="http://schemas.microsoft.com/office/2007/relationships/media" Target="../media/media49.m4a"/><Relationship Id="rId5" Type="http://schemas.openxmlformats.org/officeDocument/2006/relationships/image" Target="../media/image1.png"/><Relationship Id="rId4" Type="http://schemas.openxmlformats.org/officeDocument/2006/relationships/notesSlide" Target="../notesSlides/notesSlide42.xml"/></Relationships>
</file>

<file path=ppt/slides/_rels/slide5.xml.rels><?xml version="1.0" encoding="UTF-8" standalone="yes"?>
<Relationships xmlns="http://schemas.openxmlformats.org/package/2006/relationships"><Relationship Id="rId3" Type="http://schemas.openxmlformats.org/officeDocument/2006/relationships/audio" Target="../media/media5.m4a"/><Relationship Id="rId2" Type="http://schemas.microsoft.com/office/2007/relationships/media" Target="../media/media5.m4a"/><Relationship Id="rId1" Type="http://schemas.openxmlformats.org/officeDocument/2006/relationships/tags" Target="../tags/tag2.xml"/><Relationship Id="rId6" Type="http://schemas.openxmlformats.org/officeDocument/2006/relationships/image" Target="../media/image1.png"/><Relationship Id="rId5" Type="http://schemas.openxmlformats.org/officeDocument/2006/relationships/notesSlide" Target="../notesSlides/notesSlide5.xml"/><Relationship Id="rId4"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0.m4a"/><Relationship Id="rId1" Type="http://schemas.microsoft.com/office/2007/relationships/media" Target="../media/media50.m4a"/><Relationship Id="rId5" Type="http://schemas.openxmlformats.org/officeDocument/2006/relationships/image" Target="../media/image1.png"/><Relationship Id="rId4" Type="http://schemas.openxmlformats.org/officeDocument/2006/relationships/notesSlide" Target="../notesSlides/notesSlide43.xml"/></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1.m4a"/><Relationship Id="rId1" Type="http://schemas.microsoft.com/office/2007/relationships/media" Target="../media/media51.m4a"/><Relationship Id="rId5" Type="http://schemas.openxmlformats.org/officeDocument/2006/relationships/image" Target="../media/image1.png"/><Relationship Id="rId4" Type="http://schemas.openxmlformats.org/officeDocument/2006/relationships/notesSlide" Target="../notesSlides/notesSlide44.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1.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1.png"/><Relationship Id="rId4"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3" Type="http://schemas.openxmlformats.org/officeDocument/2006/relationships/audio" Target="../media/media9.m4a"/><Relationship Id="rId2" Type="http://schemas.microsoft.com/office/2007/relationships/media" Target="../media/media9.m4a"/><Relationship Id="rId1" Type="http://schemas.openxmlformats.org/officeDocument/2006/relationships/tags" Target="../tags/tag3.xml"/><Relationship Id="rId6" Type="http://schemas.openxmlformats.org/officeDocument/2006/relationships/image" Target="../media/image1.png"/><Relationship Id="rId5" Type="http://schemas.openxmlformats.org/officeDocument/2006/relationships/notesSlide" Target="../notesSlides/notesSlide8.xml"/><Relationship Id="rId4"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p:txBody>
          <a:bodyPr/>
          <a:lstStyle/>
          <a:p>
            <a:r>
              <a:rPr lang="en-US" altLang="ja-JP"/>
              <a:t>Techniques for packet transfer in parallel machines</a:t>
            </a:r>
          </a:p>
        </p:txBody>
      </p:sp>
      <p:sp>
        <p:nvSpPr>
          <p:cNvPr id="2051" name="Rectangle 3"/>
          <p:cNvSpPr>
            <a:spLocks noGrp="1" noChangeArrowheads="1"/>
          </p:cNvSpPr>
          <p:nvPr>
            <p:ph type="subTitle" idx="1"/>
          </p:nvPr>
        </p:nvSpPr>
        <p:spPr/>
        <p:txBody>
          <a:bodyPr/>
          <a:lstStyle/>
          <a:p>
            <a:r>
              <a:rPr lang="en-US" altLang="ja-JP"/>
              <a:t>AMANO, Hideharu</a:t>
            </a:r>
          </a:p>
          <a:p>
            <a:r>
              <a:rPr lang="en-US" altLang="ja-JP"/>
              <a:t>Textbook pp.</a:t>
            </a:r>
            <a:r>
              <a:rPr lang="ja-JP" altLang="en-US"/>
              <a:t>１６６－１８５</a:t>
            </a:r>
          </a:p>
        </p:txBody>
      </p:sp>
      <p:pic>
        <p:nvPicPr>
          <p:cNvPr id="2" name="オーディオ 1">
            <a:hlinkClick r:id="" action="ppaction://media"/>
            <a:extLst>
              <a:ext uri="{FF2B5EF4-FFF2-40B4-BE49-F238E27FC236}">
                <a16:creationId xmlns:a16="http://schemas.microsoft.com/office/drawing/2014/main" id="{E72BD52C-D739-4048-A832-A87E245B560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0483"/>
    </mc:Choice>
    <mc:Fallback>
      <p:transition spd="slow" advTm="204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7586" name="Group 2"/>
          <p:cNvGrpSpPr>
            <a:grpSpLocks/>
          </p:cNvGrpSpPr>
          <p:nvPr/>
        </p:nvGrpSpPr>
        <p:grpSpPr bwMode="auto">
          <a:xfrm>
            <a:off x="1676400" y="3124200"/>
            <a:ext cx="7315200" cy="990600"/>
            <a:chOff x="1008" y="1152"/>
            <a:chExt cx="4608" cy="624"/>
          </a:xfrm>
        </p:grpSpPr>
        <p:sp>
          <p:nvSpPr>
            <p:cNvPr id="67587" name="Oval 3"/>
            <p:cNvSpPr>
              <a:spLocks noChangeArrowheads="1"/>
            </p:cNvSpPr>
            <p:nvPr/>
          </p:nvSpPr>
          <p:spPr bwMode="auto">
            <a:xfrm>
              <a:off x="1248" y="1152"/>
              <a:ext cx="624" cy="624"/>
            </a:xfrm>
            <a:prstGeom prst="ellipse">
              <a:avLst/>
            </a:prstGeom>
            <a:solidFill>
              <a:srgbClr val="FFFF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7588" name="Oval 4"/>
            <p:cNvSpPr>
              <a:spLocks noChangeArrowheads="1"/>
            </p:cNvSpPr>
            <p:nvPr/>
          </p:nvSpPr>
          <p:spPr bwMode="auto">
            <a:xfrm>
              <a:off x="2496" y="1152"/>
              <a:ext cx="624" cy="624"/>
            </a:xfrm>
            <a:prstGeom prst="ellipse">
              <a:avLst/>
            </a:prstGeom>
            <a:solidFill>
              <a:srgbClr val="FFFF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7589" name="Oval 5"/>
            <p:cNvSpPr>
              <a:spLocks noChangeArrowheads="1"/>
            </p:cNvSpPr>
            <p:nvPr/>
          </p:nvSpPr>
          <p:spPr bwMode="auto">
            <a:xfrm>
              <a:off x="3696" y="1152"/>
              <a:ext cx="624" cy="624"/>
            </a:xfrm>
            <a:prstGeom prst="ellipse">
              <a:avLst/>
            </a:prstGeom>
            <a:solidFill>
              <a:srgbClr val="FFFF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7590" name="Oval 6"/>
            <p:cNvSpPr>
              <a:spLocks noChangeArrowheads="1"/>
            </p:cNvSpPr>
            <p:nvPr/>
          </p:nvSpPr>
          <p:spPr bwMode="auto">
            <a:xfrm>
              <a:off x="4848" y="1152"/>
              <a:ext cx="624" cy="624"/>
            </a:xfrm>
            <a:prstGeom prst="ellipse">
              <a:avLst/>
            </a:prstGeom>
            <a:solidFill>
              <a:srgbClr val="FFFF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nvGrpSpPr>
            <p:cNvPr id="67591" name="Group 7"/>
            <p:cNvGrpSpPr>
              <a:grpSpLocks/>
            </p:cNvGrpSpPr>
            <p:nvPr/>
          </p:nvGrpSpPr>
          <p:grpSpPr bwMode="auto">
            <a:xfrm>
              <a:off x="1392" y="1344"/>
              <a:ext cx="384" cy="240"/>
              <a:chOff x="1344" y="2208"/>
              <a:chExt cx="384" cy="240"/>
            </a:xfrm>
          </p:grpSpPr>
          <p:sp>
            <p:nvSpPr>
              <p:cNvPr id="67592" name="Rectangle 8"/>
              <p:cNvSpPr>
                <a:spLocks noChangeArrowheads="1"/>
              </p:cNvSpPr>
              <p:nvPr/>
            </p:nvSpPr>
            <p:spPr bwMode="auto">
              <a:xfrm>
                <a:off x="1344" y="2208"/>
                <a:ext cx="96" cy="24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7593" name="Rectangle 9"/>
              <p:cNvSpPr>
                <a:spLocks noChangeArrowheads="1"/>
              </p:cNvSpPr>
              <p:nvPr/>
            </p:nvSpPr>
            <p:spPr bwMode="auto">
              <a:xfrm>
                <a:off x="1440" y="2208"/>
                <a:ext cx="96" cy="24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7594" name="Rectangle 10"/>
              <p:cNvSpPr>
                <a:spLocks noChangeArrowheads="1"/>
              </p:cNvSpPr>
              <p:nvPr/>
            </p:nvSpPr>
            <p:spPr bwMode="auto">
              <a:xfrm>
                <a:off x="1536" y="2208"/>
                <a:ext cx="96" cy="24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7595" name="Rectangle 11"/>
              <p:cNvSpPr>
                <a:spLocks noChangeArrowheads="1"/>
              </p:cNvSpPr>
              <p:nvPr/>
            </p:nvSpPr>
            <p:spPr bwMode="auto">
              <a:xfrm>
                <a:off x="1632" y="2208"/>
                <a:ext cx="96" cy="24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67596" name="Group 12"/>
            <p:cNvGrpSpPr>
              <a:grpSpLocks/>
            </p:cNvGrpSpPr>
            <p:nvPr/>
          </p:nvGrpSpPr>
          <p:grpSpPr bwMode="auto">
            <a:xfrm>
              <a:off x="2640" y="1344"/>
              <a:ext cx="384" cy="240"/>
              <a:chOff x="1344" y="2208"/>
              <a:chExt cx="384" cy="240"/>
            </a:xfrm>
          </p:grpSpPr>
          <p:sp>
            <p:nvSpPr>
              <p:cNvPr id="67597" name="Rectangle 13"/>
              <p:cNvSpPr>
                <a:spLocks noChangeArrowheads="1"/>
              </p:cNvSpPr>
              <p:nvPr/>
            </p:nvSpPr>
            <p:spPr bwMode="auto">
              <a:xfrm>
                <a:off x="1344" y="2208"/>
                <a:ext cx="96" cy="24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7598" name="Rectangle 14"/>
              <p:cNvSpPr>
                <a:spLocks noChangeArrowheads="1"/>
              </p:cNvSpPr>
              <p:nvPr/>
            </p:nvSpPr>
            <p:spPr bwMode="auto">
              <a:xfrm>
                <a:off x="1440" y="2208"/>
                <a:ext cx="96" cy="24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7599" name="Rectangle 15"/>
              <p:cNvSpPr>
                <a:spLocks noChangeArrowheads="1"/>
              </p:cNvSpPr>
              <p:nvPr/>
            </p:nvSpPr>
            <p:spPr bwMode="auto">
              <a:xfrm>
                <a:off x="1536" y="2208"/>
                <a:ext cx="96" cy="24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7600" name="Rectangle 16"/>
              <p:cNvSpPr>
                <a:spLocks noChangeArrowheads="1"/>
              </p:cNvSpPr>
              <p:nvPr/>
            </p:nvSpPr>
            <p:spPr bwMode="auto">
              <a:xfrm>
                <a:off x="1632" y="2208"/>
                <a:ext cx="96" cy="24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67601" name="Group 17"/>
            <p:cNvGrpSpPr>
              <a:grpSpLocks/>
            </p:cNvGrpSpPr>
            <p:nvPr/>
          </p:nvGrpSpPr>
          <p:grpSpPr bwMode="auto">
            <a:xfrm>
              <a:off x="3792" y="1344"/>
              <a:ext cx="384" cy="240"/>
              <a:chOff x="1344" y="2208"/>
              <a:chExt cx="384" cy="240"/>
            </a:xfrm>
          </p:grpSpPr>
          <p:sp>
            <p:nvSpPr>
              <p:cNvPr id="67602" name="Rectangle 18"/>
              <p:cNvSpPr>
                <a:spLocks noChangeArrowheads="1"/>
              </p:cNvSpPr>
              <p:nvPr/>
            </p:nvSpPr>
            <p:spPr bwMode="auto">
              <a:xfrm>
                <a:off x="1344" y="2208"/>
                <a:ext cx="96" cy="24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7603" name="Rectangle 19"/>
              <p:cNvSpPr>
                <a:spLocks noChangeArrowheads="1"/>
              </p:cNvSpPr>
              <p:nvPr/>
            </p:nvSpPr>
            <p:spPr bwMode="auto">
              <a:xfrm>
                <a:off x="1440" y="2208"/>
                <a:ext cx="96" cy="24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7604" name="Rectangle 20"/>
              <p:cNvSpPr>
                <a:spLocks noChangeArrowheads="1"/>
              </p:cNvSpPr>
              <p:nvPr/>
            </p:nvSpPr>
            <p:spPr bwMode="auto">
              <a:xfrm>
                <a:off x="1536" y="2208"/>
                <a:ext cx="96" cy="24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7605" name="Rectangle 21"/>
              <p:cNvSpPr>
                <a:spLocks noChangeArrowheads="1"/>
              </p:cNvSpPr>
              <p:nvPr/>
            </p:nvSpPr>
            <p:spPr bwMode="auto">
              <a:xfrm>
                <a:off x="1632" y="2208"/>
                <a:ext cx="96" cy="24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67606" name="Group 22"/>
            <p:cNvGrpSpPr>
              <a:grpSpLocks/>
            </p:cNvGrpSpPr>
            <p:nvPr/>
          </p:nvGrpSpPr>
          <p:grpSpPr bwMode="auto">
            <a:xfrm>
              <a:off x="4992" y="1344"/>
              <a:ext cx="384" cy="240"/>
              <a:chOff x="1344" y="2208"/>
              <a:chExt cx="384" cy="240"/>
            </a:xfrm>
          </p:grpSpPr>
          <p:sp>
            <p:nvSpPr>
              <p:cNvPr id="67607" name="Rectangle 23"/>
              <p:cNvSpPr>
                <a:spLocks noChangeArrowheads="1"/>
              </p:cNvSpPr>
              <p:nvPr/>
            </p:nvSpPr>
            <p:spPr bwMode="auto">
              <a:xfrm>
                <a:off x="1344" y="2208"/>
                <a:ext cx="96" cy="24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7608" name="Rectangle 24"/>
              <p:cNvSpPr>
                <a:spLocks noChangeArrowheads="1"/>
              </p:cNvSpPr>
              <p:nvPr/>
            </p:nvSpPr>
            <p:spPr bwMode="auto">
              <a:xfrm>
                <a:off x="1440" y="2208"/>
                <a:ext cx="96" cy="24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7609" name="Rectangle 25"/>
              <p:cNvSpPr>
                <a:spLocks noChangeArrowheads="1"/>
              </p:cNvSpPr>
              <p:nvPr/>
            </p:nvSpPr>
            <p:spPr bwMode="auto">
              <a:xfrm>
                <a:off x="1536" y="2208"/>
                <a:ext cx="96" cy="24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7610" name="Rectangle 26"/>
              <p:cNvSpPr>
                <a:spLocks noChangeArrowheads="1"/>
              </p:cNvSpPr>
              <p:nvPr/>
            </p:nvSpPr>
            <p:spPr bwMode="auto">
              <a:xfrm>
                <a:off x="1632" y="2208"/>
                <a:ext cx="96" cy="24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sp>
          <p:nvSpPr>
            <p:cNvPr id="67611" name="Line 27"/>
            <p:cNvSpPr>
              <a:spLocks noChangeShapeType="1"/>
            </p:cNvSpPr>
            <p:nvPr/>
          </p:nvSpPr>
          <p:spPr bwMode="auto">
            <a:xfrm>
              <a:off x="1872" y="1488"/>
              <a:ext cx="624"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7612" name="Line 28"/>
            <p:cNvSpPr>
              <a:spLocks noChangeShapeType="1"/>
            </p:cNvSpPr>
            <p:nvPr/>
          </p:nvSpPr>
          <p:spPr bwMode="auto">
            <a:xfrm>
              <a:off x="3120" y="1488"/>
              <a:ext cx="576"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7613" name="Line 29"/>
            <p:cNvSpPr>
              <a:spLocks noChangeShapeType="1"/>
            </p:cNvSpPr>
            <p:nvPr/>
          </p:nvSpPr>
          <p:spPr bwMode="auto">
            <a:xfrm>
              <a:off x="4320" y="1488"/>
              <a:ext cx="5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7614" name="Line 30"/>
            <p:cNvSpPr>
              <a:spLocks noChangeShapeType="1"/>
            </p:cNvSpPr>
            <p:nvPr/>
          </p:nvSpPr>
          <p:spPr bwMode="auto">
            <a:xfrm>
              <a:off x="1008" y="1488"/>
              <a:ext cx="24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7615" name="Line 31"/>
            <p:cNvSpPr>
              <a:spLocks noChangeShapeType="1"/>
            </p:cNvSpPr>
            <p:nvPr/>
          </p:nvSpPr>
          <p:spPr bwMode="auto">
            <a:xfrm>
              <a:off x="5472" y="1488"/>
              <a:ext cx="144"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67616" name="Group 32"/>
          <p:cNvGrpSpPr>
            <a:grpSpLocks/>
          </p:cNvGrpSpPr>
          <p:nvPr/>
        </p:nvGrpSpPr>
        <p:grpSpPr bwMode="auto">
          <a:xfrm>
            <a:off x="1600200" y="1828800"/>
            <a:ext cx="7315200" cy="990600"/>
            <a:chOff x="1008" y="1152"/>
            <a:chExt cx="4608" cy="624"/>
          </a:xfrm>
        </p:grpSpPr>
        <p:sp>
          <p:nvSpPr>
            <p:cNvPr id="67617" name="Oval 33"/>
            <p:cNvSpPr>
              <a:spLocks noChangeArrowheads="1"/>
            </p:cNvSpPr>
            <p:nvPr/>
          </p:nvSpPr>
          <p:spPr bwMode="auto">
            <a:xfrm>
              <a:off x="1248" y="1152"/>
              <a:ext cx="624" cy="624"/>
            </a:xfrm>
            <a:prstGeom prst="ellipse">
              <a:avLst/>
            </a:prstGeom>
            <a:solidFill>
              <a:srgbClr val="FFFF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7618" name="Oval 34"/>
            <p:cNvSpPr>
              <a:spLocks noChangeArrowheads="1"/>
            </p:cNvSpPr>
            <p:nvPr/>
          </p:nvSpPr>
          <p:spPr bwMode="auto">
            <a:xfrm>
              <a:off x="2496" y="1152"/>
              <a:ext cx="624" cy="624"/>
            </a:xfrm>
            <a:prstGeom prst="ellipse">
              <a:avLst/>
            </a:prstGeom>
            <a:solidFill>
              <a:srgbClr val="FFFF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7619" name="Oval 35"/>
            <p:cNvSpPr>
              <a:spLocks noChangeArrowheads="1"/>
            </p:cNvSpPr>
            <p:nvPr/>
          </p:nvSpPr>
          <p:spPr bwMode="auto">
            <a:xfrm>
              <a:off x="3696" y="1152"/>
              <a:ext cx="624" cy="624"/>
            </a:xfrm>
            <a:prstGeom prst="ellipse">
              <a:avLst/>
            </a:prstGeom>
            <a:solidFill>
              <a:srgbClr val="FFFF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7620" name="Oval 36"/>
            <p:cNvSpPr>
              <a:spLocks noChangeArrowheads="1"/>
            </p:cNvSpPr>
            <p:nvPr/>
          </p:nvSpPr>
          <p:spPr bwMode="auto">
            <a:xfrm>
              <a:off x="4848" y="1152"/>
              <a:ext cx="624" cy="624"/>
            </a:xfrm>
            <a:prstGeom prst="ellipse">
              <a:avLst/>
            </a:prstGeom>
            <a:solidFill>
              <a:srgbClr val="FFFF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nvGrpSpPr>
            <p:cNvPr id="67621" name="Group 37"/>
            <p:cNvGrpSpPr>
              <a:grpSpLocks/>
            </p:cNvGrpSpPr>
            <p:nvPr/>
          </p:nvGrpSpPr>
          <p:grpSpPr bwMode="auto">
            <a:xfrm>
              <a:off x="1392" y="1344"/>
              <a:ext cx="384" cy="240"/>
              <a:chOff x="1344" y="2208"/>
              <a:chExt cx="384" cy="240"/>
            </a:xfrm>
          </p:grpSpPr>
          <p:sp>
            <p:nvSpPr>
              <p:cNvPr id="67622" name="Rectangle 38"/>
              <p:cNvSpPr>
                <a:spLocks noChangeArrowheads="1"/>
              </p:cNvSpPr>
              <p:nvPr/>
            </p:nvSpPr>
            <p:spPr bwMode="auto">
              <a:xfrm>
                <a:off x="1344" y="2208"/>
                <a:ext cx="96" cy="24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7623" name="Rectangle 39"/>
              <p:cNvSpPr>
                <a:spLocks noChangeArrowheads="1"/>
              </p:cNvSpPr>
              <p:nvPr/>
            </p:nvSpPr>
            <p:spPr bwMode="auto">
              <a:xfrm>
                <a:off x="1440" y="2208"/>
                <a:ext cx="96" cy="24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7624" name="Rectangle 40"/>
              <p:cNvSpPr>
                <a:spLocks noChangeArrowheads="1"/>
              </p:cNvSpPr>
              <p:nvPr/>
            </p:nvSpPr>
            <p:spPr bwMode="auto">
              <a:xfrm>
                <a:off x="1536" y="2208"/>
                <a:ext cx="96" cy="24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7625" name="Rectangle 41"/>
              <p:cNvSpPr>
                <a:spLocks noChangeArrowheads="1"/>
              </p:cNvSpPr>
              <p:nvPr/>
            </p:nvSpPr>
            <p:spPr bwMode="auto">
              <a:xfrm>
                <a:off x="1632" y="2208"/>
                <a:ext cx="96" cy="24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67626" name="Group 42"/>
            <p:cNvGrpSpPr>
              <a:grpSpLocks/>
            </p:cNvGrpSpPr>
            <p:nvPr/>
          </p:nvGrpSpPr>
          <p:grpSpPr bwMode="auto">
            <a:xfrm>
              <a:off x="2640" y="1344"/>
              <a:ext cx="384" cy="240"/>
              <a:chOff x="1344" y="2208"/>
              <a:chExt cx="384" cy="240"/>
            </a:xfrm>
          </p:grpSpPr>
          <p:sp>
            <p:nvSpPr>
              <p:cNvPr id="67627" name="Rectangle 43"/>
              <p:cNvSpPr>
                <a:spLocks noChangeArrowheads="1"/>
              </p:cNvSpPr>
              <p:nvPr/>
            </p:nvSpPr>
            <p:spPr bwMode="auto">
              <a:xfrm>
                <a:off x="1344" y="2208"/>
                <a:ext cx="96" cy="24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7628" name="Rectangle 44"/>
              <p:cNvSpPr>
                <a:spLocks noChangeArrowheads="1"/>
              </p:cNvSpPr>
              <p:nvPr/>
            </p:nvSpPr>
            <p:spPr bwMode="auto">
              <a:xfrm>
                <a:off x="1440" y="2208"/>
                <a:ext cx="96" cy="24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7629" name="Rectangle 45"/>
              <p:cNvSpPr>
                <a:spLocks noChangeArrowheads="1"/>
              </p:cNvSpPr>
              <p:nvPr/>
            </p:nvSpPr>
            <p:spPr bwMode="auto">
              <a:xfrm>
                <a:off x="1536" y="2208"/>
                <a:ext cx="96" cy="24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7630" name="Rectangle 46"/>
              <p:cNvSpPr>
                <a:spLocks noChangeArrowheads="1"/>
              </p:cNvSpPr>
              <p:nvPr/>
            </p:nvSpPr>
            <p:spPr bwMode="auto">
              <a:xfrm>
                <a:off x="1632" y="2208"/>
                <a:ext cx="96" cy="24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67631" name="Group 47"/>
            <p:cNvGrpSpPr>
              <a:grpSpLocks/>
            </p:cNvGrpSpPr>
            <p:nvPr/>
          </p:nvGrpSpPr>
          <p:grpSpPr bwMode="auto">
            <a:xfrm>
              <a:off x="3792" y="1344"/>
              <a:ext cx="384" cy="240"/>
              <a:chOff x="1344" y="2208"/>
              <a:chExt cx="384" cy="240"/>
            </a:xfrm>
          </p:grpSpPr>
          <p:sp>
            <p:nvSpPr>
              <p:cNvPr id="67632" name="Rectangle 48"/>
              <p:cNvSpPr>
                <a:spLocks noChangeArrowheads="1"/>
              </p:cNvSpPr>
              <p:nvPr/>
            </p:nvSpPr>
            <p:spPr bwMode="auto">
              <a:xfrm>
                <a:off x="1344" y="2208"/>
                <a:ext cx="96" cy="24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7633" name="Rectangle 49"/>
              <p:cNvSpPr>
                <a:spLocks noChangeArrowheads="1"/>
              </p:cNvSpPr>
              <p:nvPr/>
            </p:nvSpPr>
            <p:spPr bwMode="auto">
              <a:xfrm>
                <a:off x="1440" y="2208"/>
                <a:ext cx="96" cy="24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7634" name="Rectangle 50"/>
              <p:cNvSpPr>
                <a:spLocks noChangeArrowheads="1"/>
              </p:cNvSpPr>
              <p:nvPr/>
            </p:nvSpPr>
            <p:spPr bwMode="auto">
              <a:xfrm>
                <a:off x="1536" y="2208"/>
                <a:ext cx="96" cy="24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7635" name="Rectangle 51"/>
              <p:cNvSpPr>
                <a:spLocks noChangeArrowheads="1"/>
              </p:cNvSpPr>
              <p:nvPr/>
            </p:nvSpPr>
            <p:spPr bwMode="auto">
              <a:xfrm>
                <a:off x="1632" y="2208"/>
                <a:ext cx="96" cy="24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67636" name="Group 52"/>
            <p:cNvGrpSpPr>
              <a:grpSpLocks/>
            </p:cNvGrpSpPr>
            <p:nvPr/>
          </p:nvGrpSpPr>
          <p:grpSpPr bwMode="auto">
            <a:xfrm>
              <a:off x="4992" y="1344"/>
              <a:ext cx="384" cy="240"/>
              <a:chOff x="1344" y="2208"/>
              <a:chExt cx="384" cy="240"/>
            </a:xfrm>
          </p:grpSpPr>
          <p:sp>
            <p:nvSpPr>
              <p:cNvPr id="67637" name="Rectangle 53"/>
              <p:cNvSpPr>
                <a:spLocks noChangeArrowheads="1"/>
              </p:cNvSpPr>
              <p:nvPr/>
            </p:nvSpPr>
            <p:spPr bwMode="auto">
              <a:xfrm>
                <a:off x="1344" y="2208"/>
                <a:ext cx="96" cy="24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7638" name="Rectangle 54"/>
              <p:cNvSpPr>
                <a:spLocks noChangeArrowheads="1"/>
              </p:cNvSpPr>
              <p:nvPr/>
            </p:nvSpPr>
            <p:spPr bwMode="auto">
              <a:xfrm>
                <a:off x="1440" y="2208"/>
                <a:ext cx="96" cy="24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7639" name="Rectangle 55"/>
              <p:cNvSpPr>
                <a:spLocks noChangeArrowheads="1"/>
              </p:cNvSpPr>
              <p:nvPr/>
            </p:nvSpPr>
            <p:spPr bwMode="auto">
              <a:xfrm>
                <a:off x="1536" y="2208"/>
                <a:ext cx="96" cy="24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7640" name="Rectangle 56"/>
              <p:cNvSpPr>
                <a:spLocks noChangeArrowheads="1"/>
              </p:cNvSpPr>
              <p:nvPr/>
            </p:nvSpPr>
            <p:spPr bwMode="auto">
              <a:xfrm>
                <a:off x="1632" y="2208"/>
                <a:ext cx="96" cy="24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sp>
          <p:nvSpPr>
            <p:cNvPr id="67641" name="Line 57"/>
            <p:cNvSpPr>
              <a:spLocks noChangeShapeType="1"/>
            </p:cNvSpPr>
            <p:nvPr/>
          </p:nvSpPr>
          <p:spPr bwMode="auto">
            <a:xfrm>
              <a:off x="1872" y="1488"/>
              <a:ext cx="624"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7642" name="Line 58"/>
            <p:cNvSpPr>
              <a:spLocks noChangeShapeType="1"/>
            </p:cNvSpPr>
            <p:nvPr/>
          </p:nvSpPr>
          <p:spPr bwMode="auto">
            <a:xfrm>
              <a:off x="3120" y="1488"/>
              <a:ext cx="576"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7643" name="Line 59"/>
            <p:cNvSpPr>
              <a:spLocks noChangeShapeType="1"/>
            </p:cNvSpPr>
            <p:nvPr/>
          </p:nvSpPr>
          <p:spPr bwMode="auto">
            <a:xfrm>
              <a:off x="4320" y="1488"/>
              <a:ext cx="5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7644" name="Line 60"/>
            <p:cNvSpPr>
              <a:spLocks noChangeShapeType="1"/>
            </p:cNvSpPr>
            <p:nvPr/>
          </p:nvSpPr>
          <p:spPr bwMode="auto">
            <a:xfrm>
              <a:off x="1008" y="1488"/>
              <a:ext cx="24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7645" name="Line 61"/>
            <p:cNvSpPr>
              <a:spLocks noChangeShapeType="1"/>
            </p:cNvSpPr>
            <p:nvPr/>
          </p:nvSpPr>
          <p:spPr bwMode="auto">
            <a:xfrm>
              <a:off x="5472" y="1488"/>
              <a:ext cx="144"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sp>
        <p:nvSpPr>
          <p:cNvPr id="67646" name="Rectangle 62"/>
          <p:cNvSpPr>
            <a:spLocks noGrp="1" noChangeArrowheads="1"/>
          </p:cNvSpPr>
          <p:nvPr>
            <p:ph type="title"/>
          </p:nvPr>
        </p:nvSpPr>
        <p:spPr/>
        <p:txBody>
          <a:bodyPr/>
          <a:lstStyle/>
          <a:p>
            <a:r>
              <a:rPr lang="en-US" altLang="ja-JP"/>
              <a:t>Virtual</a:t>
            </a:r>
            <a:r>
              <a:rPr lang="ja-JP" altLang="en-US"/>
              <a:t>　</a:t>
            </a:r>
            <a:r>
              <a:rPr lang="en-US" altLang="ja-JP"/>
              <a:t>Cut</a:t>
            </a:r>
            <a:r>
              <a:rPr lang="ja-JP" altLang="en-US"/>
              <a:t>　</a:t>
            </a:r>
            <a:r>
              <a:rPr lang="en-US" altLang="ja-JP"/>
              <a:t>Through</a:t>
            </a:r>
          </a:p>
        </p:txBody>
      </p:sp>
      <p:sp>
        <p:nvSpPr>
          <p:cNvPr id="67647" name="Text Box 63"/>
          <p:cNvSpPr txBox="1">
            <a:spLocks noChangeArrowheads="1"/>
          </p:cNvSpPr>
          <p:nvPr/>
        </p:nvSpPr>
        <p:spPr bwMode="auto">
          <a:xfrm>
            <a:off x="1660525" y="4232275"/>
            <a:ext cx="6654800" cy="155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2400">
                <a:latin typeface="Times New Roman" panose="02020603050405020304" pitchFamily="18" charset="0"/>
              </a:rPr>
              <a:t>If blocked, the rest of packet is stored in the buffer</a:t>
            </a:r>
          </a:p>
          <a:p>
            <a:r>
              <a:rPr lang="en-US" altLang="ja-JP" sz="2400">
                <a:latin typeface="Times New Roman" panose="02020603050405020304" pitchFamily="18" charset="0"/>
              </a:rPr>
              <a:t>The same latency as Wormhole</a:t>
            </a:r>
          </a:p>
          <a:p>
            <a:r>
              <a:rPr lang="en-US" altLang="ja-JP" sz="2400">
                <a:latin typeface="Times New Roman" panose="02020603050405020304" pitchFamily="18" charset="0"/>
              </a:rPr>
              <a:t>The same buffer requirement as Store</a:t>
            </a:r>
            <a:r>
              <a:rPr lang="ja-JP" altLang="en-US" sz="2400">
                <a:latin typeface="Times New Roman" panose="02020603050405020304" pitchFamily="18" charset="0"/>
              </a:rPr>
              <a:t>　</a:t>
            </a:r>
            <a:r>
              <a:rPr lang="en-US" altLang="ja-JP" sz="2400">
                <a:latin typeface="Times New Roman" panose="02020603050405020304" pitchFamily="18" charset="0"/>
              </a:rPr>
              <a:t>and</a:t>
            </a:r>
            <a:r>
              <a:rPr lang="ja-JP" altLang="en-US" sz="2400">
                <a:latin typeface="Times New Roman" panose="02020603050405020304" pitchFamily="18" charset="0"/>
              </a:rPr>
              <a:t>　</a:t>
            </a:r>
            <a:r>
              <a:rPr lang="en-US" altLang="ja-JP" sz="2400">
                <a:latin typeface="Times New Roman" panose="02020603050405020304" pitchFamily="18" charset="0"/>
              </a:rPr>
              <a:t>Forward</a:t>
            </a:r>
          </a:p>
          <a:p>
            <a:r>
              <a:rPr lang="en-US" altLang="ja-JP" sz="2400">
                <a:latin typeface="Times New Roman" panose="02020603050405020304" pitchFamily="18" charset="0"/>
              </a:rPr>
              <a:t>Hardware router is required.</a:t>
            </a:r>
          </a:p>
        </p:txBody>
      </p:sp>
      <p:grpSp>
        <p:nvGrpSpPr>
          <p:cNvPr id="67648" name="Group 64"/>
          <p:cNvGrpSpPr>
            <a:grpSpLocks/>
          </p:cNvGrpSpPr>
          <p:nvPr/>
        </p:nvGrpSpPr>
        <p:grpSpPr bwMode="auto">
          <a:xfrm>
            <a:off x="6172200" y="3581400"/>
            <a:ext cx="533400" cy="76200"/>
            <a:chOff x="1440" y="1440"/>
            <a:chExt cx="336" cy="48"/>
          </a:xfrm>
        </p:grpSpPr>
        <p:sp>
          <p:nvSpPr>
            <p:cNvPr id="67649" name="Oval 65"/>
            <p:cNvSpPr>
              <a:spLocks noChangeArrowheads="1"/>
            </p:cNvSpPr>
            <p:nvPr/>
          </p:nvSpPr>
          <p:spPr bwMode="auto">
            <a:xfrm>
              <a:off x="1440" y="1440"/>
              <a:ext cx="48" cy="48"/>
            </a:xfrm>
            <a:prstGeom prst="ellipse">
              <a:avLst/>
            </a:prstGeom>
            <a:solidFill>
              <a:srgbClr val="008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7650" name="Oval 66"/>
            <p:cNvSpPr>
              <a:spLocks noChangeArrowheads="1"/>
            </p:cNvSpPr>
            <p:nvPr/>
          </p:nvSpPr>
          <p:spPr bwMode="auto">
            <a:xfrm>
              <a:off x="1536" y="1440"/>
              <a:ext cx="48" cy="48"/>
            </a:xfrm>
            <a:prstGeom prst="ellipse">
              <a:avLst/>
            </a:prstGeom>
            <a:solidFill>
              <a:srgbClr val="008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7651" name="Oval 67"/>
            <p:cNvSpPr>
              <a:spLocks noChangeArrowheads="1"/>
            </p:cNvSpPr>
            <p:nvPr/>
          </p:nvSpPr>
          <p:spPr bwMode="auto">
            <a:xfrm>
              <a:off x="1632" y="1440"/>
              <a:ext cx="48" cy="48"/>
            </a:xfrm>
            <a:prstGeom prst="ellipse">
              <a:avLst/>
            </a:prstGeom>
            <a:solidFill>
              <a:srgbClr val="008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7652" name="Oval 68"/>
            <p:cNvSpPr>
              <a:spLocks noChangeArrowheads="1"/>
            </p:cNvSpPr>
            <p:nvPr/>
          </p:nvSpPr>
          <p:spPr bwMode="auto">
            <a:xfrm>
              <a:off x="1728" y="1440"/>
              <a:ext cx="48" cy="48"/>
            </a:xfrm>
            <a:prstGeom prst="ellipse">
              <a:avLst/>
            </a:prstGeom>
            <a:solidFill>
              <a:srgbClr val="008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sp>
        <p:nvSpPr>
          <p:cNvPr id="67654" name="Oval 70"/>
          <p:cNvSpPr>
            <a:spLocks noChangeArrowheads="1"/>
          </p:cNvSpPr>
          <p:nvPr/>
        </p:nvSpPr>
        <p:spPr bwMode="auto">
          <a:xfrm>
            <a:off x="2628900" y="2133600"/>
            <a:ext cx="287338" cy="358775"/>
          </a:xfrm>
          <a:prstGeom prst="ellipse">
            <a:avLst/>
          </a:prstGeom>
          <a:solidFill>
            <a:srgbClr val="CCFF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a:t>2 </a:t>
            </a:r>
          </a:p>
        </p:txBody>
      </p:sp>
      <p:sp>
        <p:nvSpPr>
          <p:cNvPr id="67655" name="Oval 71"/>
          <p:cNvSpPr>
            <a:spLocks noChangeArrowheads="1"/>
          </p:cNvSpPr>
          <p:nvPr/>
        </p:nvSpPr>
        <p:spPr bwMode="auto">
          <a:xfrm>
            <a:off x="900113" y="2133600"/>
            <a:ext cx="287337" cy="358775"/>
          </a:xfrm>
          <a:prstGeom prst="ellipse">
            <a:avLst/>
          </a:prstGeom>
          <a:solidFill>
            <a:srgbClr val="CCFF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a:t>4</a:t>
            </a:r>
          </a:p>
        </p:txBody>
      </p:sp>
      <p:sp>
        <p:nvSpPr>
          <p:cNvPr id="67657" name="Oval 73"/>
          <p:cNvSpPr>
            <a:spLocks noChangeArrowheads="1"/>
          </p:cNvSpPr>
          <p:nvPr/>
        </p:nvSpPr>
        <p:spPr bwMode="auto">
          <a:xfrm>
            <a:off x="4645025" y="2133600"/>
            <a:ext cx="287338" cy="358775"/>
          </a:xfrm>
          <a:prstGeom prst="ellipse">
            <a:avLst/>
          </a:prstGeom>
          <a:solidFill>
            <a:srgbClr val="CCFF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a:t>1</a:t>
            </a:r>
          </a:p>
        </p:txBody>
      </p:sp>
      <p:sp>
        <p:nvSpPr>
          <p:cNvPr id="67661" name="Oval 77"/>
          <p:cNvSpPr>
            <a:spLocks noChangeArrowheads="1"/>
          </p:cNvSpPr>
          <p:nvPr/>
        </p:nvSpPr>
        <p:spPr bwMode="auto">
          <a:xfrm>
            <a:off x="1187450" y="2133600"/>
            <a:ext cx="287338" cy="358775"/>
          </a:xfrm>
          <a:prstGeom prst="ellipse">
            <a:avLst/>
          </a:prstGeom>
          <a:solidFill>
            <a:srgbClr val="CCFF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a:t>3</a:t>
            </a:r>
          </a:p>
        </p:txBody>
      </p:sp>
      <p:pic>
        <p:nvPicPr>
          <p:cNvPr id="2" name="オーディオ 1">
            <a:hlinkClick r:id="" action="ppaction://media"/>
            <a:extLst>
              <a:ext uri="{FF2B5EF4-FFF2-40B4-BE49-F238E27FC236}">
                <a16:creationId xmlns:a16="http://schemas.microsoft.com/office/drawing/2014/main" id="{146B5A7C-E42D-41F7-9CD1-FBB36DDD650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585"/>
    </mc:Choice>
    <mc:Fallback>
      <p:transition spd="slow" advTm="25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8610" name="Group 2"/>
          <p:cNvGrpSpPr>
            <a:grpSpLocks/>
          </p:cNvGrpSpPr>
          <p:nvPr/>
        </p:nvGrpSpPr>
        <p:grpSpPr bwMode="auto">
          <a:xfrm>
            <a:off x="1676400" y="3124200"/>
            <a:ext cx="7315200" cy="990600"/>
            <a:chOff x="1008" y="1152"/>
            <a:chExt cx="4608" cy="624"/>
          </a:xfrm>
        </p:grpSpPr>
        <p:sp>
          <p:nvSpPr>
            <p:cNvPr id="68611" name="Oval 3"/>
            <p:cNvSpPr>
              <a:spLocks noChangeArrowheads="1"/>
            </p:cNvSpPr>
            <p:nvPr/>
          </p:nvSpPr>
          <p:spPr bwMode="auto">
            <a:xfrm>
              <a:off x="1248" y="1152"/>
              <a:ext cx="624" cy="624"/>
            </a:xfrm>
            <a:prstGeom prst="ellipse">
              <a:avLst/>
            </a:prstGeom>
            <a:solidFill>
              <a:srgbClr val="FFFF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8612" name="Oval 4"/>
            <p:cNvSpPr>
              <a:spLocks noChangeArrowheads="1"/>
            </p:cNvSpPr>
            <p:nvPr/>
          </p:nvSpPr>
          <p:spPr bwMode="auto">
            <a:xfrm>
              <a:off x="2496" y="1152"/>
              <a:ext cx="624" cy="624"/>
            </a:xfrm>
            <a:prstGeom prst="ellipse">
              <a:avLst/>
            </a:prstGeom>
            <a:solidFill>
              <a:srgbClr val="FFFF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8613" name="Oval 5"/>
            <p:cNvSpPr>
              <a:spLocks noChangeArrowheads="1"/>
            </p:cNvSpPr>
            <p:nvPr/>
          </p:nvSpPr>
          <p:spPr bwMode="auto">
            <a:xfrm>
              <a:off x="3696" y="1152"/>
              <a:ext cx="624" cy="624"/>
            </a:xfrm>
            <a:prstGeom prst="ellipse">
              <a:avLst/>
            </a:prstGeom>
            <a:solidFill>
              <a:srgbClr val="FFFF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8614" name="Oval 6"/>
            <p:cNvSpPr>
              <a:spLocks noChangeArrowheads="1"/>
            </p:cNvSpPr>
            <p:nvPr/>
          </p:nvSpPr>
          <p:spPr bwMode="auto">
            <a:xfrm>
              <a:off x="4848" y="1152"/>
              <a:ext cx="624" cy="624"/>
            </a:xfrm>
            <a:prstGeom prst="ellipse">
              <a:avLst/>
            </a:prstGeom>
            <a:solidFill>
              <a:srgbClr val="FFFF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nvGrpSpPr>
            <p:cNvPr id="68615" name="Group 7"/>
            <p:cNvGrpSpPr>
              <a:grpSpLocks/>
            </p:cNvGrpSpPr>
            <p:nvPr/>
          </p:nvGrpSpPr>
          <p:grpSpPr bwMode="auto">
            <a:xfrm>
              <a:off x="1392" y="1344"/>
              <a:ext cx="384" cy="240"/>
              <a:chOff x="1344" y="2208"/>
              <a:chExt cx="384" cy="240"/>
            </a:xfrm>
          </p:grpSpPr>
          <p:sp>
            <p:nvSpPr>
              <p:cNvPr id="68616" name="Rectangle 8"/>
              <p:cNvSpPr>
                <a:spLocks noChangeArrowheads="1"/>
              </p:cNvSpPr>
              <p:nvPr/>
            </p:nvSpPr>
            <p:spPr bwMode="auto">
              <a:xfrm>
                <a:off x="1344" y="2208"/>
                <a:ext cx="96" cy="24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8617" name="Rectangle 9"/>
              <p:cNvSpPr>
                <a:spLocks noChangeArrowheads="1"/>
              </p:cNvSpPr>
              <p:nvPr/>
            </p:nvSpPr>
            <p:spPr bwMode="auto">
              <a:xfrm>
                <a:off x="1440" y="2208"/>
                <a:ext cx="96" cy="24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8618" name="Rectangle 10"/>
              <p:cNvSpPr>
                <a:spLocks noChangeArrowheads="1"/>
              </p:cNvSpPr>
              <p:nvPr/>
            </p:nvSpPr>
            <p:spPr bwMode="auto">
              <a:xfrm>
                <a:off x="1536" y="2208"/>
                <a:ext cx="96" cy="24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8619" name="Rectangle 11"/>
              <p:cNvSpPr>
                <a:spLocks noChangeArrowheads="1"/>
              </p:cNvSpPr>
              <p:nvPr/>
            </p:nvSpPr>
            <p:spPr bwMode="auto">
              <a:xfrm>
                <a:off x="1632" y="2208"/>
                <a:ext cx="96" cy="24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68620" name="Group 12"/>
            <p:cNvGrpSpPr>
              <a:grpSpLocks/>
            </p:cNvGrpSpPr>
            <p:nvPr/>
          </p:nvGrpSpPr>
          <p:grpSpPr bwMode="auto">
            <a:xfrm>
              <a:off x="2640" y="1344"/>
              <a:ext cx="384" cy="240"/>
              <a:chOff x="1344" y="2208"/>
              <a:chExt cx="384" cy="240"/>
            </a:xfrm>
          </p:grpSpPr>
          <p:sp>
            <p:nvSpPr>
              <p:cNvPr id="68621" name="Rectangle 13"/>
              <p:cNvSpPr>
                <a:spLocks noChangeArrowheads="1"/>
              </p:cNvSpPr>
              <p:nvPr/>
            </p:nvSpPr>
            <p:spPr bwMode="auto">
              <a:xfrm>
                <a:off x="1344" y="2208"/>
                <a:ext cx="96" cy="24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8622" name="Rectangle 14"/>
              <p:cNvSpPr>
                <a:spLocks noChangeArrowheads="1"/>
              </p:cNvSpPr>
              <p:nvPr/>
            </p:nvSpPr>
            <p:spPr bwMode="auto">
              <a:xfrm>
                <a:off x="1440" y="2208"/>
                <a:ext cx="96" cy="24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8623" name="Rectangle 15"/>
              <p:cNvSpPr>
                <a:spLocks noChangeArrowheads="1"/>
              </p:cNvSpPr>
              <p:nvPr/>
            </p:nvSpPr>
            <p:spPr bwMode="auto">
              <a:xfrm>
                <a:off x="1536" y="2208"/>
                <a:ext cx="96" cy="24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8624" name="Rectangle 16"/>
              <p:cNvSpPr>
                <a:spLocks noChangeArrowheads="1"/>
              </p:cNvSpPr>
              <p:nvPr/>
            </p:nvSpPr>
            <p:spPr bwMode="auto">
              <a:xfrm>
                <a:off x="1632" y="2208"/>
                <a:ext cx="96" cy="24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68625" name="Group 17"/>
            <p:cNvGrpSpPr>
              <a:grpSpLocks/>
            </p:cNvGrpSpPr>
            <p:nvPr/>
          </p:nvGrpSpPr>
          <p:grpSpPr bwMode="auto">
            <a:xfrm>
              <a:off x="3792" y="1344"/>
              <a:ext cx="384" cy="240"/>
              <a:chOff x="1344" y="2208"/>
              <a:chExt cx="384" cy="240"/>
            </a:xfrm>
          </p:grpSpPr>
          <p:sp>
            <p:nvSpPr>
              <p:cNvPr id="68626" name="Rectangle 18"/>
              <p:cNvSpPr>
                <a:spLocks noChangeArrowheads="1"/>
              </p:cNvSpPr>
              <p:nvPr/>
            </p:nvSpPr>
            <p:spPr bwMode="auto">
              <a:xfrm>
                <a:off x="1344" y="2208"/>
                <a:ext cx="96" cy="24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8627" name="Rectangle 19"/>
              <p:cNvSpPr>
                <a:spLocks noChangeArrowheads="1"/>
              </p:cNvSpPr>
              <p:nvPr/>
            </p:nvSpPr>
            <p:spPr bwMode="auto">
              <a:xfrm>
                <a:off x="1440" y="2208"/>
                <a:ext cx="96" cy="24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8628" name="Rectangle 20"/>
              <p:cNvSpPr>
                <a:spLocks noChangeArrowheads="1"/>
              </p:cNvSpPr>
              <p:nvPr/>
            </p:nvSpPr>
            <p:spPr bwMode="auto">
              <a:xfrm>
                <a:off x="1536" y="2208"/>
                <a:ext cx="96" cy="24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8629" name="Rectangle 21"/>
              <p:cNvSpPr>
                <a:spLocks noChangeArrowheads="1"/>
              </p:cNvSpPr>
              <p:nvPr/>
            </p:nvSpPr>
            <p:spPr bwMode="auto">
              <a:xfrm>
                <a:off x="1632" y="2208"/>
                <a:ext cx="96" cy="24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68630" name="Group 22"/>
            <p:cNvGrpSpPr>
              <a:grpSpLocks/>
            </p:cNvGrpSpPr>
            <p:nvPr/>
          </p:nvGrpSpPr>
          <p:grpSpPr bwMode="auto">
            <a:xfrm>
              <a:off x="4992" y="1344"/>
              <a:ext cx="384" cy="240"/>
              <a:chOff x="1344" y="2208"/>
              <a:chExt cx="384" cy="240"/>
            </a:xfrm>
          </p:grpSpPr>
          <p:sp>
            <p:nvSpPr>
              <p:cNvPr id="68631" name="Rectangle 23"/>
              <p:cNvSpPr>
                <a:spLocks noChangeArrowheads="1"/>
              </p:cNvSpPr>
              <p:nvPr/>
            </p:nvSpPr>
            <p:spPr bwMode="auto">
              <a:xfrm>
                <a:off x="1344" y="2208"/>
                <a:ext cx="96" cy="24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8632" name="Rectangle 24"/>
              <p:cNvSpPr>
                <a:spLocks noChangeArrowheads="1"/>
              </p:cNvSpPr>
              <p:nvPr/>
            </p:nvSpPr>
            <p:spPr bwMode="auto">
              <a:xfrm>
                <a:off x="1440" y="2208"/>
                <a:ext cx="96" cy="24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8633" name="Rectangle 25"/>
              <p:cNvSpPr>
                <a:spLocks noChangeArrowheads="1"/>
              </p:cNvSpPr>
              <p:nvPr/>
            </p:nvSpPr>
            <p:spPr bwMode="auto">
              <a:xfrm>
                <a:off x="1536" y="2208"/>
                <a:ext cx="96" cy="24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8634" name="Rectangle 26"/>
              <p:cNvSpPr>
                <a:spLocks noChangeArrowheads="1"/>
              </p:cNvSpPr>
              <p:nvPr/>
            </p:nvSpPr>
            <p:spPr bwMode="auto">
              <a:xfrm>
                <a:off x="1632" y="2208"/>
                <a:ext cx="96" cy="24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sp>
          <p:nvSpPr>
            <p:cNvPr id="68635" name="Line 27"/>
            <p:cNvSpPr>
              <a:spLocks noChangeShapeType="1"/>
            </p:cNvSpPr>
            <p:nvPr/>
          </p:nvSpPr>
          <p:spPr bwMode="auto">
            <a:xfrm>
              <a:off x="1872" y="1488"/>
              <a:ext cx="624"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8636" name="Line 28"/>
            <p:cNvSpPr>
              <a:spLocks noChangeShapeType="1"/>
            </p:cNvSpPr>
            <p:nvPr/>
          </p:nvSpPr>
          <p:spPr bwMode="auto">
            <a:xfrm>
              <a:off x="3120" y="1488"/>
              <a:ext cx="576"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8637" name="Line 29"/>
            <p:cNvSpPr>
              <a:spLocks noChangeShapeType="1"/>
            </p:cNvSpPr>
            <p:nvPr/>
          </p:nvSpPr>
          <p:spPr bwMode="auto">
            <a:xfrm>
              <a:off x="4320" y="1488"/>
              <a:ext cx="5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8638" name="Line 30"/>
            <p:cNvSpPr>
              <a:spLocks noChangeShapeType="1"/>
            </p:cNvSpPr>
            <p:nvPr/>
          </p:nvSpPr>
          <p:spPr bwMode="auto">
            <a:xfrm>
              <a:off x="1008" y="1488"/>
              <a:ext cx="24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8639" name="Line 31"/>
            <p:cNvSpPr>
              <a:spLocks noChangeShapeType="1"/>
            </p:cNvSpPr>
            <p:nvPr/>
          </p:nvSpPr>
          <p:spPr bwMode="auto">
            <a:xfrm>
              <a:off x="5472" y="1488"/>
              <a:ext cx="144"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68640" name="Group 32"/>
          <p:cNvGrpSpPr>
            <a:grpSpLocks/>
          </p:cNvGrpSpPr>
          <p:nvPr/>
        </p:nvGrpSpPr>
        <p:grpSpPr bwMode="auto">
          <a:xfrm>
            <a:off x="1600200" y="1828800"/>
            <a:ext cx="7315200" cy="990600"/>
            <a:chOff x="1008" y="1152"/>
            <a:chExt cx="4608" cy="624"/>
          </a:xfrm>
        </p:grpSpPr>
        <p:sp>
          <p:nvSpPr>
            <p:cNvPr id="68641" name="Oval 33"/>
            <p:cNvSpPr>
              <a:spLocks noChangeArrowheads="1"/>
            </p:cNvSpPr>
            <p:nvPr/>
          </p:nvSpPr>
          <p:spPr bwMode="auto">
            <a:xfrm>
              <a:off x="1248" y="1152"/>
              <a:ext cx="624" cy="624"/>
            </a:xfrm>
            <a:prstGeom prst="ellipse">
              <a:avLst/>
            </a:prstGeom>
            <a:solidFill>
              <a:srgbClr val="FFFF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8642" name="Oval 34"/>
            <p:cNvSpPr>
              <a:spLocks noChangeArrowheads="1"/>
            </p:cNvSpPr>
            <p:nvPr/>
          </p:nvSpPr>
          <p:spPr bwMode="auto">
            <a:xfrm>
              <a:off x="2496" y="1152"/>
              <a:ext cx="624" cy="624"/>
            </a:xfrm>
            <a:prstGeom prst="ellipse">
              <a:avLst/>
            </a:prstGeom>
            <a:solidFill>
              <a:srgbClr val="FFFF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8643" name="Oval 35"/>
            <p:cNvSpPr>
              <a:spLocks noChangeArrowheads="1"/>
            </p:cNvSpPr>
            <p:nvPr/>
          </p:nvSpPr>
          <p:spPr bwMode="auto">
            <a:xfrm>
              <a:off x="3696" y="1152"/>
              <a:ext cx="624" cy="624"/>
            </a:xfrm>
            <a:prstGeom prst="ellipse">
              <a:avLst/>
            </a:prstGeom>
            <a:solidFill>
              <a:srgbClr val="FFFF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8644" name="Oval 36"/>
            <p:cNvSpPr>
              <a:spLocks noChangeArrowheads="1"/>
            </p:cNvSpPr>
            <p:nvPr/>
          </p:nvSpPr>
          <p:spPr bwMode="auto">
            <a:xfrm>
              <a:off x="4848" y="1152"/>
              <a:ext cx="624" cy="624"/>
            </a:xfrm>
            <a:prstGeom prst="ellipse">
              <a:avLst/>
            </a:prstGeom>
            <a:solidFill>
              <a:srgbClr val="FFFF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nvGrpSpPr>
            <p:cNvPr id="68645" name="Group 37"/>
            <p:cNvGrpSpPr>
              <a:grpSpLocks/>
            </p:cNvGrpSpPr>
            <p:nvPr/>
          </p:nvGrpSpPr>
          <p:grpSpPr bwMode="auto">
            <a:xfrm>
              <a:off x="1392" y="1344"/>
              <a:ext cx="384" cy="240"/>
              <a:chOff x="1344" y="2208"/>
              <a:chExt cx="384" cy="240"/>
            </a:xfrm>
          </p:grpSpPr>
          <p:sp>
            <p:nvSpPr>
              <p:cNvPr id="68646" name="Rectangle 38"/>
              <p:cNvSpPr>
                <a:spLocks noChangeArrowheads="1"/>
              </p:cNvSpPr>
              <p:nvPr/>
            </p:nvSpPr>
            <p:spPr bwMode="auto">
              <a:xfrm>
                <a:off x="1344" y="2208"/>
                <a:ext cx="96" cy="24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8647" name="Rectangle 39"/>
              <p:cNvSpPr>
                <a:spLocks noChangeArrowheads="1"/>
              </p:cNvSpPr>
              <p:nvPr/>
            </p:nvSpPr>
            <p:spPr bwMode="auto">
              <a:xfrm>
                <a:off x="1440" y="2208"/>
                <a:ext cx="96" cy="24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8648" name="Rectangle 40"/>
              <p:cNvSpPr>
                <a:spLocks noChangeArrowheads="1"/>
              </p:cNvSpPr>
              <p:nvPr/>
            </p:nvSpPr>
            <p:spPr bwMode="auto">
              <a:xfrm>
                <a:off x="1536" y="2208"/>
                <a:ext cx="96" cy="24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8649" name="Rectangle 41"/>
              <p:cNvSpPr>
                <a:spLocks noChangeArrowheads="1"/>
              </p:cNvSpPr>
              <p:nvPr/>
            </p:nvSpPr>
            <p:spPr bwMode="auto">
              <a:xfrm>
                <a:off x="1632" y="2208"/>
                <a:ext cx="96" cy="24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68650" name="Group 42"/>
            <p:cNvGrpSpPr>
              <a:grpSpLocks/>
            </p:cNvGrpSpPr>
            <p:nvPr/>
          </p:nvGrpSpPr>
          <p:grpSpPr bwMode="auto">
            <a:xfrm>
              <a:off x="2640" y="1344"/>
              <a:ext cx="384" cy="240"/>
              <a:chOff x="1344" y="2208"/>
              <a:chExt cx="384" cy="240"/>
            </a:xfrm>
          </p:grpSpPr>
          <p:sp>
            <p:nvSpPr>
              <p:cNvPr id="68651" name="Rectangle 43"/>
              <p:cNvSpPr>
                <a:spLocks noChangeArrowheads="1"/>
              </p:cNvSpPr>
              <p:nvPr/>
            </p:nvSpPr>
            <p:spPr bwMode="auto">
              <a:xfrm>
                <a:off x="1344" y="2208"/>
                <a:ext cx="96" cy="24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8652" name="Rectangle 44"/>
              <p:cNvSpPr>
                <a:spLocks noChangeArrowheads="1"/>
              </p:cNvSpPr>
              <p:nvPr/>
            </p:nvSpPr>
            <p:spPr bwMode="auto">
              <a:xfrm>
                <a:off x="1440" y="2208"/>
                <a:ext cx="96" cy="24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8653" name="Rectangle 45"/>
              <p:cNvSpPr>
                <a:spLocks noChangeArrowheads="1"/>
              </p:cNvSpPr>
              <p:nvPr/>
            </p:nvSpPr>
            <p:spPr bwMode="auto">
              <a:xfrm>
                <a:off x="1536" y="2208"/>
                <a:ext cx="96" cy="24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8654" name="Rectangle 46"/>
              <p:cNvSpPr>
                <a:spLocks noChangeArrowheads="1"/>
              </p:cNvSpPr>
              <p:nvPr/>
            </p:nvSpPr>
            <p:spPr bwMode="auto">
              <a:xfrm>
                <a:off x="1632" y="2208"/>
                <a:ext cx="96" cy="24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68655" name="Group 47"/>
            <p:cNvGrpSpPr>
              <a:grpSpLocks/>
            </p:cNvGrpSpPr>
            <p:nvPr/>
          </p:nvGrpSpPr>
          <p:grpSpPr bwMode="auto">
            <a:xfrm>
              <a:off x="3792" y="1344"/>
              <a:ext cx="384" cy="240"/>
              <a:chOff x="1344" y="2208"/>
              <a:chExt cx="384" cy="240"/>
            </a:xfrm>
          </p:grpSpPr>
          <p:sp>
            <p:nvSpPr>
              <p:cNvPr id="68656" name="Rectangle 48"/>
              <p:cNvSpPr>
                <a:spLocks noChangeArrowheads="1"/>
              </p:cNvSpPr>
              <p:nvPr/>
            </p:nvSpPr>
            <p:spPr bwMode="auto">
              <a:xfrm>
                <a:off x="1344" y="2208"/>
                <a:ext cx="96" cy="24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8657" name="Rectangle 49"/>
              <p:cNvSpPr>
                <a:spLocks noChangeArrowheads="1"/>
              </p:cNvSpPr>
              <p:nvPr/>
            </p:nvSpPr>
            <p:spPr bwMode="auto">
              <a:xfrm>
                <a:off x="1440" y="2208"/>
                <a:ext cx="96" cy="24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8658" name="Rectangle 50"/>
              <p:cNvSpPr>
                <a:spLocks noChangeArrowheads="1"/>
              </p:cNvSpPr>
              <p:nvPr/>
            </p:nvSpPr>
            <p:spPr bwMode="auto">
              <a:xfrm>
                <a:off x="1536" y="2208"/>
                <a:ext cx="96" cy="24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8659" name="Rectangle 51"/>
              <p:cNvSpPr>
                <a:spLocks noChangeArrowheads="1"/>
              </p:cNvSpPr>
              <p:nvPr/>
            </p:nvSpPr>
            <p:spPr bwMode="auto">
              <a:xfrm>
                <a:off x="1632" y="2208"/>
                <a:ext cx="96" cy="24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68660" name="Group 52"/>
            <p:cNvGrpSpPr>
              <a:grpSpLocks/>
            </p:cNvGrpSpPr>
            <p:nvPr/>
          </p:nvGrpSpPr>
          <p:grpSpPr bwMode="auto">
            <a:xfrm>
              <a:off x="4992" y="1344"/>
              <a:ext cx="384" cy="240"/>
              <a:chOff x="1344" y="2208"/>
              <a:chExt cx="384" cy="240"/>
            </a:xfrm>
          </p:grpSpPr>
          <p:sp>
            <p:nvSpPr>
              <p:cNvPr id="68661" name="Rectangle 53"/>
              <p:cNvSpPr>
                <a:spLocks noChangeArrowheads="1"/>
              </p:cNvSpPr>
              <p:nvPr/>
            </p:nvSpPr>
            <p:spPr bwMode="auto">
              <a:xfrm>
                <a:off x="1344" y="2208"/>
                <a:ext cx="96" cy="24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8662" name="Rectangle 54"/>
              <p:cNvSpPr>
                <a:spLocks noChangeArrowheads="1"/>
              </p:cNvSpPr>
              <p:nvPr/>
            </p:nvSpPr>
            <p:spPr bwMode="auto">
              <a:xfrm>
                <a:off x="1440" y="2208"/>
                <a:ext cx="96" cy="24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8663" name="Rectangle 55"/>
              <p:cNvSpPr>
                <a:spLocks noChangeArrowheads="1"/>
              </p:cNvSpPr>
              <p:nvPr/>
            </p:nvSpPr>
            <p:spPr bwMode="auto">
              <a:xfrm>
                <a:off x="1536" y="2208"/>
                <a:ext cx="96" cy="24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8664" name="Rectangle 56"/>
              <p:cNvSpPr>
                <a:spLocks noChangeArrowheads="1"/>
              </p:cNvSpPr>
              <p:nvPr/>
            </p:nvSpPr>
            <p:spPr bwMode="auto">
              <a:xfrm>
                <a:off x="1632" y="2208"/>
                <a:ext cx="96" cy="24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sp>
          <p:nvSpPr>
            <p:cNvPr id="68665" name="Line 57"/>
            <p:cNvSpPr>
              <a:spLocks noChangeShapeType="1"/>
            </p:cNvSpPr>
            <p:nvPr/>
          </p:nvSpPr>
          <p:spPr bwMode="auto">
            <a:xfrm>
              <a:off x="1872" y="1488"/>
              <a:ext cx="624"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8666" name="Line 58"/>
            <p:cNvSpPr>
              <a:spLocks noChangeShapeType="1"/>
            </p:cNvSpPr>
            <p:nvPr/>
          </p:nvSpPr>
          <p:spPr bwMode="auto">
            <a:xfrm>
              <a:off x="3120" y="1488"/>
              <a:ext cx="576"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8667" name="Line 59"/>
            <p:cNvSpPr>
              <a:spLocks noChangeShapeType="1"/>
            </p:cNvSpPr>
            <p:nvPr/>
          </p:nvSpPr>
          <p:spPr bwMode="auto">
            <a:xfrm>
              <a:off x="4320" y="1488"/>
              <a:ext cx="5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8668" name="Line 60"/>
            <p:cNvSpPr>
              <a:spLocks noChangeShapeType="1"/>
            </p:cNvSpPr>
            <p:nvPr/>
          </p:nvSpPr>
          <p:spPr bwMode="auto">
            <a:xfrm>
              <a:off x="1008" y="1488"/>
              <a:ext cx="24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8669" name="Line 61"/>
            <p:cNvSpPr>
              <a:spLocks noChangeShapeType="1"/>
            </p:cNvSpPr>
            <p:nvPr/>
          </p:nvSpPr>
          <p:spPr bwMode="auto">
            <a:xfrm>
              <a:off x="5472" y="1488"/>
              <a:ext cx="144"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sp>
        <p:nvSpPr>
          <p:cNvPr id="68670" name="Rectangle 62"/>
          <p:cNvSpPr>
            <a:spLocks noGrp="1" noChangeArrowheads="1"/>
          </p:cNvSpPr>
          <p:nvPr>
            <p:ph type="title"/>
          </p:nvPr>
        </p:nvSpPr>
        <p:spPr/>
        <p:txBody>
          <a:bodyPr/>
          <a:lstStyle/>
          <a:p>
            <a:r>
              <a:rPr lang="en-US" altLang="ja-JP"/>
              <a:t>Virtual</a:t>
            </a:r>
            <a:r>
              <a:rPr lang="ja-JP" altLang="en-US"/>
              <a:t>　</a:t>
            </a:r>
            <a:r>
              <a:rPr lang="en-US" altLang="ja-JP"/>
              <a:t>Cut</a:t>
            </a:r>
            <a:r>
              <a:rPr lang="ja-JP" altLang="en-US"/>
              <a:t>　</a:t>
            </a:r>
            <a:r>
              <a:rPr lang="en-US" altLang="ja-JP"/>
              <a:t>Through</a:t>
            </a:r>
          </a:p>
        </p:txBody>
      </p:sp>
      <p:sp>
        <p:nvSpPr>
          <p:cNvPr id="68671" name="Text Box 63"/>
          <p:cNvSpPr txBox="1">
            <a:spLocks noChangeArrowheads="1"/>
          </p:cNvSpPr>
          <p:nvPr/>
        </p:nvSpPr>
        <p:spPr bwMode="auto">
          <a:xfrm>
            <a:off x="1660525" y="4232275"/>
            <a:ext cx="6654800" cy="155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2400">
                <a:latin typeface="Times New Roman" panose="02020603050405020304" pitchFamily="18" charset="0"/>
              </a:rPr>
              <a:t>If blocked, the rest of packet is stored in the buffer</a:t>
            </a:r>
          </a:p>
          <a:p>
            <a:r>
              <a:rPr lang="en-US" altLang="ja-JP" sz="2400">
                <a:latin typeface="Times New Roman" panose="02020603050405020304" pitchFamily="18" charset="0"/>
              </a:rPr>
              <a:t>The same latency as Wormhole</a:t>
            </a:r>
          </a:p>
          <a:p>
            <a:r>
              <a:rPr lang="en-US" altLang="ja-JP" sz="2400">
                <a:latin typeface="Times New Roman" panose="02020603050405020304" pitchFamily="18" charset="0"/>
              </a:rPr>
              <a:t>The same buffer requirement as Store</a:t>
            </a:r>
            <a:r>
              <a:rPr lang="ja-JP" altLang="en-US" sz="2400">
                <a:latin typeface="Times New Roman" panose="02020603050405020304" pitchFamily="18" charset="0"/>
              </a:rPr>
              <a:t>　</a:t>
            </a:r>
            <a:r>
              <a:rPr lang="en-US" altLang="ja-JP" sz="2400">
                <a:latin typeface="Times New Roman" panose="02020603050405020304" pitchFamily="18" charset="0"/>
              </a:rPr>
              <a:t>and</a:t>
            </a:r>
            <a:r>
              <a:rPr lang="ja-JP" altLang="en-US" sz="2400">
                <a:latin typeface="Times New Roman" panose="02020603050405020304" pitchFamily="18" charset="0"/>
              </a:rPr>
              <a:t>　</a:t>
            </a:r>
            <a:r>
              <a:rPr lang="en-US" altLang="ja-JP" sz="2400">
                <a:latin typeface="Times New Roman" panose="02020603050405020304" pitchFamily="18" charset="0"/>
              </a:rPr>
              <a:t>Forward</a:t>
            </a:r>
          </a:p>
          <a:p>
            <a:r>
              <a:rPr lang="en-US" altLang="ja-JP" sz="2400">
                <a:latin typeface="Times New Roman" panose="02020603050405020304" pitchFamily="18" charset="0"/>
              </a:rPr>
              <a:t>Hardware router is required.</a:t>
            </a:r>
          </a:p>
        </p:txBody>
      </p:sp>
      <p:grpSp>
        <p:nvGrpSpPr>
          <p:cNvPr id="68672" name="Group 64"/>
          <p:cNvGrpSpPr>
            <a:grpSpLocks/>
          </p:cNvGrpSpPr>
          <p:nvPr/>
        </p:nvGrpSpPr>
        <p:grpSpPr bwMode="auto">
          <a:xfrm>
            <a:off x="6172200" y="3581400"/>
            <a:ext cx="533400" cy="76200"/>
            <a:chOff x="1440" y="1440"/>
            <a:chExt cx="336" cy="48"/>
          </a:xfrm>
        </p:grpSpPr>
        <p:sp>
          <p:nvSpPr>
            <p:cNvPr id="68673" name="Oval 65"/>
            <p:cNvSpPr>
              <a:spLocks noChangeArrowheads="1"/>
            </p:cNvSpPr>
            <p:nvPr/>
          </p:nvSpPr>
          <p:spPr bwMode="auto">
            <a:xfrm>
              <a:off x="1440" y="1440"/>
              <a:ext cx="48" cy="48"/>
            </a:xfrm>
            <a:prstGeom prst="ellipse">
              <a:avLst/>
            </a:prstGeom>
            <a:solidFill>
              <a:srgbClr val="008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8674" name="Oval 66"/>
            <p:cNvSpPr>
              <a:spLocks noChangeArrowheads="1"/>
            </p:cNvSpPr>
            <p:nvPr/>
          </p:nvSpPr>
          <p:spPr bwMode="auto">
            <a:xfrm>
              <a:off x="1536" y="1440"/>
              <a:ext cx="48" cy="48"/>
            </a:xfrm>
            <a:prstGeom prst="ellipse">
              <a:avLst/>
            </a:prstGeom>
            <a:solidFill>
              <a:srgbClr val="008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8675" name="Oval 67"/>
            <p:cNvSpPr>
              <a:spLocks noChangeArrowheads="1"/>
            </p:cNvSpPr>
            <p:nvPr/>
          </p:nvSpPr>
          <p:spPr bwMode="auto">
            <a:xfrm>
              <a:off x="1632" y="1440"/>
              <a:ext cx="48" cy="48"/>
            </a:xfrm>
            <a:prstGeom prst="ellipse">
              <a:avLst/>
            </a:prstGeom>
            <a:solidFill>
              <a:srgbClr val="008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8676" name="Oval 68"/>
            <p:cNvSpPr>
              <a:spLocks noChangeArrowheads="1"/>
            </p:cNvSpPr>
            <p:nvPr/>
          </p:nvSpPr>
          <p:spPr bwMode="auto">
            <a:xfrm>
              <a:off x="1728" y="1440"/>
              <a:ext cx="48" cy="48"/>
            </a:xfrm>
            <a:prstGeom prst="ellipse">
              <a:avLst/>
            </a:prstGeom>
            <a:solidFill>
              <a:srgbClr val="008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sp>
        <p:nvSpPr>
          <p:cNvPr id="68677" name="Oval 69"/>
          <p:cNvSpPr>
            <a:spLocks noChangeArrowheads="1"/>
          </p:cNvSpPr>
          <p:nvPr/>
        </p:nvSpPr>
        <p:spPr bwMode="auto">
          <a:xfrm>
            <a:off x="4645025" y="2133600"/>
            <a:ext cx="287338" cy="358775"/>
          </a:xfrm>
          <a:prstGeom prst="ellipse">
            <a:avLst/>
          </a:prstGeom>
          <a:solidFill>
            <a:srgbClr val="CCFF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a:t>2 </a:t>
            </a:r>
          </a:p>
        </p:txBody>
      </p:sp>
      <p:sp>
        <p:nvSpPr>
          <p:cNvPr id="68678" name="Oval 70"/>
          <p:cNvSpPr>
            <a:spLocks noChangeArrowheads="1"/>
          </p:cNvSpPr>
          <p:nvPr/>
        </p:nvSpPr>
        <p:spPr bwMode="auto">
          <a:xfrm>
            <a:off x="1258888" y="2133600"/>
            <a:ext cx="287337" cy="358775"/>
          </a:xfrm>
          <a:prstGeom prst="ellipse">
            <a:avLst/>
          </a:prstGeom>
          <a:solidFill>
            <a:srgbClr val="CCFF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a:t>4</a:t>
            </a:r>
          </a:p>
        </p:txBody>
      </p:sp>
      <p:sp>
        <p:nvSpPr>
          <p:cNvPr id="68679" name="Oval 71"/>
          <p:cNvSpPr>
            <a:spLocks noChangeArrowheads="1"/>
          </p:cNvSpPr>
          <p:nvPr/>
        </p:nvSpPr>
        <p:spPr bwMode="auto">
          <a:xfrm>
            <a:off x="6445250" y="2133600"/>
            <a:ext cx="287338" cy="358775"/>
          </a:xfrm>
          <a:prstGeom prst="ellipse">
            <a:avLst/>
          </a:prstGeom>
          <a:solidFill>
            <a:srgbClr val="CCFF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a:t>1</a:t>
            </a:r>
          </a:p>
        </p:txBody>
      </p:sp>
      <p:sp>
        <p:nvSpPr>
          <p:cNvPr id="68680" name="Oval 72"/>
          <p:cNvSpPr>
            <a:spLocks noChangeArrowheads="1"/>
          </p:cNvSpPr>
          <p:nvPr/>
        </p:nvSpPr>
        <p:spPr bwMode="auto">
          <a:xfrm>
            <a:off x="2628900" y="2133600"/>
            <a:ext cx="287338" cy="358775"/>
          </a:xfrm>
          <a:prstGeom prst="ellipse">
            <a:avLst/>
          </a:prstGeom>
          <a:solidFill>
            <a:srgbClr val="CCFF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a:t>3</a:t>
            </a:r>
          </a:p>
        </p:txBody>
      </p:sp>
      <p:pic>
        <p:nvPicPr>
          <p:cNvPr id="2" name="オーディオ 1">
            <a:hlinkClick r:id="" action="ppaction://media"/>
            <a:extLst>
              <a:ext uri="{FF2B5EF4-FFF2-40B4-BE49-F238E27FC236}">
                <a16:creationId xmlns:a16="http://schemas.microsoft.com/office/drawing/2014/main" id="{B7E638CA-A5DE-4722-9E22-9144317253E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709"/>
    </mc:Choice>
    <mc:Fallback>
      <p:transition spd="slow" advTm="17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9634" name="Group 2"/>
          <p:cNvGrpSpPr>
            <a:grpSpLocks/>
          </p:cNvGrpSpPr>
          <p:nvPr/>
        </p:nvGrpSpPr>
        <p:grpSpPr bwMode="auto">
          <a:xfrm>
            <a:off x="1676400" y="3124200"/>
            <a:ext cx="7315200" cy="990600"/>
            <a:chOff x="1008" y="1152"/>
            <a:chExt cx="4608" cy="624"/>
          </a:xfrm>
        </p:grpSpPr>
        <p:sp>
          <p:nvSpPr>
            <p:cNvPr id="69635" name="Oval 3"/>
            <p:cNvSpPr>
              <a:spLocks noChangeArrowheads="1"/>
            </p:cNvSpPr>
            <p:nvPr/>
          </p:nvSpPr>
          <p:spPr bwMode="auto">
            <a:xfrm>
              <a:off x="1248" y="1152"/>
              <a:ext cx="624" cy="624"/>
            </a:xfrm>
            <a:prstGeom prst="ellipse">
              <a:avLst/>
            </a:prstGeom>
            <a:solidFill>
              <a:srgbClr val="FFFF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9636" name="Oval 4"/>
            <p:cNvSpPr>
              <a:spLocks noChangeArrowheads="1"/>
            </p:cNvSpPr>
            <p:nvPr/>
          </p:nvSpPr>
          <p:spPr bwMode="auto">
            <a:xfrm>
              <a:off x="2496" y="1152"/>
              <a:ext cx="624" cy="624"/>
            </a:xfrm>
            <a:prstGeom prst="ellipse">
              <a:avLst/>
            </a:prstGeom>
            <a:solidFill>
              <a:srgbClr val="FFFF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9637" name="Oval 5"/>
            <p:cNvSpPr>
              <a:spLocks noChangeArrowheads="1"/>
            </p:cNvSpPr>
            <p:nvPr/>
          </p:nvSpPr>
          <p:spPr bwMode="auto">
            <a:xfrm>
              <a:off x="3696" y="1152"/>
              <a:ext cx="624" cy="624"/>
            </a:xfrm>
            <a:prstGeom prst="ellipse">
              <a:avLst/>
            </a:prstGeom>
            <a:solidFill>
              <a:srgbClr val="FFFF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9638" name="Oval 6"/>
            <p:cNvSpPr>
              <a:spLocks noChangeArrowheads="1"/>
            </p:cNvSpPr>
            <p:nvPr/>
          </p:nvSpPr>
          <p:spPr bwMode="auto">
            <a:xfrm>
              <a:off x="4848" y="1152"/>
              <a:ext cx="624" cy="624"/>
            </a:xfrm>
            <a:prstGeom prst="ellipse">
              <a:avLst/>
            </a:prstGeom>
            <a:solidFill>
              <a:srgbClr val="FFFF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nvGrpSpPr>
            <p:cNvPr id="69639" name="Group 7"/>
            <p:cNvGrpSpPr>
              <a:grpSpLocks/>
            </p:cNvGrpSpPr>
            <p:nvPr/>
          </p:nvGrpSpPr>
          <p:grpSpPr bwMode="auto">
            <a:xfrm>
              <a:off x="1392" y="1344"/>
              <a:ext cx="384" cy="240"/>
              <a:chOff x="1344" y="2208"/>
              <a:chExt cx="384" cy="240"/>
            </a:xfrm>
          </p:grpSpPr>
          <p:sp>
            <p:nvSpPr>
              <p:cNvPr id="69640" name="Rectangle 8"/>
              <p:cNvSpPr>
                <a:spLocks noChangeArrowheads="1"/>
              </p:cNvSpPr>
              <p:nvPr/>
            </p:nvSpPr>
            <p:spPr bwMode="auto">
              <a:xfrm>
                <a:off x="1344" y="2208"/>
                <a:ext cx="96" cy="24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9641" name="Rectangle 9"/>
              <p:cNvSpPr>
                <a:spLocks noChangeArrowheads="1"/>
              </p:cNvSpPr>
              <p:nvPr/>
            </p:nvSpPr>
            <p:spPr bwMode="auto">
              <a:xfrm>
                <a:off x="1440" y="2208"/>
                <a:ext cx="96" cy="24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9642" name="Rectangle 10"/>
              <p:cNvSpPr>
                <a:spLocks noChangeArrowheads="1"/>
              </p:cNvSpPr>
              <p:nvPr/>
            </p:nvSpPr>
            <p:spPr bwMode="auto">
              <a:xfrm>
                <a:off x="1536" y="2208"/>
                <a:ext cx="96" cy="24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9643" name="Rectangle 11"/>
              <p:cNvSpPr>
                <a:spLocks noChangeArrowheads="1"/>
              </p:cNvSpPr>
              <p:nvPr/>
            </p:nvSpPr>
            <p:spPr bwMode="auto">
              <a:xfrm>
                <a:off x="1632" y="2208"/>
                <a:ext cx="96" cy="24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69644" name="Group 12"/>
            <p:cNvGrpSpPr>
              <a:grpSpLocks/>
            </p:cNvGrpSpPr>
            <p:nvPr/>
          </p:nvGrpSpPr>
          <p:grpSpPr bwMode="auto">
            <a:xfrm>
              <a:off x="2640" y="1344"/>
              <a:ext cx="384" cy="240"/>
              <a:chOff x="1344" y="2208"/>
              <a:chExt cx="384" cy="240"/>
            </a:xfrm>
          </p:grpSpPr>
          <p:sp>
            <p:nvSpPr>
              <p:cNvPr id="69645" name="Rectangle 13"/>
              <p:cNvSpPr>
                <a:spLocks noChangeArrowheads="1"/>
              </p:cNvSpPr>
              <p:nvPr/>
            </p:nvSpPr>
            <p:spPr bwMode="auto">
              <a:xfrm>
                <a:off x="1344" y="2208"/>
                <a:ext cx="96" cy="24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9646" name="Rectangle 14"/>
              <p:cNvSpPr>
                <a:spLocks noChangeArrowheads="1"/>
              </p:cNvSpPr>
              <p:nvPr/>
            </p:nvSpPr>
            <p:spPr bwMode="auto">
              <a:xfrm>
                <a:off x="1440" y="2208"/>
                <a:ext cx="96" cy="24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9647" name="Rectangle 15"/>
              <p:cNvSpPr>
                <a:spLocks noChangeArrowheads="1"/>
              </p:cNvSpPr>
              <p:nvPr/>
            </p:nvSpPr>
            <p:spPr bwMode="auto">
              <a:xfrm>
                <a:off x="1536" y="2208"/>
                <a:ext cx="96" cy="24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9648" name="Rectangle 16"/>
              <p:cNvSpPr>
                <a:spLocks noChangeArrowheads="1"/>
              </p:cNvSpPr>
              <p:nvPr/>
            </p:nvSpPr>
            <p:spPr bwMode="auto">
              <a:xfrm>
                <a:off x="1632" y="2208"/>
                <a:ext cx="96" cy="24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69649" name="Group 17"/>
            <p:cNvGrpSpPr>
              <a:grpSpLocks/>
            </p:cNvGrpSpPr>
            <p:nvPr/>
          </p:nvGrpSpPr>
          <p:grpSpPr bwMode="auto">
            <a:xfrm>
              <a:off x="3792" y="1344"/>
              <a:ext cx="384" cy="240"/>
              <a:chOff x="1344" y="2208"/>
              <a:chExt cx="384" cy="240"/>
            </a:xfrm>
          </p:grpSpPr>
          <p:sp>
            <p:nvSpPr>
              <p:cNvPr id="69650" name="Rectangle 18"/>
              <p:cNvSpPr>
                <a:spLocks noChangeArrowheads="1"/>
              </p:cNvSpPr>
              <p:nvPr/>
            </p:nvSpPr>
            <p:spPr bwMode="auto">
              <a:xfrm>
                <a:off x="1344" y="2208"/>
                <a:ext cx="96" cy="24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9651" name="Rectangle 19"/>
              <p:cNvSpPr>
                <a:spLocks noChangeArrowheads="1"/>
              </p:cNvSpPr>
              <p:nvPr/>
            </p:nvSpPr>
            <p:spPr bwMode="auto">
              <a:xfrm>
                <a:off x="1440" y="2208"/>
                <a:ext cx="96" cy="24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9652" name="Rectangle 20"/>
              <p:cNvSpPr>
                <a:spLocks noChangeArrowheads="1"/>
              </p:cNvSpPr>
              <p:nvPr/>
            </p:nvSpPr>
            <p:spPr bwMode="auto">
              <a:xfrm>
                <a:off x="1536" y="2208"/>
                <a:ext cx="96" cy="24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9653" name="Rectangle 21"/>
              <p:cNvSpPr>
                <a:spLocks noChangeArrowheads="1"/>
              </p:cNvSpPr>
              <p:nvPr/>
            </p:nvSpPr>
            <p:spPr bwMode="auto">
              <a:xfrm>
                <a:off x="1632" y="2208"/>
                <a:ext cx="96" cy="24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69654" name="Group 22"/>
            <p:cNvGrpSpPr>
              <a:grpSpLocks/>
            </p:cNvGrpSpPr>
            <p:nvPr/>
          </p:nvGrpSpPr>
          <p:grpSpPr bwMode="auto">
            <a:xfrm>
              <a:off x="4992" y="1344"/>
              <a:ext cx="384" cy="240"/>
              <a:chOff x="1344" y="2208"/>
              <a:chExt cx="384" cy="240"/>
            </a:xfrm>
          </p:grpSpPr>
          <p:sp>
            <p:nvSpPr>
              <p:cNvPr id="69655" name="Rectangle 23"/>
              <p:cNvSpPr>
                <a:spLocks noChangeArrowheads="1"/>
              </p:cNvSpPr>
              <p:nvPr/>
            </p:nvSpPr>
            <p:spPr bwMode="auto">
              <a:xfrm>
                <a:off x="1344" y="2208"/>
                <a:ext cx="96" cy="24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9656" name="Rectangle 24"/>
              <p:cNvSpPr>
                <a:spLocks noChangeArrowheads="1"/>
              </p:cNvSpPr>
              <p:nvPr/>
            </p:nvSpPr>
            <p:spPr bwMode="auto">
              <a:xfrm>
                <a:off x="1440" y="2208"/>
                <a:ext cx="96" cy="24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9657" name="Rectangle 25"/>
              <p:cNvSpPr>
                <a:spLocks noChangeArrowheads="1"/>
              </p:cNvSpPr>
              <p:nvPr/>
            </p:nvSpPr>
            <p:spPr bwMode="auto">
              <a:xfrm>
                <a:off x="1536" y="2208"/>
                <a:ext cx="96" cy="24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9658" name="Rectangle 26"/>
              <p:cNvSpPr>
                <a:spLocks noChangeArrowheads="1"/>
              </p:cNvSpPr>
              <p:nvPr/>
            </p:nvSpPr>
            <p:spPr bwMode="auto">
              <a:xfrm>
                <a:off x="1632" y="2208"/>
                <a:ext cx="96" cy="24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sp>
          <p:nvSpPr>
            <p:cNvPr id="69659" name="Line 27"/>
            <p:cNvSpPr>
              <a:spLocks noChangeShapeType="1"/>
            </p:cNvSpPr>
            <p:nvPr/>
          </p:nvSpPr>
          <p:spPr bwMode="auto">
            <a:xfrm>
              <a:off x="1872" y="1488"/>
              <a:ext cx="624"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9660" name="Line 28"/>
            <p:cNvSpPr>
              <a:spLocks noChangeShapeType="1"/>
            </p:cNvSpPr>
            <p:nvPr/>
          </p:nvSpPr>
          <p:spPr bwMode="auto">
            <a:xfrm>
              <a:off x="3120" y="1488"/>
              <a:ext cx="576"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9661" name="Line 29"/>
            <p:cNvSpPr>
              <a:spLocks noChangeShapeType="1"/>
            </p:cNvSpPr>
            <p:nvPr/>
          </p:nvSpPr>
          <p:spPr bwMode="auto">
            <a:xfrm>
              <a:off x="4320" y="1488"/>
              <a:ext cx="5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9662" name="Line 30"/>
            <p:cNvSpPr>
              <a:spLocks noChangeShapeType="1"/>
            </p:cNvSpPr>
            <p:nvPr/>
          </p:nvSpPr>
          <p:spPr bwMode="auto">
            <a:xfrm>
              <a:off x="1008" y="1488"/>
              <a:ext cx="24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9663" name="Line 31"/>
            <p:cNvSpPr>
              <a:spLocks noChangeShapeType="1"/>
            </p:cNvSpPr>
            <p:nvPr/>
          </p:nvSpPr>
          <p:spPr bwMode="auto">
            <a:xfrm>
              <a:off x="5472" y="1488"/>
              <a:ext cx="144"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69664" name="Group 32"/>
          <p:cNvGrpSpPr>
            <a:grpSpLocks/>
          </p:cNvGrpSpPr>
          <p:nvPr/>
        </p:nvGrpSpPr>
        <p:grpSpPr bwMode="auto">
          <a:xfrm>
            <a:off x="1600200" y="1828800"/>
            <a:ext cx="7315200" cy="990600"/>
            <a:chOff x="1008" y="1152"/>
            <a:chExt cx="4608" cy="624"/>
          </a:xfrm>
        </p:grpSpPr>
        <p:sp>
          <p:nvSpPr>
            <p:cNvPr id="69665" name="Oval 33"/>
            <p:cNvSpPr>
              <a:spLocks noChangeArrowheads="1"/>
            </p:cNvSpPr>
            <p:nvPr/>
          </p:nvSpPr>
          <p:spPr bwMode="auto">
            <a:xfrm>
              <a:off x="1248" y="1152"/>
              <a:ext cx="624" cy="624"/>
            </a:xfrm>
            <a:prstGeom prst="ellipse">
              <a:avLst/>
            </a:prstGeom>
            <a:solidFill>
              <a:srgbClr val="FFFF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9666" name="Oval 34"/>
            <p:cNvSpPr>
              <a:spLocks noChangeArrowheads="1"/>
            </p:cNvSpPr>
            <p:nvPr/>
          </p:nvSpPr>
          <p:spPr bwMode="auto">
            <a:xfrm>
              <a:off x="2496" y="1152"/>
              <a:ext cx="624" cy="624"/>
            </a:xfrm>
            <a:prstGeom prst="ellipse">
              <a:avLst/>
            </a:prstGeom>
            <a:solidFill>
              <a:srgbClr val="FFFF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9667" name="Oval 35"/>
            <p:cNvSpPr>
              <a:spLocks noChangeArrowheads="1"/>
            </p:cNvSpPr>
            <p:nvPr/>
          </p:nvSpPr>
          <p:spPr bwMode="auto">
            <a:xfrm>
              <a:off x="3696" y="1152"/>
              <a:ext cx="624" cy="624"/>
            </a:xfrm>
            <a:prstGeom prst="ellipse">
              <a:avLst/>
            </a:prstGeom>
            <a:solidFill>
              <a:srgbClr val="FFFF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9668" name="Oval 36"/>
            <p:cNvSpPr>
              <a:spLocks noChangeArrowheads="1"/>
            </p:cNvSpPr>
            <p:nvPr/>
          </p:nvSpPr>
          <p:spPr bwMode="auto">
            <a:xfrm>
              <a:off x="4848" y="1152"/>
              <a:ext cx="624" cy="624"/>
            </a:xfrm>
            <a:prstGeom prst="ellipse">
              <a:avLst/>
            </a:prstGeom>
            <a:solidFill>
              <a:srgbClr val="FFFF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nvGrpSpPr>
            <p:cNvPr id="69669" name="Group 37"/>
            <p:cNvGrpSpPr>
              <a:grpSpLocks/>
            </p:cNvGrpSpPr>
            <p:nvPr/>
          </p:nvGrpSpPr>
          <p:grpSpPr bwMode="auto">
            <a:xfrm>
              <a:off x="1392" y="1344"/>
              <a:ext cx="384" cy="240"/>
              <a:chOff x="1344" y="2208"/>
              <a:chExt cx="384" cy="240"/>
            </a:xfrm>
          </p:grpSpPr>
          <p:sp>
            <p:nvSpPr>
              <p:cNvPr id="69670" name="Rectangle 38"/>
              <p:cNvSpPr>
                <a:spLocks noChangeArrowheads="1"/>
              </p:cNvSpPr>
              <p:nvPr/>
            </p:nvSpPr>
            <p:spPr bwMode="auto">
              <a:xfrm>
                <a:off x="1344" y="2208"/>
                <a:ext cx="96" cy="24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9671" name="Rectangle 39"/>
              <p:cNvSpPr>
                <a:spLocks noChangeArrowheads="1"/>
              </p:cNvSpPr>
              <p:nvPr/>
            </p:nvSpPr>
            <p:spPr bwMode="auto">
              <a:xfrm>
                <a:off x="1440" y="2208"/>
                <a:ext cx="96" cy="24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9672" name="Rectangle 40"/>
              <p:cNvSpPr>
                <a:spLocks noChangeArrowheads="1"/>
              </p:cNvSpPr>
              <p:nvPr/>
            </p:nvSpPr>
            <p:spPr bwMode="auto">
              <a:xfrm>
                <a:off x="1536" y="2208"/>
                <a:ext cx="96" cy="24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9673" name="Rectangle 41"/>
              <p:cNvSpPr>
                <a:spLocks noChangeArrowheads="1"/>
              </p:cNvSpPr>
              <p:nvPr/>
            </p:nvSpPr>
            <p:spPr bwMode="auto">
              <a:xfrm>
                <a:off x="1632" y="2208"/>
                <a:ext cx="96" cy="24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69674" name="Group 42"/>
            <p:cNvGrpSpPr>
              <a:grpSpLocks/>
            </p:cNvGrpSpPr>
            <p:nvPr/>
          </p:nvGrpSpPr>
          <p:grpSpPr bwMode="auto">
            <a:xfrm>
              <a:off x="2640" y="1344"/>
              <a:ext cx="384" cy="240"/>
              <a:chOff x="1344" y="2208"/>
              <a:chExt cx="384" cy="240"/>
            </a:xfrm>
          </p:grpSpPr>
          <p:sp>
            <p:nvSpPr>
              <p:cNvPr id="69675" name="Rectangle 43"/>
              <p:cNvSpPr>
                <a:spLocks noChangeArrowheads="1"/>
              </p:cNvSpPr>
              <p:nvPr/>
            </p:nvSpPr>
            <p:spPr bwMode="auto">
              <a:xfrm>
                <a:off x="1344" y="2208"/>
                <a:ext cx="96" cy="24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9676" name="Rectangle 44"/>
              <p:cNvSpPr>
                <a:spLocks noChangeArrowheads="1"/>
              </p:cNvSpPr>
              <p:nvPr/>
            </p:nvSpPr>
            <p:spPr bwMode="auto">
              <a:xfrm>
                <a:off x="1440" y="2208"/>
                <a:ext cx="96" cy="24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9677" name="Rectangle 45"/>
              <p:cNvSpPr>
                <a:spLocks noChangeArrowheads="1"/>
              </p:cNvSpPr>
              <p:nvPr/>
            </p:nvSpPr>
            <p:spPr bwMode="auto">
              <a:xfrm>
                <a:off x="1536" y="2208"/>
                <a:ext cx="96" cy="24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9678" name="Rectangle 46"/>
              <p:cNvSpPr>
                <a:spLocks noChangeArrowheads="1"/>
              </p:cNvSpPr>
              <p:nvPr/>
            </p:nvSpPr>
            <p:spPr bwMode="auto">
              <a:xfrm>
                <a:off x="1632" y="2208"/>
                <a:ext cx="96" cy="24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69679" name="Group 47"/>
            <p:cNvGrpSpPr>
              <a:grpSpLocks/>
            </p:cNvGrpSpPr>
            <p:nvPr/>
          </p:nvGrpSpPr>
          <p:grpSpPr bwMode="auto">
            <a:xfrm>
              <a:off x="3792" y="1344"/>
              <a:ext cx="384" cy="240"/>
              <a:chOff x="1344" y="2208"/>
              <a:chExt cx="384" cy="240"/>
            </a:xfrm>
          </p:grpSpPr>
          <p:sp>
            <p:nvSpPr>
              <p:cNvPr id="69680" name="Rectangle 48"/>
              <p:cNvSpPr>
                <a:spLocks noChangeArrowheads="1"/>
              </p:cNvSpPr>
              <p:nvPr/>
            </p:nvSpPr>
            <p:spPr bwMode="auto">
              <a:xfrm>
                <a:off x="1344" y="2208"/>
                <a:ext cx="96" cy="24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9681" name="Rectangle 49"/>
              <p:cNvSpPr>
                <a:spLocks noChangeArrowheads="1"/>
              </p:cNvSpPr>
              <p:nvPr/>
            </p:nvSpPr>
            <p:spPr bwMode="auto">
              <a:xfrm>
                <a:off x="1440" y="2208"/>
                <a:ext cx="96" cy="24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9682" name="Rectangle 50"/>
              <p:cNvSpPr>
                <a:spLocks noChangeArrowheads="1"/>
              </p:cNvSpPr>
              <p:nvPr/>
            </p:nvSpPr>
            <p:spPr bwMode="auto">
              <a:xfrm>
                <a:off x="1536" y="2208"/>
                <a:ext cx="96" cy="24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9683" name="Rectangle 51"/>
              <p:cNvSpPr>
                <a:spLocks noChangeArrowheads="1"/>
              </p:cNvSpPr>
              <p:nvPr/>
            </p:nvSpPr>
            <p:spPr bwMode="auto">
              <a:xfrm>
                <a:off x="1632" y="2208"/>
                <a:ext cx="96" cy="24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69684" name="Group 52"/>
            <p:cNvGrpSpPr>
              <a:grpSpLocks/>
            </p:cNvGrpSpPr>
            <p:nvPr/>
          </p:nvGrpSpPr>
          <p:grpSpPr bwMode="auto">
            <a:xfrm>
              <a:off x="4992" y="1344"/>
              <a:ext cx="384" cy="240"/>
              <a:chOff x="1344" y="2208"/>
              <a:chExt cx="384" cy="240"/>
            </a:xfrm>
          </p:grpSpPr>
          <p:sp>
            <p:nvSpPr>
              <p:cNvPr id="69685" name="Rectangle 53"/>
              <p:cNvSpPr>
                <a:spLocks noChangeArrowheads="1"/>
              </p:cNvSpPr>
              <p:nvPr/>
            </p:nvSpPr>
            <p:spPr bwMode="auto">
              <a:xfrm>
                <a:off x="1344" y="2208"/>
                <a:ext cx="96" cy="24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9686" name="Rectangle 54"/>
              <p:cNvSpPr>
                <a:spLocks noChangeArrowheads="1"/>
              </p:cNvSpPr>
              <p:nvPr/>
            </p:nvSpPr>
            <p:spPr bwMode="auto">
              <a:xfrm>
                <a:off x="1440" y="2208"/>
                <a:ext cx="96" cy="24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9687" name="Rectangle 55"/>
              <p:cNvSpPr>
                <a:spLocks noChangeArrowheads="1"/>
              </p:cNvSpPr>
              <p:nvPr/>
            </p:nvSpPr>
            <p:spPr bwMode="auto">
              <a:xfrm>
                <a:off x="1536" y="2208"/>
                <a:ext cx="96" cy="24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9688" name="Rectangle 56"/>
              <p:cNvSpPr>
                <a:spLocks noChangeArrowheads="1"/>
              </p:cNvSpPr>
              <p:nvPr/>
            </p:nvSpPr>
            <p:spPr bwMode="auto">
              <a:xfrm>
                <a:off x="1632" y="2208"/>
                <a:ext cx="96" cy="24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sp>
          <p:nvSpPr>
            <p:cNvPr id="69689" name="Line 57"/>
            <p:cNvSpPr>
              <a:spLocks noChangeShapeType="1"/>
            </p:cNvSpPr>
            <p:nvPr/>
          </p:nvSpPr>
          <p:spPr bwMode="auto">
            <a:xfrm>
              <a:off x="1872" y="1488"/>
              <a:ext cx="624"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9690" name="Line 58"/>
            <p:cNvSpPr>
              <a:spLocks noChangeShapeType="1"/>
            </p:cNvSpPr>
            <p:nvPr/>
          </p:nvSpPr>
          <p:spPr bwMode="auto">
            <a:xfrm>
              <a:off x="3120" y="1488"/>
              <a:ext cx="576"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9691" name="Line 59"/>
            <p:cNvSpPr>
              <a:spLocks noChangeShapeType="1"/>
            </p:cNvSpPr>
            <p:nvPr/>
          </p:nvSpPr>
          <p:spPr bwMode="auto">
            <a:xfrm>
              <a:off x="4320" y="1488"/>
              <a:ext cx="5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9692" name="Line 60"/>
            <p:cNvSpPr>
              <a:spLocks noChangeShapeType="1"/>
            </p:cNvSpPr>
            <p:nvPr/>
          </p:nvSpPr>
          <p:spPr bwMode="auto">
            <a:xfrm>
              <a:off x="1008" y="1488"/>
              <a:ext cx="24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9693" name="Line 61"/>
            <p:cNvSpPr>
              <a:spLocks noChangeShapeType="1"/>
            </p:cNvSpPr>
            <p:nvPr/>
          </p:nvSpPr>
          <p:spPr bwMode="auto">
            <a:xfrm>
              <a:off x="5472" y="1488"/>
              <a:ext cx="144"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sp>
        <p:nvSpPr>
          <p:cNvPr id="69694" name="Rectangle 62"/>
          <p:cNvSpPr>
            <a:spLocks noGrp="1" noChangeArrowheads="1"/>
          </p:cNvSpPr>
          <p:nvPr>
            <p:ph type="title"/>
          </p:nvPr>
        </p:nvSpPr>
        <p:spPr/>
        <p:txBody>
          <a:bodyPr/>
          <a:lstStyle/>
          <a:p>
            <a:r>
              <a:rPr lang="en-US" altLang="ja-JP"/>
              <a:t>Virtual</a:t>
            </a:r>
            <a:r>
              <a:rPr lang="ja-JP" altLang="en-US"/>
              <a:t>　</a:t>
            </a:r>
            <a:r>
              <a:rPr lang="en-US" altLang="ja-JP"/>
              <a:t>Cut</a:t>
            </a:r>
            <a:r>
              <a:rPr lang="ja-JP" altLang="en-US"/>
              <a:t>　</a:t>
            </a:r>
            <a:r>
              <a:rPr lang="en-US" altLang="ja-JP"/>
              <a:t>Through</a:t>
            </a:r>
          </a:p>
        </p:txBody>
      </p:sp>
      <p:sp>
        <p:nvSpPr>
          <p:cNvPr id="69695" name="Text Box 63"/>
          <p:cNvSpPr txBox="1">
            <a:spLocks noChangeArrowheads="1"/>
          </p:cNvSpPr>
          <p:nvPr/>
        </p:nvSpPr>
        <p:spPr bwMode="auto">
          <a:xfrm>
            <a:off x="1660525" y="4232275"/>
            <a:ext cx="6654800" cy="155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2400">
                <a:latin typeface="Times New Roman" panose="02020603050405020304" pitchFamily="18" charset="0"/>
              </a:rPr>
              <a:t>If blocked, the rest of packet is stored in the buffer</a:t>
            </a:r>
          </a:p>
          <a:p>
            <a:r>
              <a:rPr lang="en-US" altLang="ja-JP" sz="2400">
                <a:latin typeface="Times New Roman" panose="02020603050405020304" pitchFamily="18" charset="0"/>
              </a:rPr>
              <a:t>The same latency as Wormhole</a:t>
            </a:r>
          </a:p>
          <a:p>
            <a:r>
              <a:rPr lang="en-US" altLang="ja-JP" sz="2400">
                <a:latin typeface="Times New Roman" panose="02020603050405020304" pitchFamily="18" charset="0"/>
              </a:rPr>
              <a:t>The same buffer requirement as Store</a:t>
            </a:r>
            <a:r>
              <a:rPr lang="ja-JP" altLang="en-US" sz="2400">
                <a:latin typeface="Times New Roman" panose="02020603050405020304" pitchFamily="18" charset="0"/>
              </a:rPr>
              <a:t>　</a:t>
            </a:r>
            <a:r>
              <a:rPr lang="en-US" altLang="ja-JP" sz="2400">
                <a:latin typeface="Times New Roman" panose="02020603050405020304" pitchFamily="18" charset="0"/>
              </a:rPr>
              <a:t>and</a:t>
            </a:r>
            <a:r>
              <a:rPr lang="ja-JP" altLang="en-US" sz="2400">
                <a:latin typeface="Times New Roman" panose="02020603050405020304" pitchFamily="18" charset="0"/>
              </a:rPr>
              <a:t>　</a:t>
            </a:r>
            <a:r>
              <a:rPr lang="en-US" altLang="ja-JP" sz="2400">
                <a:latin typeface="Times New Roman" panose="02020603050405020304" pitchFamily="18" charset="0"/>
              </a:rPr>
              <a:t>Forward</a:t>
            </a:r>
          </a:p>
          <a:p>
            <a:r>
              <a:rPr lang="en-US" altLang="ja-JP" sz="2400">
                <a:latin typeface="Times New Roman" panose="02020603050405020304" pitchFamily="18" charset="0"/>
              </a:rPr>
              <a:t>Hardware router is required.</a:t>
            </a:r>
          </a:p>
        </p:txBody>
      </p:sp>
      <p:grpSp>
        <p:nvGrpSpPr>
          <p:cNvPr id="69696" name="Group 64"/>
          <p:cNvGrpSpPr>
            <a:grpSpLocks/>
          </p:cNvGrpSpPr>
          <p:nvPr/>
        </p:nvGrpSpPr>
        <p:grpSpPr bwMode="auto">
          <a:xfrm>
            <a:off x="6172200" y="3581400"/>
            <a:ext cx="533400" cy="76200"/>
            <a:chOff x="1440" y="1440"/>
            <a:chExt cx="336" cy="48"/>
          </a:xfrm>
        </p:grpSpPr>
        <p:sp>
          <p:nvSpPr>
            <p:cNvPr id="69697" name="Oval 65"/>
            <p:cNvSpPr>
              <a:spLocks noChangeArrowheads="1"/>
            </p:cNvSpPr>
            <p:nvPr/>
          </p:nvSpPr>
          <p:spPr bwMode="auto">
            <a:xfrm>
              <a:off x="1440" y="1440"/>
              <a:ext cx="48" cy="48"/>
            </a:xfrm>
            <a:prstGeom prst="ellipse">
              <a:avLst/>
            </a:prstGeom>
            <a:solidFill>
              <a:srgbClr val="008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9698" name="Oval 66"/>
            <p:cNvSpPr>
              <a:spLocks noChangeArrowheads="1"/>
            </p:cNvSpPr>
            <p:nvPr/>
          </p:nvSpPr>
          <p:spPr bwMode="auto">
            <a:xfrm>
              <a:off x="1536" y="1440"/>
              <a:ext cx="48" cy="48"/>
            </a:xfrm>
            <a:prstGeom prst="ellipse">
              <a:avLst/>
            </a:prstGeom>
            <a:solidFill>
              <a:srgbClr val="008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9699" name="Oval 67"/>
            <p:cNvSpPr>
              <a:spLocks noChangeArrowheads="1"/>
            </p:cNvSpPr>
            <p:nvPr/>
          </p:nvSpPr>
          <p:spPr bwMode="auto">
            <a:xfrm>
              <a:off x="1632" y="1440"/>
              <a:ext cx="48" cy="48"/>
            </a:xfrm>
            <a:prstGeom prst="ellipse">
              <a:avLst/>
            </a:prstGeom>
            <a:solidFill>
              <a:srgbClr val="008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9700" name="Oval 68"/>
            <p:cNvSpPr>
              <a:spLocks noChangeArrowheads="1"/>
            </p:cNvSpPr>
            <p:nvPr/>
          </p:nvSpPr>
          <p:spPr bwMode="auto">
            <a:xfrm>
              <a:off x="1728" y="1440"/>
              <a:ext cx="48" cy="48"/>
            </a:xfrm>
            <a:prstGeom prst="ellipse">
              <a:avLst/>
            </a:prstGeom>
            <a:solidFill>
              <a:srgbClr val="008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sp>
        <p:nvSpPr>
          <p:cNvPr id="69701" name="Oval 69"/>
          <p:cNvSpPr>
            <a:spLocks noChangeArrowheads="1"/>
          </p:cNvSpPr>
          <p:nvPr/>
        </p:nvSpPr>
        <p:spPr bwMode="auto">
          <a:xfrm>
            <a:off x="6445250" y="2133600"/>
            <a:ext cx="287338" cy="358775"/>
          </a:xfrm>
          <a:prstGeom prst="ellipse">
            <a:avLst/>
          </a:prstGeom>
          <a:solidFill>
            <a:srgbClr val="CCFF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a:t>2 </a:t>
            </a:r>
          </a:p>
        </p:txBody>
      </p:sp>
      <p:sp>
        <p:nvSpPr>
          <p:cNvPr id="69702" name="Oval 70"/>
          <p:cNvSpPr>
            <a:spLocks noChangeArrowheads="1"/>
          </p:cNvSpPr>
          <p:nvPr/>
        </p:nvSpPr>
        <p:spPr bwMode="auto">
          <a:xfrm>
            <a:off x="2628900" y="2133600"/>
            <a:ext cx="287338" cy="358775"/>
          </a:xfrm>
          <a:prstGeom prst="ellipse">
            <a:avLst/>
          </a:prstGeom>
          <a:solidFill>
            <a:srgbClr val="CCFF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a:t>4</a:t>
            </a:r>
          </a:p>
        </p:txBody>
      </p:sp>
      <p:sp>
        <p:nvSpPr>
          <p:cNvPr id="69703" name="Oval 71"/>
          <p:cNvSpPr>
            <a:spLocks noChangeArrowheads="1"/>
          </p:cNvSpPr>
          <p:nvPr/>
        </p:nvSpPr>
        <p:spPr bwMode="auto">
          <a:xfrm>
            <a:off x="8388350" y="2133600"/>
            <a:ext cx="287338" cy="358775"/>
          </a:xfrm>
          <a:prstGeom prst="ellipse">
            <a:avLst/>
          </a:prstGeom>
          <a:solidFill>
            <a:srgbClr val="CCFF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a:t>1</a:t>
            </a:r>
          </a:p>
        </p:txBody>
      </p:sp>
      <p:sp>
        <p:nvSpPr>
          <p:cNvPr id="69704" name="Oval 72"/>
          <p:cNvSpPr>
            <a:spLocks noChangeArrowheads="1"/>
          </p:cNvSpPr>
          <p:nvPr/>
        </p:nvSpPr>
        <p:spPr bwMode="auto">
          <a:xfrm>
            <a:off x="4645025" y="2133600"/>
            <a:ext cx="287338" cy="358775"/>
          </a:xfrm>
          <a:prstGeom prst="ellipse">
            <a:avLst/>
          </a:prstGeom>
          <a:solidFill>
            <a:srgbClr val="CCFF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a:t>3</a:t>
            </a:r>
          </a:p>
        </p:txBody>
      </p:sp>
      <p:pic>
        <p:nvPicPr>
          <p:cNvPr id="2" name="オーディオ 1">
            <a:hlinkClick r:id="" action="ppaction://media"/>
            <a:extLst>
              <a:ext uri="{FF2B5EF4-FFF2-40B4-BE49-F238E27FC236}">
                <a16:creationId xmlns:a16="http://schemas.microsoft.com/office/drawing/2014/main" id="{AA43128B-F084-42AB-B6FE-D8ADDD2DD11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008"/>
    </mc:Choice>
    <mc:Fallback>
      <p:transition spd="slow" advTm="30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0658" name="Group 2"/>
          <p:cNvGrpSpPr>
            <a:grpSpLocks/>
          </p:cNvGrpSpPr>
          <p:nvPr/>
        </p:nvGrpSpPr>
        <p:grpSpPr bwMode="auto">
          <a:xfrm>
            <a:off x="1676400" y="3124200"/>
            <a:ext cx="7315200" cy="990600"/>
            <a:chOff x="1008" y="1152"/>
            <a:chExt cx="4608" cy="624"/>
          </a:xfrm>
        </p:grpSpPr>
        <p:sp>
          <p:nvSpPr>
            <p:cNvPr id="70659" name="Oval 3"/>
            <p:cNvSpPr>
              <a:spLocks noChangeArrowheads="1"/>
            </p:cNvSpPr>
            <p:nvPr/>
          </p:nvSpPr>
          <p:spPr bwMode="auto">
            <a:xfrm>
              <a:off x="1248" y="1152"/>
              <a:ext cx="624" cy="624"/>
            </a:xfrm>
            <a:prstGeom prst="ellipse">
              <a:avLst/>
            </a:prstGeom>
            <a:solidFill>
              <a:srgbClr val="FFFF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0660" name="Oval 4"/>
            <p:cNvSpPr>
              <a:spLocks noChangeArrowheads="1"/>
            </p:cNvSpPr>
            <p:nvPr/>
          </p:nvSpPr>
          <p:spPr bwMode="auto">
            <a:xfrm>
              <a:off x="2496" y="1152"/>
              <a:ext cx="624" cy="624"/>
            </a:xfrm>
            <a:prstGeom prst="ellipse">
              <a:avLst/>
            </a:prstGeom>
            <a:solidFill>
              <a:srgbClr val="FFFF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0661" name="Oval 5"/>
            <p:cNvSpPr>
              <a:spLocks noChangeArrowheads="1"/>
            </p:cNvSpPr>
            <p:nvPr/>
          </p:nvSpPr>
          <p:spPr bwMode="auto">
            <a:xfrm>
              <a:off x="3696" y="1152"/>
              <a:ext cx="624" cy="624"/>
            </a:xfrm>
            <a:prstGeom prst="ellipse">
              <a:avLst/>
            </a:prstGeom>
            <a:solidFill>
              <a:srgbClr val="FFFF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0662" name="Oval 6"/>
            <p:cNvSpPr>
              <a:spLocks noChangeArrowheads="1"/>
            </p:cNvSpPr>
            <p:nvPr/>
          </p:nvSpPr>
          <p:spPr bwMode="auto">
            <a:xfrm>
              <a:off x="4848" y="1152"/>
              <a:ext cx="624" cy="624"/>
            </a:xfrm>
            <a:prstGeom prst="ellipse">
              <a:avLst/>
            </a:prstGeom>
            <a:solidFill>
              <a:srgbClr val="FFFF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nvGrpSpPr>
            <p:cNvPr id="70663" name="Group 7"/>
            <p:cNvGrpSpPr>
              <a:grpSpLocks/>
            </p:cNvGrpSpPr>
            <p:nvPr/>
          </p:nvGrpSpPr>
          <p:grpSpPr bwMode="auto">
            <a:xfrm>
              <a:off x="1392" y="1344"/>
              <a:ext cx="384" cy="240"/>
              <a:chOff x="1344" y="2208"/>
              <a:chExt cx="384" cy="240"/>
            </a:xfrm>
          </p:grpSpPr>
          <p:sp>
            <p:nvSpPr>
              <p:cNvPr id="70664" name="Rectangle 8"/>
              <p:cNvSpPr>
                <a:spLocks noChangeArrowheads="1"/>
              </p:cNvSpPr>
              <p:nvPr/>
            </p:nvSpPr>
            <p:spPr bwMode="auto">
              <a:xfrm>
                <a:off x="1344" y="2208"/>
                <a:ext cx="96" cy="24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0665" name="Rectangle 9"/>
              <p:cNvSpPr>
                <a:spLocks noChangeArrowheads="1"/>
              </p:cNvSpPr>
              <p:nvPr/>
            </p:nvSpPr>
            <p:spPr bwMode="auto">
              <a:xfrm>
                <a:off x="1440" y="2208"/>
                <a:ext cx="96" cy="24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0666" name="Rectangle 10"/>
              <p:cNvSpPr>
                <a:spLocks noChangeArrowheads="1"/>
              </p:cNvSpPr>
              <p:nvPr/>
            </p:nvSpPr>
            <p:spPr bwMode="auto">
              <a:xfrm>
                <a:off x="1536" y="2208"/>
                <a:ext cx="96" cy="24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0667" name="Rectangle 11"/>
              <p:cNvSpPr>
                <a:spLocks noChangeArrowheads="1"/>
              </p:cNvSpPr>
              <p:nvPr/>
            </p:nvSpPr>
            <p:spPr bwMode="auto">
              <a:xfrm>
                <a:off x="1632" y="2208"/>
                <a:ext cx="96" cy="24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70668" name="Group 12"/>
            <p:cNvGrpSpPr>
              <a:grpSpLocks/>
            </p:cNvGrpSpPr>
            <p:nvPr/>
          </p:nvGrpSpPr>
          <p:grpSpPr bwMode="auto">
            <a:xfrm>
              <a:off x="2640" y="1344"/>
              <a:ext cx="384" cy="240"/>
              <a:chOff x="1344" y="2208"/>
              <a:chExt cx="384" cy="240"/>
            </a:xfrm>
          </p:grpSpPr>
          <p:sp>
            <p:nvSpPr>
              <p:cNvPr id="70669" name="Rectangle 13"/>
              <p:cNvSpPr>
                <a:spLocks noChangeArrowheads="1"/>
              </p:cNvSpPr>
              <p:nvPr/>
            </p:nvSpPr>
            <p:spPr bwMode="auto">
              <a:xfrm>
                <a:off x="1344" y="2208"/>
                <a:ext cx="96" cy="24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0670" name="Rectangle 14"/>
              <p:cNvSpPr>
                <a:spLocks noChangeArrowheads="1"/>
              </p:cNvSpPr>
              <p:nvPr/>
            </p:nvSpPr>
            <p:spPr bwMode="auto">
              <a:xfrm>
                <a:off x="1440" y="2208"/>
                <a:ext cx="96" cy="24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0671" name="Rectangle 15"/>
              <p:cNvSpPr>
                <a:spLocks noChangeArrowheads="1"/>
              </p:cNvSpPr>
              <p:nvPr/>
            </p:nvSpPr>
            <p:spPr bwMode="auto">
              <a:xfrm>
                <a:off x="1536" y="2208"/>
                <a:ext cx="96" cy="24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0672" name="Rectangle 16"/>
              <p:cNvSpPr>
                <a:spLocks noChangeArrowheads="1"/>
              </p:cNvSpPr>
              <p:nvPr/>
            </p:nvSpPr>
            <p:spPr bwMode="auto">
              <a:xfrm>
                <a:off x="1632" y="2208"/>
                <a:ext cx="96" cy="24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70673" name="Group 17"/>
            <p:cNvGrpSpPr>
              <a:grpSpLocks/>
            </p:cNvGrpSpPr>
            <p:nvPr/>
          </p:nvGrpSpPr>
          <p:grpSpPr bwMode="auto">
            <a:xfrm>
              <a:off x="3792" y="1344"/>
              <a:ext cx="384" cy="240"/>
              <a:chOff x="1344" y="2208"/>
              <a:chExt cx="384" cy="240"/>
            </a:xfrm>
          </p:grpSpPr>
          <p:sp>
            <p:nvSpPr>
              <p:cNvPr id="70674" name="Rectangle 18"/>
              <p:cNvSpPr>
                <a:spLocks noChangeArrowheads="1"/>
              </p:cNvSpPr>
              <p:nvPr/>
            </p:nvSpPr>
            <p:spPr bwMode="auto">
              <a:xfrm>
                <a:off x="1344" y="2208"/>
                <a:ext cx="96" cy="24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0675" name="Rectangle 19"/>
              <p:cNvSpPr>
                <a:spLocks noChangeArrowheads="1"/>
              </p:cNvSpPr>
              <p:nvPr/>
            </p:nvSpPr>
            <p:spPr bwMode="auto">
              <a:xfrm>
                <a:off x="1440" y="2208"/>
                <a:ext cx="96" cy="24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0676" name="Rectangle 20"/>
              <p:cNvSpPr>
                <a:spLocks noChangeArrowheads="1"/>
              </p:cNvSpPr>
              <p:nvPr/>
            </p:nvSpPr>
            <p:spPr bwMode="auto">
              <a:xfrm>
                <a:off x="1536" y="2208"/>
                <a:ext cx="96" cy="24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0677" name="Rectangle 21"/>
              <p:cNvSpPr>
                <a:spLocks noChangeArrowheads="1"/>
              </p:cNvSpPr>
              <p:nvPr/>
            </p:nvSpPr>
            <p:spPr bwMode="auto">
              <a:xfrm>
                <a:off x="1632" y="2208"/>
                <a:ext cx="96" cy="24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70678" name="Group 22"/>
            <p:cNvGrpSpPr>
              <a:grpSpLocks/>
            </p:cNvGrpSpPr>
            <p:nvPr/>
          </p:nvGrpSpPr>
          <p:grpSpPr bwMode="auto">
            <a:xfrm>
              <a:off x="4992" y="1344"/>
              <a:ext cx="384" cy="240"/>
              <a:chOff x="1344" y="2208"/>
              <a:chExt cx="384" cy="240"/>
            </a:xfrm>
          </p:grpSpPr>
          <p:sp>
            <p:nvSpPr>
              <p:cNvPr id="70679" name="Rectangle 23"/>
              <p:cNvSpPr>
                <a:spLocks noChangeArrowheads="1"/>
              </p:cNvSpPr>
              <p:nvPr/>
            </p:nvSpPr>
            <p:spPr bwMode="auto">
              <a:xfrm>
                <a:off x="1344" y="2208"/>
                <a:ext cx="96" cy="24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0680" name="Rectangle 24"/>
              <p:cNvSpPr>
                <a:spLocks noChangeArrowheads="1"/>
              </p:cNvSpPr>
              <p:nvPr/>
            </p:nvSpPr>
            <p:spPr bwMode="auto">
              <a:xfrm>
                <a:off x="1440" y="2208"/>
                <a:ext cx="96" cy="24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0681" name="Rectangle 25"/>
              <p:cNvSpPr>
                <a:spLocks noChangeArrowheads="1"/>
              </p:cNvSpPr>
              <p:nvPr/>
            </p:nvSpPr>
            <p:spPr bwMode="auto">
              <a:xfrm>
                <a:off x="1536" y="2208"/>
                <a:ext cx="96" cy="24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0682" name="Rectangle 26"/>
              <p:cNvSpPr>
                <a:spLocks noChangeArrowheads="1"/>
              </p:cNvSpPr>
              <p:nvPr/>
            </p:nvSpPr>
            <p:spPr bwMode="auto">
              <a:xfrm>
                <a:off x="1632" y="2208"/>
                <a:ext cx="96" cy="24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sp>
          <p:nvSpPr>
            <p:cNvPr id="70683" name="Line 27"/>
            <p:cNvSpPr>
              <a:spLocks noChangeShapeType="1"/>
            </p:cNvSpPr>
            <p:nvPr/>
          </p:nvSpPr>
          <p:spPr bwMode="auto">
            <a:xfrm>
              <a:off x="1872" y="1488"/>
              <a:ext cx="624"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0684" name="Line 28"/>
            <p:cNvSpPr>
              <a:spLocks noChangeShapeType="1"/>
            </p:cNvSpPr>
            <p:nvPr/>
          </p:nvSpPr>
          <p:spPr bwMode="auto">
            <a:xfrm>
              <a:off x="3120" y="1488"/>
              <a:ext cx="576"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0685" name="Line 29"/>
            <p:cNvSpPr>
              <a:spLocks noChangeShapeType="1"/>
            </p:cNvSpPr>
            <p:nvPr/>
          </p:nvSpPr>
          <p:spPr bwMode="auto">
            <a:xfrm>
              <a:off x="4320" y="1488"/>
              <a:ext cx="5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0686" name="Line 30"/>
            <p:cNvSpPr>
              <a:spLocks noChangeShapeType="1"/>
            </p:cNvSpPr>
            <p:nvPr/>
          </p:nvSpPr>
          <p:spPr bwMode="auto">
            <a:xfrm>
              <a:off x="1008" y="1488"/>
              <a:ext cx="24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0687" name="Line 31"/>
            <p:cNvSpPr>
              <a:spLocks noChangeShapeType="1"/>
            </p:cNvSpPr>
            <p:nvPr/>
          </p:nvSpPr>
          <p:spPr bwMode="auto">
            <a:xfrm>
              <a:off x="5472" y="1488"/>
              <a:ext cx="144"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70688" name="Group 32"/>
          <p:cNvGrpSpPr>
            <a:grpSpLocks/>
          </p:cNvGrpSpPr>
          <p:nvPr/>
        </p:nvGrpSpPr>
        <p:grpSpPr bwMode="auto">
          <a:xfrm>
            <a:off x="1600200" y="1828800"/>
            <a:ext cx="7315200" cy="990600"/>
            <a:chOff x="1008" y="1152"/>
            <a:chExt cx="4608" cy="624"/>
          </a:xfrm>
        </p:grpSpPr>
        <p:sp>
          <p:nvSpPr>
            <p:cNvPr id="70689" name="Oval 33"/>
            <p:cNvSpPr>
              <a:spLocks noChangeArrowheads="1"/>
            </p:cNvSpPr>
            <p:nvPr/>
          </p:nvSpPr>
          <p:spPr bwMode="auto">
            <a:xfrm>
              <a:off x="1248" y="1152"/>
              <a:ext cx="624" cy="624"/>
            </a:xfrm>
            <a:prstGeom prst="ellipse">
              <a:avLst/>
            </a:prstGeom>
            <a:solidFill>
              <a:srgbClr val="FFFF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0690" name="Oval 34"/>
            <p:cNvSpPr>
              <a:spLocks noChangeArrowheads="1"/>
            </p:cNvSpPr>
            <p:nvPr/>
          </p:nvSpPr>
          <p:spPr bwMode="auto">
            <a:xfrm>
              <a:off x="2496" y="1152"/>
              <a:ext cx="624" cy="624"/>
            </a:xfrm>
            <a:prstGeom prst="ellipse">
              <a:avLst/>
            </a:prstGeom>
            <a:solidFill>
              <a:srgbClr val="FFFF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0691" name="Oval 35"/>
            <p:cNvSpPr>
              <a:spLocks noChangeArrowheads="1"/>
            </p:cNvSpPr>
            <p:nvPr/>
          </p:nvSpPr>
          <p:spPr bwMode="auto">
            <a:xfrm>
              <a:off x="3696" y="1152"/>
              <a:ext cx="624" cy="624"/>
            </a:xfrm>
            <a:prstGeom prst="ellipse">
              <a:avLst/>
            </a:prstGeom>
            <a:solidFill>
              <a:srgbClr val="FFFF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0692" name="Oval 36"/>
            <p:cNvSpPr>
              <a:spLocks noChangeArrowheads="1"/>
            </p:cNvSpPr>
            <p:nvPr/>
          </p:nvSpPr>
          <p:spPr bwMode="auto">
            <a:xfrm>
              <a:off x="4848" y="1152"/>
              <a:ext cx="624" cy="624"/>
            </a:xfrm>
            <a:prstGeom prst="ellipse">
              <a:avLst/>
            </a:prstGeom>
            <a:solidFill>
              <a:srgbClr val="FFFF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nvGrpSpPr>
            <p:cNvPr id="70693" name="Group 37"/>
            <p:cNvGrpSpPr>
              <a:grpSpLocks/>
            </p:cNvGrpSpPr>
            <p:nvPr/>
          </p:nvGrpSpPr>
          <p:grpSpPr bwMode="auto">
            <a:xfrm>
              <a:off x="1392" y="1344"/>
              <a:ext cx="384" cy="240"/>
              <a:chOff x="1344" y="2208"/>
              <a:chExt cx="384" cy="240"/>
            </a:xfrm>
          </p:grpSpPr>
          <p:sp>
            <p:nvSpPr>
              <p:cNvPr id="70694" name="Rectangle 38"/>
              <p:cNvSpPr>
                <a:spLocks noChangeArrowheads="1"/>
              </p:cNvSpPr>
              <p:nvPr/>
            </p:nvSpPr>
            <p:spPr bwMode="auto">
              <a:xfrm>
                <a:off x="1344" y="2208"/>
                <a:ext cx="96" cy="24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0695" name="Rectangle 39"/>
              <p:cNvSpPr>
                <a:spLocks noChangeArrowheads="1"/>
              </p:cNvSpPr>
              <p:nvPr/>
            </p:nvSpPr>
            <p:spPr bwMode="auto">
              <a:xfrm>
                <a:off x="1440" y="2208"/>
                <a:ext cx="96" cy="24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0696" name="Rectangle 40"/>
              <p:cNvSpPr>
                <a:spLocks noChangeArrowheads="1"/>
              </p:cNvSpPr>
              <p:nvPr/>
            </p:nvSpPr>
            <p:spPr bwMode="auto">
              <a:xfrm>
                <a:off x="1536" y="2208"/>
                <a:ext cx="96" cy="24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0697" name="Rectangle 41"/>
              <p:cNvSpPr>
                <a:spLocks noChangeArrowheads="1"/>
              </p:cNvSpPr>
              <p:nvPr/>
            </p:nvSpPr>
            <p:spPr bwMode="auto">
              <a:xfrm>
                <a:off x="1632" y="2208"/>
                <a:ext cx="96" cy="24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70698" name="Group 42"/>
            <p:cNvGrpSpPr>
              <a:grpSpLocks/>
            </p:cNvGrpSpPr>
            <p:nvPr/>
          </p:nvGrpSpPr>
          <p:grpSpPr bwMode="auto">
            <a:xfrm>
              <a:off x="2640" y="1344"/>
              <a:ext cx="384" cy="240"/>
              <a:chOff x="1344" y="2208"/>
              <a:chExt cx="384" cy="240"/>
            </a:xfrm>
          </p:grpSpPr>
          <p:sp>
            <p:nvSpPr>
              <p:cNvPr id="70699" name="Rectangle 43"/>
              <p:cNvSpPr>
                <a:spLocks noChangeArrowheads="1"/>
              </p:cNvSpPr>
              <p:nvPr/>
            </p:nvSpPr>
            <p:spPr bwMode="auto">
              <a:xfrm>
                <a:off x="1344" y="2208"/>
                <a:ext cx="96" cy="24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0700" name="Rectangle 44"/>
              <p:cNvSpPr>
                <a:spLocks noChangeArrowheads="1"/>
              </p:cNvSpPr>
              <p:nvPr/>
            </p:nvSpPr>
            <p:spPr bwMode="auto">
              <a:xfrm>
                <a:off x="1440" y="2208"/>
                <a:ext cx="96" cy="24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0701" name="Rectangle 45"/>
              <p:cNvSpPr>
                <a:spLocks noChangeArrowheads="1"/>
              </p:cNvSpPr>
              <p:nvPr/>
            </p:nvSpPr>
            <p:spPr bwMode="auto">
              <a:xfrm>
                <a:off x="1536" y="2208"/>
                <a:ext cx="96" cy="24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0702" name="Rectangle 46"/>
              <p:cNvSpPr>
                <a:spLocks noChangeArrowheads="1"/>
              </p:cNvSpPr>
              <p:nvPr/>
            </p:nvSpPr>
            <p:spPr bwMode="auto">
              <a:xfrm>
                <a:off x="1632" y="2208"/>
                <a:ext cx="96" cy="24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70703" name="Group 47"/>
            <p:cNvGrpSpPr>
              <a:grpSpLocks/>
            </p:cNvGrpSpPr>
            <p:nvPr/>
          </p:nvGrpSpPr>
          <p:grpSpPr bwMode="auto">
            <a:xfrm>
              <a:off x="3792" y="1344"/>
              <a:ext cx="384" cy="240"/>
              <a:chOff x="1344" y="2208"/>
              <a:chExt cx="384" cy="240"/>
            </a:xfrm>
          </p:grpSpPr>
          <p:sp>
            <p:nvSpPr>
              <p:cNvPr id="70704" name="Rectangle 48"/>
              <p:cNvSpPr>
                <a:spLocks noChangeArrowheads="1"/>
              </p:cNvSpPr>
              <p:nvPr/>
            </p:nvSpPr>
            <p:spPr bwMode="auto">
              <a:xfrm>
                <a:off x="1344" y="2208"/>
                <a:ext cx="96" cy="24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0705" name="Rectangle 49"/>
              <p:cNvSpPr>
                <a:spLocks noChangeArrowheads="1"/>
              </p:cNvSpPr>
              <p:nvPr/>
            </p:nvSpPr>
            <p:spPr bwMode="auto">
              <a:xfrm>
                <a:off x="1440" y="2208"/>
                <a:ext cx="96" cy="24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0706" name="Rectangle 50"/>
              <p:cNvSpPr>
                <a:spLocks noChangeArrowheads="1"/>
              </p:cNvSpPr>
              <p:nvPr/>
            </p:nvSpPr>
            <p:spPr bwMode="auto">
              <a:xfrm>
                <a:off x="1536" y="2208"/>
                <a:ext cx="96" cy="24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0707" name="Rectangle 51"/>
              <p:cNvSpPr>
                <a:spLocks noChangeArrowheads="1"/>
              </p:cNvSpPr>
              <p:nvPr/>
            </p:nvSpPr>
            <p:spPr bwMode="auto">
              <a:xfrm>
                <a:off x="1632" y="2208"/>
                <a:ext cx="96" cy="24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70708" name="Group 52"/>
            <p:cNvGrpSpPr>
              <a:grpSpLocks/>
            </p:cNvGrpSpPr>
            <p:nvPr/>
          </p:nvGrpSpPr>
          <p:grpSpPr bwMode="auto">
            <a:xfrm>
              <a:off x="4992" y="1344"/>
              <a:ext cx="384" cy="240"/>
              <a:chOff x="1344" y="2208"/>
              <a:chExt cx="384" cy="240"/>
            </a:xfrm>
          </p:grpSpPr>
          <p:sp>
            <p:nvSpPr>
              <p:cNvPr id="70709" name="Rectangle 53"/>
              <p:cNvSpPr>
                <a:spLocks noChangeArrowheads="1"/>
              </p:cNvSpPr>
              <p:nvPr/>
            </p:nvSpPr>
            <p:spPr bwMode="auto">
              <a:xfrm>
                <a:off x="1344" y="2208"/>
                <a:ext cx="96" cy="24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0710" name="Rectangle 54"/>
              <p:cNvSpPr>
                <a:spLocks noChangeArrowheads="1"/>
              </p:cNvSpPr>
              <p:nvPr/>
            </p:nvSpPr>
            <p:spPr bwMode="auto">
              <a:xfrm>
                <a:off x="1440" y="2208"/>
                <a:ext cx="96" cy="24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0711" name="Rectangle 55"/>
              <p:cNvSpPr>
                <a:spLocks noChangeArrowheads="1"/>
              </p:cNvSpPr>
              <p:nvPr/>
            </p:nvSpPr>
            <p:spPr bwMode="auto">
              <a:xfrm>
                <a:off x="1536" y="2208"/>
                <a:ext cx="96" cy="24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0712" name="Rectangle 56"/>
              <p:cNvSpPr>
                <a:spLocks noChangeArrowheads="1"/>
              </p:cNvSpPr>
              <p:nvPr/>
            </p:nvSpPr>
            <p:spPr bwMode="auto">
              <a:xfrm>
                <a:off x="1632" y="2208"/>
                <a:ext cx="96" cy="24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sp>
          <p:nvSpPr>
            <p:cNvPr id="70713" name="Line 57"/>
            <p:cNvSpPr>
              <a:spLocks noChangeShapeType="1"/>
            </p:cNvSpPr>
            <p:nvPr/>
          </p:nvSpPr>
          <p:spPr bwMode="auto">
            <a:xfrm>
              <a:off x="1872" y="1488"/>
              <a:ext cx="624"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0714" name="Line 58"/>
            <p:cNvSpPr>
              <a:spLocks noChangeShapeType="1"/>
            </p:cNvSpPr>
            <p:nvPr/>
          </p:nvSpPr>
          <p:spPr bwMode="auto">
            <a:xfrm>
              <a:off x="3120" y="1488"/>
              <a:ext cx="576"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0715" name="Line 59"/>
            <p:cNvSpPr>
              <a:spLocks noChangeShapeType="1"/>
            </p:cNvSpPr>
            <p:nvPr/>
          </p:nvSpPr>
          <p:spPr bwMode="auto">
            <a:xfrm>
              <a:off x="4320" y="1488"/>
              <a:ext cx="5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0716" name="Line 60"/>
            <p:cNvSpPr>
              <a:spLocks noChangeShapeType="1"/>
            </p:cNvSpPr>
            <p:nvPr/>
          </p:nvSpPr>
          <p:spPr bwMode="auto">
            <a:xfrm>
              <a:off x="1008" y="1488"/>
              <a:ext cx="24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0717" name="Line 61"/>
            <p:cNvSpPr>
              <a:spLocks noChangeShapeType="1"/>
            </p:cNvSpPr>
            <p:nvPr/>
          </p:nvSpPr>
          <p:spPr bwMode="auto">
            <a:xfrm>
              <a:off x="5472" y="1488"/>
              <a:ext cx="144"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sp>
        <p:nvSpPr>
          <p:cNvPr id="70718" name="Rectangle 62"/>
          <p:cNvSpPr>
            <a:spLocks noGrp="1" noChangeArrowheads="1"/>
          </p:cNvSpPr>
          <p:nvPr>
            <p:ph type="title"/>
          </p:nvPr>
        </p:nvSpPr>
        <p:spPr/>
        <p:txBody>
          <a:bodyPr/>
          <a:lstStyle/>
          <a:p>
            <a:r>
              <a:rPr lang="en-US" altLang="ja-JP"/>
              <a:t>Virtual</a:t>
            </a:r>
            <a:r>
              <a:rPr lang="ja-JP" altLang="en-US"/>
              <a:t>　</a:t>
            </a:r>
            <a:r>
              <a:rPr lang="en-US" altLang="ja-JP"/>
              <a:t>Cut</a:t>
            </a:r>
            <a:r>
              <a:rPr lang="ja-JP" altLang="en-US"/>
              <a:t>　</a:t>
            </a:r>
            <a:r>
              <a:rPr lang="en-US" altLang="ja-JP"/>
              <a:t>Through</a:t>
            </a:r>
          </a:p>
        </p:txBody>
      </p:sp>
      <p:sp>
        <p:nvSpPr>
          <p:cNvPr id="70719" name="Text Box 63"/>
          <p:cNvSpPr txBox="1">
            <a:spLocks noChangeArrowheads="1"/>
          </p:cNvSpPr>
          <p:nvPr/>
        </p:nvSpPr>
        <p:spPr bwMode="auto">
          <a:xfrm>
            <a:off x="1660525" y="4232275"/>
            <a:ext cx="6654800" cy="155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2400">
                <a:latin typeface="Times New Roman" panose="02020603050405020304" pitchFamily="18" charset="0"/>
              </a:rPr>
              <a:t>If blocked, the rest of packet is stored in the buffer</a:t>
            </a:r>
          </a:p>
          <a:p>
            <a:r>
              <a:rPr lang="en-US" altLang="ja-JP" sz="2400">
                <a:latin typeface="Times New Roman" panose="02020603050405020304" pitchFamily="18" charset="0"/>
              </a:rPr>
              <a:t>The same latency as Wormhole</a:t>
            </a:r>
          </a:p>
          <a:p>
            <a:r>
              <a:rPr lang="en-US" altLang="ja-JP" sz="2400">
                <a:latin typeface="Times New Roman" panose="02020603050405020304" pitchFamily="18" charset="0"/>
              </a:rPr>
              <a:t>The same buffer requirement as Store</a:t>
            </a:r>
            <a:r>
              <a:rPr lang="ja-JP" altLang="en-US" sz="2400">
                <a:latin typeface="Times New Roman" panose="02020603050405020304" pitchFamily="18" charset="0"/>
              </a:rPr>
              <a:t>　</a:t>
            </a:r>
            <a:r>
              <a:rPr lang="en-US" altLang="ja-JP" sz="2400">
                <a:latin typeface="Times New Roman" panose="02020603050405020304" pitchFamily="18" charset="0"/>
              </a:rPr>
              <a:t>and</a:t>
            </a:r>
            <a:r>
              <a:rPr lang="ja-JP" altLang="en-US" sz="2400">
                <a:latin typeface="Times New Roman" panose="02020603050405020304" pitchFamily="18" charset="0"/>
              </a:rPr>
              <a:t>　</a:t>
            </a:r>
            <a:r>
              <a:rPr lang="en-US" altLang="ja-JP" sz="2400">
                <a:latin typeface="Times New Roman" panose="02020603050405020304" pitchFamily="18" charset="0"/>
              </a:rPr>
              <a:t>Forward</a:t>
            </a:r>
          </a:p>
          <a:p>
            <a:r>
              <a:rPr lang="en-US" altLang="ja-JP" sz="2400">
                <a:latin typeface="Times New Roman" panose="02020603050405020304" pitchFamily="18" charset="0"/>
              </a:rPr>
              <a:t>Hardware router is required.</a:t>
            </a:r>
          </a:p>
        </p:txBody>
      </p:sp>
      <p:grpSp>
        <p:nvGrpSpPr>
          <p:cNvPr id="70720" name="Group 64"/>
          <p:cNvGrpSpPr>
            <a:grpSpLocks/>
          </p:cNvGrpSpPr>
          <p:nvPr/>
        </p:nvGrpSpPr>
        <p:grpSpPr bwMode="auto">
          <a:xfrm>
            <a:off x="6172200" y="3581400"/>
            <a:ext cx="533400" cy="76200"/>
            <a:chOff x="1440" y="1440"/>
            <a:chExt cx="336" cy="48"/>
          </a:xfrm>
        </p:grpSpPr>
        <p:sp>
          <p:nvSpPr>
            <p:cNvPr id="70721" name="Oval 65"/>
            <p:cNvSpPr>
              <a:spLocks noChangeArrowheads="1"/>
            </p:cNvSpPr>
            <p:nvPr/>
          </p:nvSpPr>
          <p:spPr bwMode="auto">
            <a:xfrm>
              <a:off x="1440" y="1440"/>
              <a:ext cx="48" cy="48"/>
            </a:xfrm>
            <a:prstGeom prst="ellipse">
              <a:avLst/>
            </a:prstGeom>
            <a:solidFill>
              <a:srgbClr val="008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0722" name="Oval 66"/>
            <p:cNvSpPr>
              <a:spLocks noChangeArrowheads="1"/>
            </p:cNvSpPr>
            <p:nvPr/>
          </p:nvSpPr>
          <p:spPr bwMode="auto">
            <a:xfrm>
              <a:off x="1536" y="1440"/>
              <a:ext cx="48" cy="48"/>
            </a:xfrm>
            <a:prstGeom prst="ellipse">
              <a:avLst/>
            </a:prstGeom>
            <a:solidFill>
              <a:srgbClr val="008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0723" name="Oval 67"/>
            <p:cNvSpPr>
              <a:spLocks noChangeArrowheads="1"/>
            </p:cNvSpPr>
            <p:nvPr/>
          </p:nvSpPr>
          <p:spPr bwMode="auto">
            <a:xfrm>
              <a:off x="1632" y="1440"/>
              <a:ext cx="48" cy="48"/>
            </a:xfrm>
            <a:prstGeom prst="ellipse">
              <a:avLst/>
            </a:prstGeom>
            <a:solidFill>
              <a:srgbClr val="008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0724" name="Oval 68"/>
            <p:cNvSpPr>
              <a:spLocks noChangeArrowheads="1"/>
            </p:cNvSpPr>
            <p:nvPr/>
          </p:nvSpPr>
          <p:spPr bwMode="auto">
            <a:xfrm>
              <a:off x="1728" y="1440"/>
              <a:ext cx="48" cy="48"/>
            </a:xfrm>
            <a:prstGeom prst="ellipse">
              <a:avLst/>
            </a:prstGeom>
            <a:solidFill>
              <a:srgbClr val="008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sp>
        <p:nvSpPr>
          <p:cNvPr id="70725" name="Oval 69"/>
          <p:cNvSpPr>
            <a:spLocks noChangeArrowheads="1"/>
          </p:cNvSpPr>
          <p:nvPr/>
        </p:nvSpPr>
        <p:spPr bwMode="auto">
          <a:xfrm>
            <a:off x="1044575" y="3429000"/>
            <a:ext cx="287338" cy="358775"/>
          </a:xfrm>
          <a:prstGeom prst="ellipse">
            <a:avLst/>
          </a:prstGeom>
          <a:solidFill>
            <a:srgbClr val="CCFF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a:t>2 </a:t>
            </a:r>
          </a:p>
        </p:txBody>
      </p:sp>
      <p:sp>
        <p:nvSpPr>
          <p:cNvPr id="70726" name="Oval 70"/>
          <p:cNvSpPr>
            <a:spLocks noChangeArrowheads="1"/>
          </p:cNvSpPr>
          <p:nvPr/>
        </p:nvSpPr>
        <p:spPr bwMode="auto">
          <a:xfrm>
            <a:off x="468313" y="3429000"/>
            <a:ext cx="287337" cy="358775"/>
          </a:xfrm>
          <a:prstGeom prst="ellipse">
            <a:avLst/>
          </a:prstGeom>
          <a:solidFill>
            <a:srgbClr val="CCFF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a:t>4</a:t>
            </a:r>
          </a:p>
        </p:txBody>
      </p:sp>
      <p:sp>
        <p:nvSpPr>
          <p:cNvPr id="70727" name="Oval 71"/>
          <p:cNvSpPr>
            <a:spLocks noChangeArrowheads="1"/>
          </p:cNvSpPr>
          <p:nvPr/>
        </p:nvSpPr>
        <p:spPr bwMode="auto">
          <a:xfrm>
            <a:off x="1331913" y="3429000"/>
            <a:ext cx="287337" cy="358775"/>
          </a:xfrm>
          <a:prstGeom prst="ellipse">
            <a:avLst/>
          </a:prstGeom>
          <a:solidFill>
            <a:srgbClr val="CCFF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a:t>1</a:t>
            </a:r>
          </a:p>
        </p:txBody>
      </p:sp>
      <p:sp>
        <p:nvSpPr>
          <p:cNvPr id="70728" name="Oval 72"/>
          <p:cNvSpPr>
            <a:spLocks noChangeArrowheads="1"/>
          </p:cNvSpPr>
          <p:nvPr/>
        </p:nvSpPr>
        <p:spPr bwMode="auto">
          <a:xfrm>
            <a:off x="755650" y="3429000"/>
            <a:ext cx="287338" cy="358775"/>
          </a:xfrm>
          <a:prstGeom prst="ellipse">
            <a:avLst/>
          </a:prstGeom>
          <a:solidFill>
            <a:srgbClr val="CCFF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a:t>3</a:t>
            </a:r>
          </a:p>
        </p:txBody>
      </p:sp>
      <p:pic>
        <p:nvPicPr>
          <p:cNvPr id="2" name="オーディオ 1">
            <a:hlinkClick r:id="" action="ppaction://media"/>
            <a:extLst>
              <a:ext uri="{FF2B5EF4-FFF2-40B4-BE49-F238E27FC236}">
                <a16:creationId xmlns:a16="http://schemas.microsoft.com/office/drawing/2014/main" id="{D67B1F8A-3898-41EA-B6D7-DC771C2E76F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797"/>
    </mc:Choice>
    <mc:Fallback>
      <p:transition spd="slow" advTm="7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1682" name="Group 2"/>
          <p:cNvGrpSpPr>
            <a:grpSpLocks/>
          </p:cNvGrpSpPr>
          <p:nvPr/>
        </p:nvGrpSpPr>
        <p:grpSpPr bwMode="auto">
          <a:xfrm>
            <a:off x="1676400" y="3124200"/>
            <a:ext cx="7315200" cy="990600"/>
            <a:chOff x="1008" y="1152"/>
            <a:chExt cx="4608" cy="624"/>
          </a:xfrm>
        </p:grpSpPr>
        <p:sp>
          <p:nvSpPr>
            <p:cNvPr id="71683" name="Oval 3"/>
            <p:cNvSpPr>
              <a:spLocks noChangeArrowheads="1"/>
            </p:cNvSpPr>
            <p:nvPr/>
          </p:nvSpPr>
          <p:spPr bwMode="auto">
            <a:xfrm>
              <a:off x="1248" y="1152"/>
              <a:ext cx="624" cy="624"/>
            </a:xfrm>
            <a:prstGeom prst="ellipse">
              <a:avLst/>
            </a:prstGeom>
            <a:solidFill>
              <a:srgbClr val="FFFF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1684" name="Oval 4"/>
            <p:cNvSpPr>
              <a:spLocks noChangeArrowheads="1"/>
            </p:cNvSpPr>
            <p:nvPr/>
          </p:nvSpPr>
          <p:spPr bwMode="auto">
            <a:xfrm>
              <a:off x="2496" y="1152"/>
              <a:ext cx="624" cy="624"/>
            </a:xfrm>
            <a:prstGeom prst="ellipse">
              <a:avLst/>
            </a:prstGeom>
            <a:solidFill>
              <a:srgbClr val="FFFF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1685" name="Oval 5"/>
            <p:cNvSpPr>
              <a:spLocks noChangeArrowheads="1"/>
            </p:cNvSpPr>
            <p:nvPr/>
          </p:nvSpPr>
          <p:spPr bwMode="auto">
            <a:xfrm>
              <a:off x="3696" y="1152"/>
              <a:ext cx="624" cy="624"/>
            </a:xfrm>
            <a:prstGeom prst="ellipse">
              <a:avLst/>
            </a:prstGeom>
            <a:solidFill>
              <a:srgbClr val="FFFF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1686" name="Oval 6"/>
            <p:cNvSpPr>
              <a:spLocks noChangeArrowheads="1"/>
            </p:cNvSpPr>
            <p:nvPr/>
          </p:nvSpPr>
          <p:spPr bwMode="auto">
            <a:xfrm>
              <a:off x="4848" y="1152"/>
              <a:ext cx="624" cy="624"/>
            </a:xfrm>
            <a:prstGeom prst="ellipse">
              <a:avLst/>
            </a:prstGeom>
            <a:solidFill>
              <a:srgbClr val="FFFF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nvGrpSpPr>
            <p:cNvPr id="71687" name="Group 7"/>
            <p:cNvGrpSpPr>
              <a:grpSpLocks/>
            </p:cNvGrpSpPr>
            <p:nvPr/>
          </p:nvGrpSpPr>
          <p:grpSpPr bwMode="auto">
            <a:xfrm>
              <a:off x="1392" y="1344"/>
              <a:ext cx="384" cy="240"/>
              <a:chOff x="1344" y="2208"/>
              <a:chExt cx="384" cy="240"/>
            </a:xfrm>
          </p:grpSpPr>
          <p:sp>
            <p:nvSpPr>
              <p:cNvPr id="71688" name="Rectangle 8"/>
              <p:cNvSpPr>
                <a:spLocks noChangeArrowheads="1"/>
              </p:cNvSpPr>
              <p:nvPr/>
            </p:nvSpPr>
            <p:spPr bwMode="auto">
              <a:xfrm>
                <a:off x="1344" y="2208"/>
                <a:ext cx="96" cy="24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1689" name="Rectangle 9"/>
              <p:cNvSpPr>
                <a:spLocks noChangeArrowheads="1"/>
              </p:cNvSpPr>
              <p:nvPr/>
            </p:nvSpPr>
            <p:spPr bwMode="auto">
              <a:xfrm>
                <a:off x="1440" y="2208"/>
                <a:ext cx="96" cy="24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1690" name="Rectangle 10"/>
              <p:cNvSpPr>
                <a:spLocks noChangeArrowheads="1"/>
              </p:cNvSpPr>
              <p:nvPr/>
            </p:nvSpPr>
            <p:spPr bwMode="auto">
              <a:xfrm>
                <a:off x="1536" y="2208"/>
                <a:ext cx="96" cy="24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1691" name="Rectangle 11"/>
              <p:cNvSpPr>
                <a:spLocks noChangeArrowheads="1"/>
              </p:cNvSpPr>
              <p:nvPr/>
            </p:nvSpPr>
            <p:spPr bwMode="auto">
              <a:xfrm>
                <a:off x="1632" y="2208"/>
                <a:ext cx="96" cy="24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71692" name="Group 12"/>
            <p:cNvGrpSpPr>
              <a:grpSpLocks/>
            </p:cNvGrpSpPr>
            <p:nvPr/>
          </p:nvGrpSpPr>
          <p:grpSpPr bwMode="auto">
            <a:xfrm>
              <a:off x="2640" y="1344"/>
              <a:ext cx="384" cy="240"/>
              <a:chOff x="1344" y="2208"/>
              <a:chExt cx="384" cy="240"/>
            </a:xfrm>
          </p:grpSpPr>
          <p:sp>
            <p:nvSpPr>
              <p:cNvPr id="71693" name="Rectangle 13"/>
              <p:cNvSpPr>
                <a:spLocks noChangeArrowheads="1"/>
              </p:cNvSpPr>
              <p:nvPr/>
            </p:nvSpPr>
            <p:spPr bwMode="auto">
              <a:xfrm>
                <a:off x="1344" y="2208"/>
                <a:ext cx="96" cy="24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1694" name="Rectangle 14"/>
              <p:cNvSpPr>
                <a:spLocks noChangeArrowheads="1"/>
              </p:cNvSpPr>
              <p:nvPr/>
            </p:nvSpPr>
            <p:spPr bwMode="auto">
              <a:xfrm>
                <a:off x="1440" y="2208"/>
                <a:ext cx="96" cy="24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1695" name="Rectangle 15"/>
              <p:cNvSpPr>
                <a:spLocks noChangeArrowheads="1"/>
              </p:cNvSpPr>
              <p:nvPr/>
            </p:nvSpPr>
            <p:spPr bwMode="auto">
              <a:xfrm>
                <a:off x="1536" y="2208"/>
                <a:ext cx="96" cy="24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1696" name="Rectangle 16"/>
              <p:cNvSpPr>
                <a:spLocks noChangeArrowheads="1"/>
              </p:cNvSpPr>
              <p:nvPr/>
            </p:nvSpPr>
            <p:spPr bwMode="auto">
              <a:xfrm>
                <a:off x="1632" y="2208"/>
                <a:ext cx="96" cy="24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71697" name="Group 17"/>
            <p:cNvGrpSpPr>
              <a:grpSpLocks/>
            </p:cNvGrpSpPr>
            <p:nvPr/>
          </p:nvGrpSpPr>
          <p:grpSpPr bwMode="auto">
            <a:xfrm>
              <a:off x="3792" y="1344"/>
              <a:ext cx="384" cy="240"/>
              <a:chOff x="1344" y="2208"/>
              <a:chExt cx="384" cy="240"/>
            </a:xfrm>
          </p:grpSpPr>
          <p:sp>
            <p:nvSpPr>
              <p:cNvPr id="71698" name="Rectangle 18"/>
              <p:cNvSpPr>
                <a:spLocks noChangeArrowheads="1"/>
              </p:cNvSpPr>
              <p:nvPr/>
            </p:nvSpPr>
            <p:spPr bwMode="auto">
              <a:xfrm>
                <a:off x="1344" y="2208"/>
                <a:ext cx="96" cy="24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1699" name="Rectangle 19"/>
              <p:cNvSpPr>
                <a:spLocks noChangeArrowheads="1"/>
              </p:cNvSpPr>
              <p:nvPr/>
            </p:nvSpPr>
            <p:spPr bwMode="auto">
              <a:xfrm>
                <a:off x="1440" y="2208"/>
                <a:ext cx="96" cy="24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1700" name="Rectangle 20"/>
              <p:cNvSpPr>
                <a:spLocks noChangeArrowheads="1"/>
              </p:cNvSpPr>
              <p:nvPr/>
            </p:nvSpPr>
            <p:spPr bwMode="auto">
              <a:xfrm>
                <a:off x="1536" y="2208"/>
                <a:ext cx="96" cy="24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1701" name="Rectangle 21"/>
              <p:cNvSpPr>
                <a:spLocks noChangeArrowheads="1"/>
              </p:cNvSpPr>
              <p:nvPr/>
            </p:nvSpPr>
            <p:spPr bwMode="auto">
              <a:xfrm>
                <a:off x="1632" y="2208"/>
                <a:ext cx="96" cy="24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71702" name="Group 22"/>
            <p:cNvGrpSpPr>
              <a:grpSpLocks/>
            </p:cNvGrpSpPr>
            <p:nvPr/>
          </p:nvGrpSpPr>
          <p:grpSpPr bwMode="auto">
            <a:xfrm>
              <a:off x="4992" y="1344"/>
              <a:ext cx="384" cy="240"/>
              <a:chOff x="1344" y="2208"/>
              <a:chExt cx="384" cy="240"/>
            </a:xfrm>
          </p:grpSpPr>
          <p:sp>
            <p:nvSpPr>
              <p:cNvPr id="71703" name="Rectangle 23"/>
              <p:cNvSpPr>
                <a:spLocks noChangeArrowheads="1"/>
              </p:cNvSpPr>
              <p:nvPr/>
            </p:nvSpPr>
            <p:spPr bwMode="auto">
              <a:xfrm>
                <a:off x="1344" y="2208"/>
                <a:ext cx="96" cy="24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1704" name="Rectangle 24"/>
              <p:cNvSpPr>
                <a:spLocks noChangeArrowheads="1"/>
              </p:cNvSpPr>
              <p:nvPr/>
            </p:nvSpPr>
            <p:spPr bwMode="auto">
              <a:xfrm>
                <a:off x="1440" y="2208"/>
                <a:ext cx="96" cy="24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1705" name="Rectangle 25"/>
              <p:cNvSpPr>
                <a:spLocks noChangeArrowheads="1"/>
              </p:cNvSpPr>
              <p:nvPr/>
            </p:nvSpPr>
            <p:spPr bwMode="auto">
              <a:xfrm>
                <a:off x="1536" y="2208"/>
                <a:ext cx="96" cy="24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1706" name="Rectangle 26"/>
              <p:cNvSpPr>
                <a:spLocks noChangeArrowheads="1"/>
              </p:cNvSpPr>
              <p:nvPr/>
            </p:nvSpPr>
            <p:spPr bwMode="auto">
              <a:xfrm>
                <a:off x="1632" y="2208"/>
                <a:ext cx="96" cy="24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sp>
          <p:nvSpPr>
            <p:cNvPr id="71707" name="Line 27"/>
            <p:cNvSpPr>
              <a:spLocks noChangeShapeType="1"/>
            </p:cNvSpPr>
            <p:nvPr/>
          </p:nvSpPr>
          <p:spPr bwMode="auto">
            <a:xfrm>
              <a:off x="1872" y="1488"/>
              <a:ext cx="624"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1708" name="Line 28"/>
            <p:cNvSpPr>
              <a:spLocks noChangeShapeType="1"/>
            </p:cNvSpPr>
            <p:nvPr/>
          </p:nvSpPr>
          <p:spPr bwMode="auto">
            <a:xfrm>
              <a:off x="3120" y="1488"/>
              <a:ext cx="576"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1709" name="Line 29"/>
            <p:cNvSpPr>
              <a:spLocks noChangeShapeType="1"/>
            </p:cNvSpPr>
            <p:nvPr/>
          </p:nvSpPr>
          <p:spPr bwMode="auto">
            <a:xfrm>
              <a:off x="4320" y="1488"/>
              <a:ext cx="5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1710" name="Line 30"/>
            <p:cNvSpPr>
              <a:spLocks noChangeShapeType="1"/>
            </p:cNvSpPr>
            <p:nvPr/>
          </p:nvSpPr>
          <p:spPr bwMode="auto">
            <a:xfrm>
              <a:off x="1008" y="1488"/>
              <a:ext cx="24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1711" name="Line 31"/>
            <p:cNvSpPr>
              <a:spLocks noChangeShapeType="1"/>
            </p:cNvSpPr>
            <p:nvPr/>
          </p:nvSpPr>
          <p:spPr bwMode="auto">
            <a:xfrm>
              <a:off x="5472" y="1488"/>
              <a:ext cx="144"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71712" name="Group 32"/>
          <p:cNvGrpSpPr>
            <a:grpSpLocks/>
          </p:cNvGrpSpPr>
          <p:nvPr/>
        </p:nvGrpSpPr>
        <p:grpSpPr bwMode="auto">
          <a:xfrm>
            <a:off x="1600200" y="1828800"/>
            <a:ext cx="7315200" cy="990600"/>
            <a:chOff x="1008" y="1152"/>
            <a:chExt cx="4608" cy="624"/>
          </a:xfrm>
        </p:grpSpPr>
        <p:sp>
          <p:nvSpPr>
            <p:cNvPr id="71713" name="Oval 33"/>
            <p:cNvSpPr>
              <a:spLocks noChangeArrowheads="1"/>
            </p:cNvSpPr>
            <p:nvPr/>
          </p:nvSpPr>
          <p:spPr bwMode="auto">
            <a:xfrm>
              <a:off x="1248" y="1152"/>
              <a:ext cx="624" cy="624"/>
            </a:xfrm>
            <a:prstGeom prst="ellipse">
              <a:avLst/>
            </a:prstGeom>
            <a:solidFill>
              <a:srgbClr val="FFFF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1714" name="Oval 34"/>
            <p:cNvSpPr>
              <a:spLocks noChangeArrowheads="1"/>
            </p:cNvSpPr>
            <p:nvPr/>
          </p:nvSpPr>
          <p:spPr bwMode="auto">
            <a:xfrm>
              <a:off x="2496" y="1152"/>
              <a:ext cx="624" cy="624"/>
            </a:xfrm>
            <a:prstGeom prst="ellipse">
              <a:avLst/>
            </a:prstGeom>
            <a:solidFill>
              <a:srgbClr val="FFFF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1715" name="Oval 35"/>
            <p:cNvSpPr>
              <a:spLocks noChangeArrowheads="1"/>
            </p:cNvSpPr>
            <p:nvPr/>
          </p:nvSpPr>
          <p:spPr bwMode="auto">
            <a:xfrm>
              <a:off x="3696" y="1152"/>
              <a:ext cx="624" cy="624"/>
            </a:xfrm>
            <a:prstGeom prst="ellipse">
              <a:avLst/>
            </a:prstGeom>
            <a:solidFill>
              <a:srgbClr val="FFFF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1716" name="Oval 36"/>
            <p:cNvSpPr>
              <a:spLocks noChangeArrowheads="1"/>
            </p:cNvSpPr>
            <p:nvPr/>
          </p:nvSpPr>
          <p:spPr bwMode="auto">
            <a:xfrm>
              <a:off x="4848" y="1152"/>
              <a:ext cx="624" cy="624"/>
            </a:xfrm>
            <a:prstGeom prst="ellipse">
              <a:avLst/>
            </a:prstGeom>
            <a:solidFill>
              <a:srgbClr val="FFFF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nvGrpSpPr>
            <p:cNvPr id="71717" name="Group 37"/>
            <p:cNvGrpSpPr>
              <a:grpSpLocks/>
            </p:cNvGrpSpPr>
            <p:nvPr/>
          </p:nvGrpSpPr>
          <p:grpSpPr bwMode="auto">
            <a:xfrm>
              <a:off x="1392" y="1344"/>
              <a:ext cx="384" cy="240"/>
              <a:chOff x="1344" y="2208"/>
              <a:chExt cx="384" cy="240"/>
            </a:xfrm>
          </p:grpSpPr>
          <p:sp>
            <p:nvSpPr>
              <p:cNvPr id="71718" name="Rectangle 38"/>
              <p:cNvSpPr>
                <a:spLocks noChangeArrowheads="1"/>
              </p:cNvSpPr>
              <p:nvPr/>
            </p:nvSpPr>
            <p:spPr bwMode="auto">
              <a:xfrm>
                <a:off x="1344" y="2208"/>
                <a:ext cx="96" cy="24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1719" name="Rectangle 39"/>
              <p:cNvSpPr>
                <a:spLocks noChangeArrowheads="1"/>
              </p:cNvSpPr>
              <p:nvPr/>
            </p:nvSpPr>
            <p:spPr bwMode="auto">
              <a:xfrm>
                <a:off x="1440" y="2208"/>
                <a:ext cx="96" cy="24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1720" name="Rectangle 40"/>
              <p:cNvSpPr>
                <a:spLocks noChangeArrowheads="1"/>
              </p:cNvSpPr>
              <p:nvPr/>
            </p:nvSpPr>
            <p:spPr bwMode="auto">
              <a:xfrm>
                <a:off x="1536" y="2208"/>
                <a:ext cx="96" cy="24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1721" name="Rectangle 41"/>
              <p:cNvSpPr>
                <a:spLocks noChangeArrowheads="1"/>
              </p:cNvSpPr>
              <p:nvPr/>
            </p:nvSpPr>
            <p:spPr bwMode="auto">
              <a:xfrm>
                <a:off x="1632" y="2208"/>
                <a:ext cx="96" cy="24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71722" name="Group 42"/>
            <p:cNvGrpSpPr>
              <a:grpSpLocks/>
            </p:cNvGrpSpPr>
            <p:nvPr/>
          </p:nvGrpSpPr>
          <p:grpSpPr bwMode="auto">
            <a:xfrm>
              <a:off x="2640" y="1344"/>
              <a:ext cx="384" cy="240"/>
              <a:chOff x="1344" y="2208"/>
              <a:chExt cx="384" cy="240"/>
            </a:xfrm>
          </p:grpSpPr>
          <p:sp>
            <p:nvSpPr>
              <p:cNvPr id="71723" name="Rectangle 43"/>
              <p:cNvSpPr>
                <a:spLocks noChangeArrowheads="1"/>
              </p:cNvSpPr>
              <p:nvPr/>
            </p:nvSpPr>
            <p:spPr bwMode="auto">
              <a:xfrm>
                <a:off x="1344" y="2208"/>
                <a:ext cx="96" cy="24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1724" name="Rectangle 44"/>
              <p:cNvSpPr>
                <a:spLocks noChangeArrowheads="1"/>
              </p:cNvSpPr>
              <p:nvPr/>
            </p:nvSpPr>
            <p:spPr bwMode="auto">
              <a:xfrm>
                <a:off x="1440" y="2208"/>
                <a:ext cx="96" cy="24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1725" name="Rectangle 45"/>
              <p:cNvSpPr>
                <a:spLocks noChangeArrowheads="1"/>
              </p:cNvSpPr>
              <p:nvPr/>
            </p:nvSpPr>
            <p:spPr bwMode="auto">
              <a:xfrm>
                <a:off x="1536" y="2208"/>
                <a:ext cx="96" cy="24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1726" name="Rectangle 46"/>
              <p:cNvSpPr>
                <a:spLocks noChangeArrowheads="1"/>
              </p:cNvSpPr>
              <p:nvPr/>
            </p:nvSpPr>
            <p:spPr bwMode="auto">
              <a:xfrm>
                <a:off x="1632" y="2208"/>
                <a:ext cx="96" cy="24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71727" name="Group 47"/>
            <p:cNvGrpSpPr>
              <a:grpSpLocks/>
            </p:cNvGrpSpPr>
            <p:nvPr/>
          </p:nvGrpSpPr>
          <p:grpSpPr bwMode="auto">
            <a:xfrm>
              <a:off x="3792" y="1344"/>
              <a:ext cx="384" cy="240"/>
              <a:chOff x="1344" y="2208"/>
              <a:chExt cx="384" cy="240"/>
            </a:xfrm>
          </p:grpSpPr>
          <p:sp>
            <p:nvSpPr>
              <p:cNvPr id="71728" name="Rectangle 48"/>
              <p:cNvSpPr>
                <a:spLocks noChangeArrowheads="1"/>
              </p:cNvSpPr>
              <p:nvPr/>
            </p:nvSpPr>
            <p:spPr bwMode="auto">
              <a:xfrm>
                <a:off x="1344" y="2208"/>
                <a:ext cx="96" cy="24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1729" name="Rectangle 49"/>
              <p:cNvSpPr>
                <a:spLocks noChangeArrowheads="1"/>
              </p:cNvSpPr>
              <p:nvPr/>
            </p:nvSpPr>
            <p:spPr bwMode="auto">
              <a:xfrm>
                <a:off x="1440" y="2208"/>
                <a:ext cx="96" cy="24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1730" name="Rectangle 50"/>
              <p:cNvSpPr>
                <a:spLocks noChangeArrowheads="1"/>
              </p:cNvSpPr>
              <p:nvPr/>
            </p:nvSpPr>
            <p:spPr bwMode="auto">
              <a:xfrm>
                <a:off x="1536" y="2208"/>
                <a:ext cx="96" cy="24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1731" name="Rectangle 51"/>
              <p:cNvSpPr>
                <a:spLocks noChangeArrowheads="1"/>
              </p:cNvSpPr>
              <p:nvPr/>
            </p:nvSpPr>
            <p:spPr bwMode="auto">
              <a:xfrm>
                <a:off x="1632" y="2208"/>
                <a:ext cx="96" cy="24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71732" name="Group 52"/>
            <p:cNvGrpSpPr>
              <a:grpSpLocks/>
            </p:cNvGrpSpPr>
            <p:nvPr/>
          </p:nvGrpSpPr>
          <p:grpSpPr bwMode="auto">
            <a:xfrm>
              <a:off x="4992" y="1344"/>
              <a:ext cx="384" cy="240"/>
              <a:chOff x="1344" y="2208"/>
              <a:chExt cx="384" cy="240"/>
            </a:xfrm>
          </p:grpSpPr>
          <p:sp>
            <p:nvSpPr>
              <p:cNvPr id="71733" name="Rectangle 53"/>
              <p:cNvSpPr>
                <a:spLocks noChangeArrowheads="1"/>
              </p:cNvSpPr>
              <p:nvPr/>
            </p:nvSpPr>
            <p:spPr bwMode="auto">
              <a:xfrm>
                <a:off x="1344" y="2208"/>
                <a:ext cx="96" cy="24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1734" name="Rectangle 54"/>
              <p:cNvSpPr>
                <a:spLocks noChangeArrowheads="1"/>
              </p:cNvSpPr>
              <p:nvPr/>
            </p:nvSpPr>
            <p:spPr bwMode="auto">
              <a:xfrm>
                <a:off x="1440" y="2208"/>
                <a:ext cx="96" cy="24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1735" name="Rectangle 55"/>
              <p:cNvSpPr>
                <a:spLocks noChangeArrowheads="1"/>
              </p:cNvSpPr>
              <p:nvPr/>
            </p:nvSpPr>
            <p:spPr bwMode="auto">
              <a:xfrm>
                <a:off x="1536" y="2208"/>
                <a:ext cx="96" cy="24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1736" name="Rectangle 56"/>
              <p:cNvSpPr>
                <a:spLocks noChangeArrowheads="1"/>
              </p:cNvSpPr>
              <p:nvPr/>
            </p:nvSpPr>
            <p:spPr bwMode="auto">
              <a:xfrm>
                <a:off x="1632" y="2208"/>
                <a:ext cx="96" cy="24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sp>
          <p:nvSpPr>
            <p:cNvPr id="71737" name="Line 57"/>
            <p:cNvSpPr>
              <a:spLocks noChangeShapeType="1"/>
            </p:cNvSpPr>
            <p:nvPr/>
          </p:nvSpPr>
          <p:spPr bwMode="auto">
            <a:xfrm>
              <a:off x="1872" y="1488"/>
              <a:ext cx="624"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1738" name="Line 58"/>
            <p:cNvSpPr>
              <a:spLocks noChangeShapeType="1"/>
            </p:cNvSpPr>
            <p:nvPr/>
          </p:nvSpPr>
          <p:spPr bwMode="auto">
            <a:xfrm>
              <a:off x="3120" y="1488"/>
              <a:ext cx="576"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1739" name="Line 59"/>
            <p:cNvSpPr>
              <a:spLocks noChangeShapeType="1"/>
            </p:cNvSpPr>
            <p:nvPr/>
          </p:nvSpPr>
          <p:spPr bwMode="auto">
            <a:xfrm>
              <a:off x="4320" y="1488"/>
              <a:ext cx="5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1740" name="Line 60"/>
            <p:cNvSpPr>
              <a:spLocks noChangeShapeType="1"/>
            </p:cNvSpPr>
            <p:nvPr/>
          </p:nvSpPr>
          <p:spPr bwMode="auto">
            <a:xfrm>
              <a:off x="1008" y="1488"/>
              <a:ext cx="24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1741" name="Line 61"/>
            <p:cNvSpPr>
              <a:spLocks noChangeShapeType="1"/>
            </p:cNvSpPr>
            <p:nvPr/>
          </p:nvSpPr>
          <p:spPr bwMode="auto">
            <a:xfrm>
              <a:off x="5472" y="1488"/>
              <a:ext cx="144"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sp>
        <p:nvSpPr>
          <p:cNvPr id="71742" name="Rectangle 62"/>
          <p:cNvSpPr>
            <a:spLocks noGrp="1" noChangeArrowheads="1"/>
          </p:cNvSpPr>
          <p:nvPr>
            <p:ph type="title"/>
          </p:nvPr>
        </p:nvSpPr>
        <p:spPr/>
        <p:txBody>
          <a:bodyPr/>
          <a:lstStyle/>
          <a:p>
            <a:r>
              <a:rPr lang="en-US" altLang="ja-JP"/>
              <a:t>Virtual</a:t>
            </a:r>
            <a:r>
              <a:rPr lang="ja-JP" altLang="en-US"/>
              <a:t>　</a:t>
            </a:r>
            <a:r>
              <a:rPr lang="en-US" altLang="ja-JP"/>
              <a:t>Cut</a:t>
            </a:r>
            <a:r>
              <a:rPr lang="ja-JP" altLang="en-US"/>
              <a:t>　</a:t>
            </a:r>
            <a:r>
              <a:rPr lang="en-US" altLang="ja-JP"/>
              <a:t>Through</a:t>
            </a:r>
          </a:p>
        </p:txBody>
      </p:sp>
      <p:sp>
        <p:nvSpPr>
          <p:cNvPr id="71743" name="Text Box 63"/>
          <p:cNvSpPr txBox="1">
            <a:spLocks noChangeArrowheads="1"/>
          </p:cNvSpPr>
          <p:nvPr/>
        </p:nvSpPr>
        <p:spPr bwMode="auto">
          <a:xfrm>
            <a:off x="1660525" y="4232275"/>
            <a:ext cx="6654800" cy="155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2400">
                <a:latin typeface="Times New Roman" panose="02020603050405020304" pitchFamily="18" charset="0"/>
              </a:rPr>
              <a:t>If blocked, the rest of packet is stored in the buffer</a:t>
            </a:r>
          </a:p>
          <a:p>
            <a:r>
              <a:rPr lang="en-US" altLang="ja-JP" sz="2400">
                <a:latin typeface="Times New Roman" panose="02020603050405020304" pitchFamily="18" charset="0"/>
              </a:rPr>
              <a:t>The same latency as Wormhole</a:t>
            </a:r>
          </a:p>
          <a:p>
            <a:r>
              <a:rPr lang="en-US" altLang="ja-JP" sz="2400">
                <a:latin typeface="Times New Roman" panose="02020603050405020304" pitchFamily="18" charset="0"/>
              </a:rPr>
              <a:t>The same buffer requirement as Store</a:t>
            </a:r>
            <a:r>
              <a:rPr lang="ja-JP" altLang="en-US" sz="2400">
                <a:latin typeface="Times New Roman" panose="02020603050405020304" pitchFamily="18" charset="0"/>
              </a:rPr>
              <a:t>　</a:t>
            </a:r>
            <a:r>
              <a:rPr lang="en-US" altLang="ja-JP" sz="2400">
                <a:latin typeface="Times New Roman" panose="02020603050405020304" pitchFamily="18" charset="0"/>
              </a:rPr>
              <a:t>and</a:t>
            </a:r>
            <a:r>
              <a:rPr lang="ja-JP" altLang="en-US" sz="2400">
                <a:latin typeface="Times New Roman" panose="02020603050405020304" pitchFamily="18" charset="0"/>
              </a:rPr>
              <a:t>　</a:t>
            </a:r>
            <a:r>
              <a:rPr lang="en-US" altLang="ja-JP" sz="2400">
                <a:latin typeface="Times New Roman" panose="02020603050405020304" pitchFamily="18" charset="0"/>
              </a:rPr>
              <a:t>Forward</a:t>
            </a:r>
          </a:p>
          <a:p>
            <a:r>
              <a:rPr lang="en-US" altLang="ja-JP" sz="2400">
                <a:latin typeface="Times New Roman" panose="02020603050405020304" pitchFamily="18" charset="0"/>
              </a:rPr>
              <a:t>Hardware router is required.</a:t>
            </a:r>
          </a:p>
        </p:txBody>
      </p:sp>
      <p:grpSp>
        <p:nvGrpSpPr>
          <p:cNvPr id="71744" name="Group 64"/>
          <p:cNvGrpSpPr>
            <a:grpSpLocks/>
          </p:cNvGrpSpPr>
          <p:nvPr/>
        </p:nvGrpSpPr>
        <p:grpSpPr bwMode="auto">
          <a:xfrm>
            <a:off x="6172200" y="3581400"/>
            <a:ext cx="533400" cy="76200"/>
            <a:chOff x="1440" y="1440"/>
            <a:chExt cx="336" cy="48"/>
          </a:xfrm>
        </p:grpSpPr>
        <p:sp>
          <p:nvSpPr>
            <p:cNvPr id="71745" name="Oval 65"/>
            <p:cNvSpPr>
              <a:spLocks noChangeArrowheads="1"/>
            </p:cNvSpPr>
            <p:nvPr/>
          </p:nvSpPr>
          <p:spPr bwMode="auto">
            <a:xfrm>
              <a:off x="1440" y="1440"/>
              <a:ext cx="48" cy="48"/>
            </a:xfrm>
            <a:prstGeom prst="ellipse">
              <a:avLst/>
            </a:prstGeom>
            <a:solidFill>
              <a:srgbClr val="008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1746" name="Oval 66"/>
            <p:cNvSpPr>
              <a:spLocks noChangeArrowheads="1"/>
            </p:cNvSpPr>
            <p:nvPr/>
          </p:nvSpPr>
          <p:spPr bwMode="auto">
            <a:xfrm>
              <a:off x="1536" y="1440"/>
              <a:ext cx="48" cy="48"/>
            </a:xfrm>
            <a:prstGeom prst="ellipse">
              <a:avLst/>
            </a:prstGeom>
            <a:solidFill>
              <a:srgbClr val="008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1747" name="Oval 67"/>
            <p:cNvSpPr>
              <a:spLocks noChangeArrowheads="1"/>
            </p:cNvSpPr>
            <p:nvPr/>
          </p:nvSpPr>
          <p:spPr bwMode="auto">
            <a:xfrm>
              <a:off x="1632" y="1440"/>
              <a:ext cx="48" cy="48"/>
            </a:xfrm>
            <a:prstGeom prst="ellipse">
              <a:avLst/>
            </a:prstGeom>
            <a:solidFill>
              <a:srgbClr val="008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1748" name="Oval 68"/>
            <p:cNvSpPr>
              <a:spLocks noChangeArrowheads="1"/>
            </p:cNvSpPr>
            <p:nvPr/>
          </p:nvSpPr>
          <p:spPr bwMode="auto">
            <a:xfrm>
              <a:off x="1728" y="1440"/>
              <a:ext cx="48" cy="48"/>
            </a:xfrm>
            <a:prstGeom prst="ellipse">
              <a:avLst/>
            </a:prstGeom>
            <a:solidFill>
              <a:srgbClr val="008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sp>
        <p:nvSpPr>
          <p:cNvPr id="71749" name="Oval 69"/>
          <p:cNvSpPr>
            <a:spLocks noChangeArrowheads="1"/>
          </p:cNvSpPr>
          <p:nvPr/>
        </p:nvSpPr>
        <p:spPr bwMode="auto">
          <a:xfrm>
            <a:off x="1331913" y="3429000"/>
            <a:ext cx="287337" cy="358775"/>
          </a:xfrm>
          <a:prstGeom prst="ellipse">
            <a:avLst/>
          </a:prstGeom>
          <a:solidFill>
            <a:srgbClr val="CCFF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a:t>2 </a:t>
            </a:r>
          </a:p>
        </p:txBody>
      </p:sp>
      <p:sp>
        <p:nvSpPr>
          <p:cNvPr id="71750" name="Oval 70"/>
          <p:cNvSpPr>
            <a:spLocks noChangeArrowheads="1"/>
          </p:cNvSpPr>
          <p:nvPr/>
        </p:nvSpPr>
        <p:spPr bwMode="auto">
          <a:xfrm>
            <a:off x="755650" y="3429000"/>
            <a:ext cx="287338" cy="358775"/>
          </a:xfrm>
          <a:prstGeom prst="ellipse">
            <a:avLst/>
          </a:prstGeom>
          <a:solidFill>
            <a:srgbClr val="CCFF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a:t>4</a:t>
            </a:r>
          </a:p>
        </p:txBody>
      </p:sp>
      <p:sp>
        <p:nvSpPr>
          <p:cNvPr id="71751" name="Oval 71"/>
          <p:cNvSpPr>
            <a:spLocks noChangeArrowheads="1"/>
          </p:cNvSpPr>
          <p:nvPr/>
        </p:nvSpPr>
        <p:spPr bwMode="auto">
          <a:xfrm>
            <a:off x="2771775" y="3429000"/>
            <a:ext cx="287338" cy="358775"/>
          </a:xfrm>
          <a:prstGeom prst="ellipse">
            <a:avLst/>
          </a:prstGeom>
          <a:solidFill>
            <a:srgbClr val="CCFF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a:t>1</a:t>
            </a:r>
          </a:p>
        </p:txBody>
      </p:sp>
      <p:sp>
        <p:nvSpPr>
          <p:cNvPr id="71752" name="Oval 72"/>
          <p:cNvSpPr>
            <a:spLocks noChangeArrowheads="1"/>
          </p:cNvSpPr>
          <p:nvPr/>
        </p:nvSpPr>
        <p:spPr bwMode="auto">
          <a:xfrm>
            <a:off x="1042988" y="3429000"/>
            <a:ext cx="287337" cy="358775"/>
          </a:xfrm>
          <a:prstGeom prst="ellipse">
            <a:avLst/>
          </a:prstGeom>
          <a:solidFill>
            <a:srgbClr val="CCFF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a:t>3</a:t>
            </a:r>
          </a:p>
        </p:txBody>
      </p:sp>
      <p:pic>
        <p:nvPicPr>
          <p:cNvPr id="2" name="オーディオ 1">
            <a:hlinkClick r:id="" action="ppaction://media"/>
            <a:extLst>
              <a:ext uri="{FF2B5EF4-FFF2-40B4-BE49-F238E27FC236}">
                <a16:creationId xmlns:a16="http://schemas.microsoft.com/office/drawing/2014/main" id="{90626028-C058-40EC-9C61-6B8FCDA36E5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578"/>
    </mc:Choice>
    <mc:Fallback>
      <p:transition spd="slow" advTm="15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2706" name="Group 2"/>
          <p:cNvGrpSpPr>
            <a:grpSpLocks/>
          </p:cNvGrpSpPr>
          <p:nvPr/>
        </p:nvGrpSpPr>
        <p:grpSpPr bwMode="auto">
          <a:xfrm>
            <a:off x="1676400" y="3124200"/>
            <a:ext cx="7315200" cy="990600"/>
            <a:chOff x="1008" y="1152"/>
            <a:chExt cx="4608" cy="624"/>
          </a:xfrm>
        </p:grpSpPr>
        <p:sp>
          <p:nvSpPr>
            <p:cNvPr id="72707" name="Oval 3"/>
            <p:cNvSpPr>
              <a:spLocks noChangeArrowheads="1"/>
            </p:cNvSpPr>
            <p:nvPr/>
          </p:nvSpPr>
          <p:spPr bwMode="auto">
            <a:xfrm>
              <a:off x="1248" y="1152"/>
              <a:ext cx="624" cy="624"/>
            </a:xfrm>
            <a:prstGeom prst="ellipse">
              <a:avLst/>
            </a:prstGeom>
            <a:solidFill>
              <a:srgbClr val="FFFF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2708" name="Oval 4"/>
            <p:cNvSpPr>
              <a:spLocks noChangeArrowheads="1"/>
            </p:cNvSpPr>
            <p:nvPr/>
          </p:nvSpPr>
          <p:spPr bwMode="auto">
            <a:xfrm>
              <a:off x="2496" y="1152"/>
              <a:ext cx="624" cy="624"/>
            </a:xfrm>
            <a:prstGeom prst="ellipse">
              <a:avLst/>
            </a:prstGeom>
            <a:solidFill>
              <a:srgbClr val="FFFF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2709" name="Oval 5"/>
            <p:cNvSpPr>
              <a:spLocks noChangeArrowheads="1"/>
            </p:cNvSpPr>
            <p:nvPr/>
          </p:nvSpPr>
          <p:spPr bwMode="auto">
            <a:xfrm>
              <a:off x="3696" y="1152"/>
              <a:ext cx="624" cy="624"/>
            </a:xfrm>
            <a:prstGeom prst="ellipse">
              <a:avLst/>
            </a:prstGeom>
            <a:solidFill>
              <a:srgbClr val="FFFF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2710" name="Oval 6"/>
            <p:cNvSpPr>
              <a:spLocks noChangeArrowheads="1"/>
            </p:cNvSpPr>
            <p:nvPr/>
          </p:nvSpPr>
          <p:spPr bwMode="auto">
            <a:xfrm>
              <a:off x="4848" y="1152"/>
              <a:ext cx="624" cy="624"/>
            </a:xfrm>
            <a:prstGeom prst="ellipse">
              <a:avLst/>
            </a:prstGeom>
            <a:solidFill>
              <a:srgbClr val="FFFF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nvGrpSpPr>
            <p:cNvPr id="72711" name="Group 7"/>
            <p:cNvGrpSpPr>
              <a:grpSpLocks/>
            </p:cNvGrpSpPr>
            <p:nvPr/>
          </p:nvGrpSpPr>
          <p:grpSpPr bwMode="auto">
            <a:xfrm>
              <a:off x="1392" y="1344"/>
              <a:ext cx="384" cy="240"/>
              <a:chOff x="1344" y="2208"/>
              <a:chExt cx="384" cy="240"/>
            </a:xfrm>
          </p:grpSpPr>
          <p:sp>
            <p:nvSpPr>
              <p:cNvPr id="72712" name="Rectangle 8"/>
              <p:cNvSpPr>
                <a:spLocks noChangeArrowheads="1"/>
              </p:cNvSpPr>
              <p:nvPr/>
            </p:nvSpPr>
            <p:spPr bwMode="auto">
              <a:xfrm>
                <a:off x="1344" y="2208"/>
                <a:ext cx="96" cy="24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2713" name="Rectangle 9"/>
              <p:cNvSpPr>
                <a:spLocks noChangeArrowheads="1"/>
              </p:cNvSpPr>
              <p:nvPr/>
            </p:nvSpPr>
            <p:spPr bwMode="auto">
              <a:xfrm>
                <a:off x="1440" y="2208"/>
                <a:ext cx="96" cy="24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2714" name="Rectangle 10"/>
              <p:cNvSpPr>
                <a:spLocks noChangeArrowheads="1"/>
              </p:cNvSpPr>
              <p:nvPr/>
            </p:nvSpPr>
            <p:spPr bwMode="auto">
              <a:xfrm>
                <a:off x="1536" y="2208"/>
                <a:ext cx="96" cy="24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2715" name="Rectangle 11"/>
              <p:cNvSpPr>
                <a:spLocks noChangeArrowheads="1"/>
              </p:cNvSpPr>
              <p:nvPr/>
            </p:nvSpPr>
            <p:spPr bwMode="auto">
              <a:xfrm>
                <a:off x="1632" y="2208"/>
                <a:ext cx="96" cy="24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72716" name="Group 12"/>
            <p:cNvGrpSpPr>
              <a:grpSpLocks/>
            </p:cNvGrpSpPr>
            <p:nvPr/>
          </p:nvGrpSpPr>
          <p:grpSpPr bwMode="auto">
            <a:xfrm>
              <a:off x="2640" y="1344"/>
              <a:ext cx="384" cy="240"/>
              <a:chOff x="1344" y="2208"/>
              <a:chExt cx="384" cy="240"/>
            </a:xfrm>
          </p:grpSpPr>
          <p:sp>
            <p:nvSpPr>
              <p:cNvPr id="72717" name="Rectangle 13"/>
              <p:cNvSpPr>
                <a:spLocks noChangeArrowheads="1"/>
              </p:cNvSpPr>
              <p:nvPr/>
            </p:nvSpPr>
            <p:spPr bwMode="auto">
              <a:xfrm>
                <a:off x="1344" y="2208"/>
                <a:ext cx="96" cy="24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2718" name="Rectangle 14"/>
              <p:cNvSpPr>
                <a:spLocks noChangeArrowheads="1"/>
              </p:cNvSpPr>
              <p:nvPr/>
            </p:nvSpPr>
            <p:spPr bwMode="auto">
              <a:xfrm>
                <a:off x="1440" y="2208"/>
                <a:ext cx="96" cy="24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2719" name="Rectangle 15"/>
              <p:cNvSpPr>
                <a:spLocks noChangeArrowheads="1"/>
              </p:cNvSpPr>
              <p:nvPr/>
            </p:nvSpPr>
            <p:spPr bwMode="auto">
              <a:xfrm>
                <a:off x="1536" y="2208"/>
                <a:ext cx="96" cy="24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2720" name="Rectangle 16"/>
              <p:cNvSpPr>
                <a:spLocks noChangeArrowheads="1"/>
              </p:cNvSpPr>
              <p:nvPr/>
            </p:nvSpPr>
            <p:spPr bwMode="auto">
              <a:xfrm>
                <a:off x="1632" y="2208"/>
                <a:ext cx="96" cy="24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72721" name="Group 17"/>
            <p:cNvGrpSpPr>
              <a:grpSpLocks/>
            </p:cNvGrpSpPr>
            <p:nvPr/>
          </p:nvGrpSpPr>
          <p:grpSpPr bwMode="auto">
            <a:xfrm>
              <a:off x="3792" y="1344"/>
              <a:ext cx="384" cy="240"/>
              <a:chOff x="1344" y="2208"/>
              <a:chExt cx="384" cy="240"/>
            </a:xfrm>
          </p:grpSpPr>
          <p:sp>
            <p:nvSpPr>
              <p:cNvPr id="72722" name="Rectangle 18"/>
              <p:cNvSpPr>
                <a:spLocks noChangeArrowheads="1"/>
              </p:cNvSpPr>
              <p:nvPr/>
            </p:nvSpPr>
            <p:spPr bwMode="auto">
              <a:xfrm>
                <a:off x="1344" y="2208"/>
                <a:ext cx="96" cy="24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2723" name="Rectangle 19"/>
              <p:cNvSpPr>
                <a:spLocks noChangeArrowheads="1"/>
              </p:cNvSpPr>
              <p:nvPr/>
            </p:nvSpPr>
            <p:spPr bwMode="auto">
              <a:xfrm>
                <a:off x="1440" y="2208"/>
                <a:ext cx="96" cy="24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2724" name="Rectangle 20"/>
              <p:cNvSpPr>
                <a:spLocks noChangeArrowheads="1"/>
              </p:cNvSpPr>
              <p:nvPr/>
            </p:nvSpPr>
            <p:spPr bwMode="auto">
              <a:xfrm>
                <a:off x="1536" y="2208"/>
                <a:ext cx="96" cy="24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2725" name="Rectangle 21"/>
              <p:cNvSpPr>
                <a:spLocks noChangeArrowheads="1"/>
              </p:cNvSpPr>
              <p:nvPr/>
            </p:nvSpPr>
            <p:spPr bwMode="auto">
              <a:xfrm>
                <a:off x="1632" y="2208"/>
                <a:ext cx="96" cy="24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72726" name="Group 22"/>
            <p:cNvGrpSpPr>
              <a:grpSpLocks/>
            </p:cNvGrpSpPr>
            <p:nvPr/>
          </p:nvGrpSpPr>
          <p:grpSpPr bwMode="auto">
            <a:xfrm>
              <a:off x="4992" y="1344"/>
              <a:ext cx="384" cy="240"/>
              <a:chOff x="1344" y="2208"/>
              <a:chExt cx="384" cy="240"/>
            </a:xfrm>
          </p:grpSpPr>
          <p:sp>
            <p:nvSpPr>
              <p:cNvPr id="72727" name="Rectangle 23"/>
              <p:cNvSpPr>
                <a:spLocks noChangeArrowheads="1"/>
              </p:cNvSpPr>
              <p:nvPr/>
            </p:nvSpPr>
            <p:spPr bwMode="auto">
              <a:xfrm>
                <a:off x="1344" y="2208"/>
                <a:ext cx="96" cy="24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2728" name="Rectangle 24"/>
              <p:cNvSpPr>
                <a:spLocks noChangeArrowheads="1"/>
              </p:cNvSpPr>
              <p:nvPr/>
            </p:nvSpPr>
            <p:spPr bwMode="auto">
              <a:xfrm>
                <a:off x="1440" y="2208"/>
                <a:ext cx="96" cy="24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2729" name="Rectangle 25"/>
              <p:cNvSpPr>
                <a:spLocks noChangeArrowheads="1"/>
              </p:cNvSpPr>
              <p:nvPr/>
            </p:nvSpPr>
            <p:spPr bwMode="auto">
              <a:xfrm>
                <a:off x="1536" y="2208"/>
                <a:ext cx="96" cy="24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2730" name="Rectangle 26"/>
              <p:cNvSpPr>
                <a:spLocks noChangeArrowheads="1"/>
              </p:cNvSpPr>
              <p:nvPr/>
            </p:nvSpPr>
            <p:spPr bwMode="auto">
              <a:xfrm>
                <a:off x="1632" y="2208"/>
                <a:ext cx="96" cy="24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sp>
          <p:nvSpPr>
            <p:cNvPr id="72731" name="Line 27"/>
            <p:cNvSpPr>
              <a:spLocks noChangeShapeType="1"/>
            </p:cNvSpPr>
            <p:nvPr/>
          </p:nvSpPr>
          <p:spPr bwMode="auto">
            <a:xfrm>
              <a:off x="1872" y="1488"/>
              <a:ext cx="624"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2732" name="Line 28"/>
            <p:cNvSpPr>
              <a:spLocks noChangeShapeType="1"/>
            </p:cNvSpPr>
            <p:nvPr/>
          </p:nvSpPr>
          <p:spPr bwMode="auto">
            <a:xfrm>
              <a:off x="3120" y="1488"/>
              <a:ext cx="576"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2733" name="Line 29"/>
            <p:cNvSpPr>
              <a:spLocks noChangeShapeType="1"/>
            </p:cNvSpPr>
            <p:nvPr/>
          </p:nvSpPr>
          <p:spPr bwMode="auto">
            <a:xfrm>
              <a:off x="4320" y="1488"/>
              <a:ext cx="5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2734" name="Line 30"/>
            <p:cNvSpPr>
              <a:spLocks noChangeShapeType="1"/>
            </p:cNvSpPr>
            <p:nvPr/>
          </p:nvSpPr>
          <p:spPr bwMode="auto">
            <a:xfrm>
              <a:off x="1008" y="1488"/>
              <a:ext cx="24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2735" name="Line 31"/>
            <p:cNvSpPr>
              <a:spLocks noChangeShapeType="1"/>
            </p:cNvSpPr>
            <p:nvPr/>
          </p:nvSpPr>
          <p:spPr bwMode="auto">
            <a:xfrm>
              <a:off x="5472" y="1488"/>
              <a:ext cx="144"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72736" name="Group 32"/>
          <p:cNvGrpSpPr>
            <a:grpSpLocks/>
          </p:cNvGrpSpPr>
          <p:nvPr/>
        </p:nvGrpSpPr>
        <p:grpSpPr bwMode="auto">
          <a:xfrm>
            <a:off x="1600200" y="1828800"/>
            <a:ext cx="7315200" cy="990600"/>
            <a:chOff x="1008" y="1152"/>
            <a:chExt cx="4608" cy="624"/>
          </a:xfrm>
        </p:grpSpPr>
        <p:sp>
          <p:nvSpPr>
            <p:cNvPr id="72737" name="Oval 33"/>
            <p:cNvSpPr>
              <a:spLocks noChangeArrowheads="1"/>
            </p:cNvSpPr>
            <p:nvPr/>
          </p:nvSpPr>
          <p:spPr bwMode="auto">
            <a:xfrm>
              <a:off x="1248" y="1152"/>
              <a:ext cx="624" cy="624"/>
            </a:xfrm>
            <a:prstGeom prst="ellipse">
              <a:avLst/>
            </a:prstGeom>
            <a:solidFill>
              <a:srgbClr val="FFFF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2738" name="Oval 34"/>
            <p:cNvSpPr>
              <a:spLocks noChangeArrowheads="1"/>
            </p:cNvSpPr>
            <p:nvPr/>
          </p:nvSpPr>
          <p:spPr bwMode="auto">
            <a:xfrm>
              <a:off x="2496" y="1152"/>
              <a:ext cx="624" cy="624"/>
            </a:xfrm>
            <a:prstGeom prst="ellipse">
              <a:avLst/>
            </a:prstGeom>
            <a:solidFill>
              <a:srgbClr val="FFFF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2739" name="Oval 35"/>
            <p:cNvSpPr>
              <a:spLocks noChangeArrowheads="1"/>
            </p:cNvSpPr>
            <p:nvPr/>
          </p:nvSpPr>
          <p:spPr bwMode="auto">
            <a:xfrm>
              <a:off x="3696" y="1152"/>
              <a:ext cx="624" cy="624"/>
            </a:xfrm>
            <a:prstGeom prst="ellipse">
              <a:avLst/>
            </a:prstGeom>
            <a:solidFill>
              <a:srgbClr val="FFFF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2740" name="Oval 36"/>
            <p:cNvSpPr>
              <a:spLocks noChangeArrowheads="1"/>
            </p:cNvSpPr>
            <p:nvPr/>
          </p:nvSpPr>
          <p:spPr bwMode="auto">
            <a:xfrm>
              <a:off x="4848" y="1152"/>
              <a:ext cx="624" cy="624"/>
            </a:xfrm>
            <a:prstGeom prst="ellipse">
              <a:avLst/>
            </a:prstGeom>
            <a:solidFill>
              <a:srgbClr val="FFFF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nvGrpSpPr>
            <p:cNvPr id="72741" name="Group 37"/>
            <p:cNvGrpSpPr>
              <a:grpSpLocks/>
            </p:cNvGrpSpPr>
            <p:nvPr/>
          </p:nvGrpSpPr>
          <p:grpSpPr bwMode="auto">
            <a:xfrm>
              <a:off x="1392" y="1344"/>
              <a:ext cx="384" cy="240"/>
              <a:chOff x="1344" y="2208"/>
              <a:chExt cx="384" cy="240"/>
            </a:xfrm>
          </p:grpSpPr>
          <p:sp>
            <p:nvSpPr>
              <p:cNvPr id="72742" name="Rectangle 38"/>
              <p:cNvSpPr>
                <a:spLocks noChangeArrowheads="1"/>
              </p:cNvSpPr>
              <p:nvPr/>
            </p:nvSpPr>
            <p:spPr bwMode="auto">
              <a:xfrm>
                <a:off x="1344" y="2208"/>
                <a:ext cx="96" cy="24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2743" name="Rectangle 39"/>
              <p:cNvSpPr>
                <a:spLocks noChangeArrowheads="1"/>
              </p:cNvSpPr>
              <p:nvPr/>
            </p:nvSpPr>
            <p:spPr bwMode="auto">
              <a:xfrm>
                <a:off x="1440" y="2208"/>
                <a:ext cx="96" cy="24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2744" name="Rectangle 40"/>
              <p:cNvSpPr>
                <a:spLocks noChangeArrowheads="1"/>
              </p:cNvSpPr>
              <p:nvPr/>
            </p:nvSpPr>
            <p:spPr bwMode="auto">
              <a:xfrm>
                <a:off x="1536" y="2208"/>
                <a:ext cx="96" cy="24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2745" name="Rectangle 41"/>
              <p:cNvSpPr>
                <a:spLocks noChangeArrowheads="1"/>
              </p:cNvSpPr>
              <p:nvPr/>
            </p:nvSpPr>
            <p:spPr bwMode="auto">
              <a:xfrm>
                <a:off x="1632" y="2208"/>
                <a:ext cx="96" cy="24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72746" name="Group 42"/>
            <p:cNvGrpSpPr>
              <a:grpSpLocks/>
            </p:cNvGrpSpPr>
            <p:nvPr/>
          </p:nvGrpSpPr>
          <p:grpSpPr bwMode="auto">
            <a:xfrm>
              <a:off x="2640" y="1344"/>
              <a:ext cx="384" cy="240"/>
              <a:chOff x="1344" y="2208"/>
              <a:chExt cx="384" cy="240"/>
            </a:xfrm>
          </p:grpSpPr>
          <p:sp>
            <p:nvSpPr>
              <p:cNvPr id="72747" name="Rectangle 43"/>
              <p:cNvSpPr>
                <a:spLocks noChangeArrowheads="1"/>
              </p:cNvSpPr>
              <p:nvPr/>
            </p:nvSpPr>
            <p:spPr bwMode="auto">
              <a:xfrm>
                <a:off x="1344" y="2208"/>
                <a:ext cx="96" cy="24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2748" name="Rectangle 44"/>
              <p:cNvSpPr>
                <a:spLocks noChangeArrowheads="1"/>
              </p:cNvSpPr>
              <p:nvPr/>
            </p:nvSpPr>
            <p:spPr bwMode="auto">
              <a:xfrm>
                <a:off x="1440" y="2208"/>
                <a:ext cx="96" cy="24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2749" name="Rectangle 45"/>
              <p:cNvSpPr>
                <a:spLocks noChangeArrowheads="1"/>
              </p:cNvSpPr>
              <p:nvPr/>
            </p:nvSpPr>
            <p:spPr bwMode="auto">
              <a:xfrm>
                <a:off x="1536" y="2208"/>
                <a:ext cx="96" cy="24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2750" name="Rectangle 46"/>
              <p:cNvSpPr>
                <a:spLocks noChangeArrowheads="1"/>
              </p:cNvSpPr>
              <p:nvPr/>
            </p:nvSpPr>
            <p:spPr bwMode="auto">
              <a:xfrm>
                <a:off x="1632" y="2208"/>
                <a:ext cx="96" cy="24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72751" name="Group 47"/>
            <p:cNvGrpSpPr>
              <a:grpSpLocks/>
            </p:cNvGrpSpPr>
            <p:nvPr/>
          </p:nvGrpSpPr>
          <p:grpSpPr bwMode="auto">
            <a:xfrm>
              <a:off x="3792" y="1344"/>
              <a:ext cx="384" cy="240"/>
              <a:chOff x="1344" y="2208"/>
              <a:chExt cx="384" cy="240"/>
            </a:xfrm>
          </p:grpSpPr>
          <p:sp>
            <p:nvSpPr>
              <p:cNvPr id="72752" name="Rectangle 48"/>
              <p:cNvSpPr>
                <a:spLocks noChangeArrowheads="1"/>
              </p:cNvSpPr>
              <p:nvPr/>
            </p:nvSpPr>
            <p:spPr bwMode="auto">
              <a:xfrm>
                <a:off x="1344" y="2208"/>
                <a:ext cx="96" cy="24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2753" name="Rectangle 49"/>
              <p:cNvSpPr>
                <a:spLocks noChangeArrowheads="1"/>
              </p:cNvSpPr>
              <p:nvPr/>
            </p:nvSpPr>
            <p:spPr bwMode="auto">
              <a:xfrm>
                <a:off x="1440" y="2208"/>
                <a:ext cx="96" cy="24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2754" name="Rectangle 50"/>
              <p:cNvSpPr>
                <a:spLocks noChangeArrowheads="1"/>
              </p:cNvSpPr>
              <p:nvPr/>
            </p:nvSpPr>
            <p:spPr bwMode="auto">
              <a:xfrm>
                <a:off x="1536" y="2208"/>
                <a:ext cx="96" cy="24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2755" name="Rectangle 51"/>
              <p:cNvSpPr>
                <a:spLocks noChangeArrowheads="1"/>
              </p:cNvSpPr>
              <p:nvPr/>
            </p:nvSpPr>
            <p:spPr bwMode="auto">
              <a:xfrm>
                <a:off x="1632" y="2208"/>
                <a:ext cx="96" cy="24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72756" name="Group 52"/>
            <p:cNvGrpSpPr>
              <a:grpSpLocks/>
            </p:cNvGrpSpPr>
            <p:nvPr/>
          </p:nvGrpSpPr>
          <p:grpSpPr bwMode="auto">
            <a:xfrm>
              <a:off x="4992" y="1344"/>
              <a:ext cx="384" cy="240"/>
              <a:chOff x="1344" y="2208"/>
              <a:chExt cx="384" cy="240"/>
            </a:xfrm>
          </p:grpSpPr>
          <p:sp>
            <p:nvSpPr>
              <p:cNvPr id="72757" name="Rectangle 53"/>
              <p:cNvSpPr>
                <a:spLocks noChangeArrowheads="1"/>
              </p:cNvSpPr>
              <p:nvPr/>
            </p:nvSpPr>
            <p:spPr bwMode="auto">
              <a:xfrm>
                <a:off x="1344" y="2208"/>
                <a:ext cx="96" cy="24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2758" name="Rectangle 54"/>
              <p:cNvSpPr>
                <a:spLocks noChangeArrowheads="1"/>
              </p:cNvSpPr>
              <p:nvPr/>
            </p:nvSpPr>
            <p:spPr bwMode="auto">
              <a:xfrm>
                <a:off x="1440" y="2208"/>
                <a:ext cx="96" cy="24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2759" name="Rectangle 55"/>
              <p:cNvSpPr>
                <a:spLocks noChangeArrowheads="1"/>
              </p:cNvSpPr>
              <p:nvPr/>
            </p:nvSpPr>
            <p:spPr bwMode="auto">
              <a:xfrm>
                <a:off x="1536" y="2208"/>
                <a:ext cx="96" cy="24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2760" name="Rectangle 56"/>
              <p:cNvSpPr>
                <a:spLocks noChangeArrowheads="1"/>
              </p:cNvSpPr>
              <p:nvPr/>
            </p:nvSpPr>
            <p:spPr bwMode="auto">
              <a:xfrm>
                <a:off x="1632" y="2208"/>
                <a:ext cx="96" cy="24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sp>
          <p:nvSpPr>
            <p:cNvPr id="72761" name="Line 57"/>
            <p:cNvSpPr>
              <a:spLocks noChangeShapeType="1"/>
            </p:cNvSpPr>
            <p:nvPr/>
          </p:nvSpPr>
          <p:spPr bwMode="auto">
            <a:xfrm>
              <a:off x="1872" y="1488"/>
              <a:ext cx="624"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2762" name="Line 58"/>
            <p:cNvSpPr>
              <a:spLocks noChangeShapeType="1"/>
            </p:cNvSpPr>
            <p:nvPr/>
          </p:nvSpPr>
          <p:spPr bwMode="auto">
            <a:xfrm>
              <a:off x="3120" y="1488"/>
              <a:ext cx="576"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2763" name="Line 59"/>
            <p:cNvSpPr>
              <a:spLocks noChangeShapeType="1"/>
            </p:cNvSpPr>
            <p:nvPr/>
          </p:nvSpPr>
          <p:spPr bwMode="auto">
            <a:xfrm>
              <a:off x="4320" y="1488"/>
              <a:ext cx="5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2764" name="Line 60"/>
            <p:cNvSpPr>
              <a:spLocks noChangeShapeType="1"/>
            </p:cNvSpPr>
            <p:nvPr/>
          </p:nvSpPr>
          <p:spPr bwMode="auto">
            <a:xfrm>
              <a:off x="1008" y="1488"/>
              <a:ext cx="24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2765" name="Line 61"/>
            <p:cNvSpPr>
              <a:spLocks noChangeShapeType="1"/>
            </p:cNvSpPr>
            <p:nvPr/>
          </p:nvSpPr>
          <p:spPr bwMode="auto">
            <a:xfrm>
              <a:off x="5472" y="1488"/>
              <a:ext cx="144"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sp>
        <p:nvSpPr>
          <p:cNvPr id="72766" name="Rectangle 62"/>
          <p:cNvSpPr>
            <a:spLocks noGrp="1" noChangeArrowheads="1"/>
          </p:cNvSpPr>
          <p:nvPr>
            <p:ph type="title"/>
          </p:nvPr>
        </p:nvSpPr>
        <p:spPr/>
        <p:txBody>
          <a:bodyPr/>
          <a:lstStyle/>
          <a:p>
            <a:r>
              <a:rPr lang="en-US" altLang="ja-JP"/>
              <a:t>Virtual</a:t>
            </a:r>
            <a:r>
              <a:rPr lang="ja-JP" altLang="en-US"/>
              <a:t>　</a:t>
            </a:r>
            <a:r>
              <a:rPr lang="en-US" altLang="ja-JP"/>
              <a:t>Cut</a:t>
            </a:r>
            <a:r>
              <a:rPr lang="ja-JP" altLang="en-US"/>
              <a:t>　</a:t>
            </a:r>
            <a:r>
              <a:rPr lang="en-US" altLang="ja-JP"/>
              <a:t>Through</a:t>
            </a:r>
          </a:p>
        </p:txBody>
      </p:sp>
      <p:sp>
        <p:nvSpPr>
          <p:cNvPr id="72767" name="Text Box 63"/>
          <p:cNvSpPr txBox="1">
            <a:spLocks noChangeArrowheads="1"/>
          </p:cNvSpPr>
          <p:nvPr/>
        </p:nvSpPr>
        <p:spPr bwMode="auto">
          <a:xfrm>
            <a:off x="1660525" y="4232275"/>
            <a:ext cx="6654800" cy="155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2400">
                <a:latin typeface="Times New Roman" panose="02020603050405020304" pitchFamily="18" charset="0"/>
              </a:rPr>
              <a:t>If blocked, the rest of packet is stored in the buffer</a:t>
            </a:r>
          </a:p>
          <a:p>
            <a:r>
              <a:rPr lang="en-US" altLang="ja-JP" sz="2400">
                <a:latin typeface="Times New Roman" panose="02020603050405020304" pitchFamily="18" charset="0"/>
              </a:rPr>
              <a:t>The same latency as Wormhole</a:t>
            </a:r>
          </a:p>
          <a:p>
            <a:r>
              <a:rPr lang="en-US" altLang="ja-JP" sz="2400">
                <a:latin typeface="Times New Roman" panose="02020603050405020304" pitchFamily="18" charset="0"/>
              </a:rPr>
              <a:t>The same buffer requirement as Store</a:t>
            </a:r>
            <a:r>
              <a:rPr lang="ja-JP" altLang="en-US" sz="2400">
                <a:latin typeface="Times New Roman" panose="02020603050405020304" pitchFamily="18" charset="0"/>
              </a:rPr>
              <a:t>　</a:t>
            </a:r>
            <a:r>
              <a:rPr lang="en-US" altLang="ja-JP" sz="2400">
                <a:latin typeface="Times New Roman" panose="02020603050405020304" pitchFamily="18" charset="0"/>
              </a:rPr>
              <a:t>and</a:t>
            </a:r>
            <a:r>
              <a:rPr lang="ja-JP" altLang="en-US" sz="2400">
                <a:latin typeface="Times New Roman" panose="02020603050405020304" pitchFamily="18" charset="0"/>
              </a:rPr>
              <a:t>　</a:t>
            </a:r>
            <a:r>
              <a:rPr lang="en-US" altLang="ja-JP" sz="2400">
                <a:latin typeface="Times New Roman" panose="02020603050405020304" pitchFamily="18" charset="0"/>
              </a:rPr>
              <a:t>Forward</a:t>
            </a:r>
          </a:p>
          <a:p>
            <a:r>
              <a:rPr lang="en-US" altLang="ja-JP" sz="2400">
                <a:latin typeface="Times New Roman" panose="02020603050405020304" pitchFamily="18" charset="0"/>
              </a:rPr>
              <a:t>Hardware router is required.</a:t>
            </a:r>
          </a:p>
        </p:txBody>
      </p:sp>
      <p:grpSp>
        <p:nvGrpSpPr>
          <p:cNvPr id="72768" name="Group 64"/>
          <p:cNvGrpSpPr>
            <a:grpSpLocks/>
          </p:cNvGrpSpPr>
          <p:nvPr/>
        </p:nvGrpSpPr>
        <p:grpSpPr bwMode="auto">
          <a:xfrm>
            <a:off x="6172200" y="3581400"/>
            <a:ext cx="533400" cy="76200"/>
            <a:chOff x="1440" y="1440"/>
            <a:chExt cx="336" cy="48"/>
          </a:xfrm>
        </p:grpSpPr>
        <p:sp>
          <p:nvSpPr>
            <p:cNvPr id="72769" name="Oval 65"/>
            <p:cNvSpPr>
              <a:spLocks noChangeArrowheads="1"/>
            </p:cNvSpPr>
            <p:nvPr/>
          </p:nvSpPr>
          <p:spPr bwMode="auto">
            <a:xfrm>
              <a:off x="1440" y="1440"/>
              <a:ext cx="48" cy="48"/>
            </a:xfrm>
            <a:prstGeom prst="ellipse">
              <a:avLst/>
            </a:prstGeom>
            <a:solidFill>
              <a:srgbClr val="008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2770" name="Oval 66"/>
            <p:cNvSpPr>
              <a:spLocks noChangeArrowheads="1"/>
            </p:cNvSpPr>
            <p:nvPr/>
          </p:nvSpPr>
          <p:spPr bwMode="auto">
            <a:xfrm>
              <a:off x="1536" y="1440"/>
              <a:ext cx="48" cy="48"/>
            </a:xfrm>
            <a:prstGeom prst="ellipse">
              <a:avLst/>
            </a:prstGeom>
            <a:solidFill>
              <a:srgbClr val="008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2771" name="Oval 67"/>
            <p:cNvSpPr>
              <a:spLocks noChangeArrowheads="1"/>
            </p:cNvSpPr>
            <p:nvPr/>
          </p:nvSpPr>
          <p:spPr bwMode="auto">
            <a:xfrm>
              <a:off x="1632" y="1440"/>
              <a:ext cx="48" cy="48"/>
            </a:xfrm>
            <a:prstGeom prst="ellipse">
              <a:avLst/>
            </a:prstGeom>
            <a:solidFill>
              <a:srgbClr val="008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2772" name="Oval 68"/>
            <p:cNvSpPr>
              <a:spLocks noChangeArrowheads="1"/>
            </p:cNvSpPr>
            <p:nvPr/>
          </p:nvSpPr>
          <p:spPr bwMode="auto">
            <a:xfrm>
              <a:off x="1728" y="1440"/>
              <a:ext cx="48" cy="48"/>
            </a:xfrm>
            <a:prstGeom prst="ellipse">
              <a:avLst/>
            </a:prstGeom>
            <a:solidFill>
              <a:srgbClr val="008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sp>
        <p:nvSpPr>
          <p:cNvPr id="72773" name="Oval 69"/>
          <p:cNvSpPr>
            <a:spLocks noChangeArrowheads="1"/>
          </p:cNvSpPr>
          <p:nvPr/>
        </p:nvSpPr>
        <p:spPr bwMode="auto">
          <a:xfrm>
            <a:off x="2771775" y="3429000"/>
            <a:ext cx="287338" cy="358775"/>
          </a:xfrm>
          <a:prstGeom prst="ellipse">
            <a:avLst/>
          </a:prstGeom>
          <a:solidFill>
            <a:srgbClr val="CCFF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a:t>2 </a:t>
            </a:r>
          </a:p>
        </p:txBody>
      </p:sp>
      <p:sp>
        <p:nvSpPr>
          <p:cNvPr id="72774" name="Oval 70"/>
          <p:cNvSpPr>
            <a:spLocks noChangeArrowheads="1"/>
          </p:cNvSpPr>
          <p:nvPr/>
        </p:nvSpPr>
        <p:spPr bwMode="auto">
          <a:xfrm>
            <a:off x="1117600" y="3429000"/>
            <a:ext cx="287338" cy="358775"/>
          </a:xfrm>
          <a:prstGeom prst="ellipse">
            <a:avLst/>
          </a:prstGeom>
          <a:solidFill>
            <a:srgbClr val="CCFF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a:t>4</a:t>
            </a:r>
          </a:p>
        </p:txBody>
      </p:sp>
      <p:sp>
        <p:nvSpPr>
          <p:cNvPr id="72775" name="Oval 71"/>
          <p:cNvSpPr>
            <a:spLocks noChangeArrowheads="1"/>
          </p:cNvSpPr>
          <p:nvPr/>
        </p:nvSpPr>
        <p:spPr bwMode="auto">
          <a:xfrm>
            <a:off x="4716463" y="3429000"/>
            <a:ext cx="287337" cy="358775"/>
          </a:xfrm>
          <a:prstGeom prst="ellipse">
            <a:avLst/>
          </a:prstGeom>
          <a:solidFill>
            <a:srgbClr val="CCFF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a:t>1</a:t>
            </a:r>
          </a:p>
        </p:txBody>
      </p:sp>
      <p:sp>
        <p:nvSpPr>
          <p:cNvPr id="72776" name="Oval 72"/>
          <p:cNvSpPr>
            <a:spLocks noChangeArrowheads="1"/>
          </p:cNvSpPr>
          <p:nvPr/>
        </p:nvSpPr>
        <p:spPr bwMode="auto">
          <a:xfrm>
            <a:off x="1404938" y="3429000"/>
            <a:ext cx="287337" cy="358775"/>
          </a:xfrm>
          <a:prstGeom prst="ellipse">
            <a:avLst/>
          </a:prstGeom>
          <a:solidFill>
            <a:srgbClr val="CCFF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a:t>3</a:t>
            </a:r>
          </a:p>
        </p:txBody>
      </p:sp>
      <p:pic>
        <p:nvPicPr>
          <p:cNvPr id="2" name="オーディオ 1">
            <a:hlinkClick r:id="" action="ppaction://media"/>
            <a:extLst>
              <a:ext uri="{FF2B5EF4-FFF2-40B4-BE49-F238E27FC236}">
                <a16:creationId xmlns:a16="http://schemas.microsoft.com/office/drawing/2014/main" id="{E9862821-D19F-469F-B199-B46EF279B04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294"/>
    </mc:Choice>
    <mc:Fallback>
      <p:transition spd="slow" advTm="32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3730" name="Group 2"/>
          <p:cNvGrpSpPr>
            <a:grpSpLocks/>
          </p:cNvGrpSpPr>
          <p:nvPr/>
        </p:nvGrpSpPr>
        <p:grpSpPr bwMode="auto">
          <a:xfrm>
            <a:off x="1676400" y="3124200"/>
            <a:ext cx="7315200" cy="990600"/>
            <a:chOff x="1008" y="1152"/>
            <a:chExt cx="4608" cy="624"/>
          </a:xfrm>
        </p:grpSpPr>
        <p:sp>
          <p:nvSpPr>
            <p:cNvPr id="73731" name="Oval 3"/>
            <p:cNvSpPr>
              <a:spLocks noChangeArrowheads="1"/>
            </p:cNvSpPr>
            <p:nvPr/>
          </p:nvSpPr>
          <p:spPr bwMode="auto">
            <a:xfrm>
              <a:off x="1248" y="1152"/>
              <a:ext cx="624" cy="624"/>
            </a:xfrm>
            <a:prstGeom prst="ellipse">
              <a:avLst/>
            </a:prstGeom>
            <a:solidFill>
              <a:srgbClr val="FFFF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3732" name="Oval 4"/>
            <p:cNvSpPr>
              <a:spLocks noChangeArrowheads="1"/>
            </p:cNvSpPr>
            <p:nvPr/>
          </p:nvSpPr>
          <p:spPr bwMode="auto">
            <a:xfrm>
              <a:off x="2496" y="1152"/>
              <a:ext cx="624" cy="624"/>
            </a:xfrm>
            <a:prstGeom prst="ellipse">
              <a:avLst/>
            </a:prstGeom>
            <a:solidFill>
              <a:srgbClr val="FFFF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3733" name="Oval 5"/>
            <p:cNvSpPr>
              <a:spLocks noChangeArrowheads="1"/>
            </p:cNvSpPr>
            <p:nvPr/>
          </p:nvSpPr>
          <p:spPr bwMode="auto">
            <a:xfrm>
              <a:off x="3696" y="1152"/>
              <a:ext cx="624" cy="624"/>
            </a:xfrm>
            <a:prstGeom prst="ellipse">
              <a:avLst/>
            </a:prstGeom>
            <a:solidFill>
              <a:srgbClr val="FFFF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3734" name="Oval 6"/>
            <p:cNvSpPr>
              <a:spLocks noChangeArrowheads="1"/>
            </p:cNvSpPr>
            <p:nvPr/>
          </p:nvSpPr>
          <p:spPr bwMode="auto">
            <a:xfrm>
              <a:off x="4848" y="1152"/>
              <a:ext cx="624" cy="624"/>
            </a:xfrm>
            <a:prstGeom prst="ellipse">
              <a:avLst/>
            </a:prstGeom>
            <a:solidFill>
              <a:srgbClr val="FFFF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nvGrpSpPr>
            <p:cNvPr id="73735" name="Group 7"/>
            <p:cNvGrpSpPr>
              <a:grpSpLocks/>
            </p:cNvGrpSpPr>
            <p:nvPr/>
          </p:nvGrpSpPr>
          <p:grpSpPr bwMode="auto">
            <a:xfrm>
              <a:off x="1392" y="1344"/>
              <a:ext cx="384" cy="240"/>
              <a:chOff x="1344" y="2208"/>
              <a:chExt cx="384" cy="240"/>
            </a:xfrm>
          </p:grpSpPr>
          <p:sp>
            <p:nvSpPr>
              <p:cNvPr id="73736" name="Rectangle 8"/>
              <p:cNvSpPr>
                <a:spLocks noChangeArrowheads="1"/>
              </p:cNvSpPr>
              <p:nvPr/>
            </p:nvSpPr>
            <p:spPr bwMode="auto">
              <a:xfrm>
                <a:off x="1344" y="2208"/>
                <a:ext cx="96" cy="24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3737" name="Rectangle 9"/>
              <p:cNvSpPr>
                <a:spLocks noChangeArrowheads="1"/>
              </p:cNvSpPr>
              <p:nvPr/>
            </p:nvSpPr>
            <p:spPr bwMode="auto">
              <a:xfrm>
                <a:off x="1440" y="2208"/>
                <a:ext cx="96" cy="24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3738" name="Rectangle 10"/>
              <p:cNvSpPr>
                <a:spLocks noChangeArrowheads="1"/>
              </p:cNvSpPr>
              <p:nvPr/>
            </p:nvSpPr>
            <p:spPr bwMode="auto">
              <a:xfrm>
                <a:off x="1536" y="2208"/>
                <a:ext cx="96" cy="24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3739" name="Rectangle 11"/>
              <p:cNvSpPr>
                <a:spLocks noChangeArrowheads="1"/>
              </p:cNvSpPr>
              <p:nvPr/>
            </p:nvSpPr>
            <p:spPr bwMode="auto">
              <a:xfrm>
                <a:off x="1632" y="2208"/>
                <a:ext cx="96" cy="24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73740" name="Group 12"/>
            <p:cNvGrpSpPr>
              <a:grpSpLocks/>
            </p:cNvGrpSpPr>
            <p:nvPr/>
          </p:nvGrpSpPr>
          <p:grpSpPr bwMode="auto">
            <a:xfrm>
              <a:off x="2640" y="1344"/>
              <a:ext cx="384" cy="240"/>
              <a:chOff x="1344" y="2208"/>
              <a:chExt cx="384" cy="240"/>
            </a:xfrm>
          </p:grpSpPr>
          <p:sp>
            <p:nvSpPr>
              <p:cNvPr id="73741" name="Rectangle 13"/>
              <p:cNvSpPr>
                <a:spLocks noChangeArrowheads="1"/>
              </p:cNvSpPr>
              <p:nvPr/>
            </p:nvSpPr>
            <p:spPr bwMode="auto">
              <a:xfrm>
                <a:off x="1344" y="2208"/>
                <a:ext cx="96" cy="24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3742" name="Rectangle 14"/>
              <p:cNvSpPr>
                <a:spLocks noChangeArrowheads="1"/>
              </p:cNvSpPr>
              <p:nvPr/>
            </p:nvSpPr>
            <p:spPr bwMode="auto">
              <a:xfrm>
                <a:off x="1440" y="2208"/>
                <a:ext cx="96" cy="24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3743" name="Rectangle 15"/>
              <p:cNvSpPr>
                <a:spLocks noChangeArrowheads="1"/>
              </p:cNvSpPr>
              <p:nvPr/>
            </p:nvSpPr>
            <p:spPr bwMode="auto">
              <a:xfrm>
                <a:off x="1536" y="2208"/>
                <a:ext cx="96" cy="24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3744" name="Rectangle 16"/>
              <p:cNvSpPr>
                <a:spLocks noChangeArrowheads="1"/>
              </p:cNvSpPr>
              <p:nvPr/>
            </p:nvSpPr>
            <p:spPr bwMode="auto">
              <a:xfrm>
                <a:off x="1632" y="2208"/>
                <a:ext cx="96" cy="24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73745" name="Group 17"/>
            <p:cNvGrpSpPr>
              <a:grpSpLocks/>
            </p:cNvGrpSpPr>
            <p:nvPr/>
          </p:nvGrpSpPr>
          <p:grpSpPr bwMode="auto">
            <a:xfrm>
              <a:off x="3792" y="1344"/>
              <a:ext cx="384" cy="240"/>
              <a:chOff x="1344" y="2208"/>
              <a:chExt cx="384" cy="240"/>
            </a:xfrm>
          </p:grpSpPr>
          <p:sp>
            <p:nvSpPr>
              <p:cNvPr id="73746" name="Rectangle 18"/>
              <p:cNvSpPr>
                <a:spLocks noChangeArrowheads="1"/>
              </p:cNvSpPr>
              <p:nvPr/>
            </p:nvSpPr>
            <p:spPr bwMode="auto">
              <a:xfrm>
                <a:off x="1344" y="2208"/>
                <a:ext cx="96" cy="24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3747" name="Rectangle 19"/>
              <p:cNvSpPr>
                <a:spLocks noChangeArrowheads="1"/>
              </p:cNvSpPr>
              <p:nvPr/>
            </p:nvSpPr>
            <p:spPr bwMode="auto">
              <a:xfrm>
                <a:off x="1440" y="2208"/>
                <a:ext cx="96" cy="24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3748" name="Rectangle 20"/>
              <p:cNvSpPr>
                <a:spLocks noChangeArrowheads="1"/>
              </p:cNvSpPr>
              <p:nvPr/>
            </p:nvSpPr>
            <p:spPr bwMode="auto">
              <a:xfrm>
                <a:off x="1536" y="2208"/>
                <a:ext cx="96" cy="24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3749" name="Rectangle 21"/>
              <p:cNvSpPr>
                <a:spLocks noChangeArrowheads="1"/>
              </p:cNvSpPr>
              <p:nvPr/>
            </p:nvSpPr>
            <p:spPr bwMode="auto">
              <a:xfrm>
                <a:off x="1632" y="2208"/>
                <a:ext cx="96" cy="24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73750" name="Group 22"/>
            <p:cNvGrpSpPr>
              <a:grpSpLocks/>
            </p:cNvGrpSpPr>
            <p:nvPr/>
          </p:nvGrpSpPr>
          <p:grpSpPr bwMode="auto">
            <a:xfrm>
              <a:off x="4992" y="1344"/>
              <a:ext cx="384" cy="240"/>
              <a:chOff x="1344" y="2208"/>
              <a:chExt cx="384" cy="240"/>
            </a:xfrm>
          </p:grpSpPr>
          <p:sp>
            <p:nvSpPr>
              <p:cNvPr id="73751" name="Rectangle 23"/>
              <p:cNvSpPr>
                <a:spLocks noChangeArrowheads="1"/>
              </p:cNvSpPr>
              <p:nvPr/>
            </p:nvSpPr>
            <p:spPr bwMode="auto">
              <a:xfrm>
                <a:off x="1344" y="2208"/>
                <a:ext cx="96" cy="24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3752" name="Rectangle 24"/>
              <p:cNvSpPr>
                <a:spLocks noChangeArrowheads="1"/>
              </p:cNvSpPr>
              <p:nvPr/>
            </p:nvSpPr>
            <p:spPr bwMode="auto">
              <a:xfrm>
                <a:off x="1440" y="2208"/>
                <a:ext cx="96" cy="24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3753" name="Rectangle 25"/>
              <p:cNvSpPr>
                <a:spLocks noChangeArrowheads="1"/>
              </p:cNvSpPr>
              <p:nvPr/>
            </p:nvSpPr>
            <p:spPr bwMode="auto">
              <a:xfrm>
                <a:off x="1536" y="2208"/>
                <a:ext cx="96" cy="24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3754" name="Rectangle 26"/>
              <p:cNvSpPr>
                <a:spLocks noChangeArrowheads="1"/>
              </p:cNvSpPr>
              <p:nvPr/>
            </p:nvSpPr>
            <p:spPr bwMode="auto">
              <a:xfrm>
                <a:off x="1632" y="2208"/>
                <a:ext cx="96" cy="24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sp>
          <p:nvSpPr>
            <p:cNvPr id="73755" name="Line 27"/>
            <p:cNvSpPr>
              <a:spLocks noChangeShapeType="1"/>
            </p:cNvSpPr>
            <p:nvPr/>
          </p:nvSpPr>
          <p:spPr bwMode="auto">
            <a:xfrm>
              <a:off x="1872" y="1488"/>
              <a:ext cx="624"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3756" name="Line 28"/>
            <p:cNvSpPr>
              <a:spLocks noChangeShapeType="1"/>
            </p:cNvSpPr>
            <p:nvPr/>
          </p:nvSpPr>
          <p:spPr bwMode="auto">
            <a:xfrm>
              <a:off x="3120" y="1488"/>
              <a:ext cx="576"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3757" name="Line 29"/>
            <p:cNvSpPr>
              <a:spLocks noChangeShapeType="1"/>
            </p:cNvSpPr>
            <p:nvPr/>
          </p:nvSpPr>
          <p:spPr bwMode="auto">
            <a:xfrm>
              <a:off x="4320" y="1488"/>
              <a:ext cx="5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3758" name="Line 30"/>
            <p:cNvSpPr>
              <a:spLocks noChangeShapeType="1"/>
            </p:cNvSpPr>
            <p:nvPr/>
          </p:nvSpPr>
          <p:spPr bwMode="auto">
            <a:xfrm>
              <a:off x="1008" y="1488"/>
              <a:ext cx="24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3759" name="Line 31"/>
            <p:cNvSpPr>
              <a:spLocks noChangeShapeType="1"/>
            </p:cNvSpPr>
            <p:nvPr/>
          </p:nvSpPr>
          <p:spPr bwMode="auto">
            <a:xfrm>
              <a:off x="5472" y="1488"/>
              <a:ext cx="144"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73760" name="Group 32"/>
          <p:cNvGrpSpPr>
            <a:grpSpLocks/>
          </p:cNvGrpSpPr>
          <p:nvPr/>
        </p:nvGrpSpPr>
        <p:grpSpPr bwMode="auto">
          <a:xfrm>
            <a:off x="1600200" y="1828800"/>
            <a:ext cx="7315200" cy="990600"/>
            <a:chOff x="1008" y="1152"/>
            <a:chExt cx="4608" cy="624"/>
          </a:xfrm>
        </p:grpSpPr>
        <p:sp>
          <p:nvSpPr>
            <p:cNvPr id="73761" name="Oval 33"/>
            <p:cNvSpPr>
              <a:spLocks noChangeArrowheads="1"/>
            </p:cNvSpPr>
            <p:nvPr/>
          </p:nvSpPr>
          <p:spPr bwMode="auto">
            <a:xfrm>
              <a:off x="1248" y="1152"/>
              <a:ext cx="624" cy="624"/>
            </a:xfrm>
            <a:prstGeom prst="ellipse">
              <a:avLst/>
            </a:prstGeom>
            <a:solidFill>
              <a:srgbClr val="FFFF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3762" name="Oval 34"/>
            <p:cNvSpPr>
              <a:spLocks noChangeArrowheads="1"/>
            </p:cNvSpPr>
            <p:nvPr/>
          </p:nvSpPr>
          <p:spPr bwMode="auto">
            <a:xfrm>
              <a:off x="2496" y="1152"/>
              <a:ext cx="624" cy="624"/>
            </a:xfrm>
            <a:prstGeom prst="ellipse">
              <a:avLst/>
            </a:prstGeom>
            <a:solidFill>
              <a:srgbClr val="FFFF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3763" name="Oval 35"/>
            <p:cNvSpPr>
              <a:spLocks noChangeArrowheads="1"/>
            </p:cNvSpPr>
            <p:nvPr/>
          </p:nvSpPr>
          <p:spPr bwMode="auto">
            <a:xfrm>
              <a:off x="3696" y="1152"/>
              <a:ext cx="624" cy="624"/>
            </a:xfrm>
            <a:prstGeom prst="ellipse">
              <a:avLst/>
            </a:prstGeom>
            <a:solidFill>
              <a:srgbClr val="FFFF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3764" name="Oval 36"/>
            <p:cNvSpPr>
              <a:spLocks noChangeArrowheads="1"/>
            </p:cNvSpPr>
            <p:nvPr/>
          </p:nvSpPr>
          <p:spPr bwMode="auto">
            <a:xfrm>
              <a:off x="4848" y="1152"/>
              <a:ext cx="624" cy="624"/>
            </a:xfrm>
            <a:prstGeom prst="ellipse">
              <a:avLst/>
            </a:prstGeom>
            <a:solidFill>
              <a:srgbClr val="FFFF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nvGrpSpPr>
            <p:cNvPr id="73765" name="Group 37"/>
            <p:cNvGrpSpPr>
              <a:grpSpLocks/>
            </p:cNvGrpSpPr>
            <p:nvPr/>
          </p:nvGrpSpPr>
          <p:grpSpPr bwMode="auto">
            <a:xfrm>
              <a:off x="1392" y="1344"/>
              <a:ext cx="384" cy="240"/>
              <a:chOff x="1344" y="2208"/>
              <a:chExt cx="384" cy="240"/>
            </a:xfrm>
          </p:grpSpPr>
          <p:sp>
            <p:nvSpPr>
              <p:cNvPr id="73766" name="Rectangle 38"/>
              <p:cNvSpPr>
                <a:spLocks noChangeArrowheads="1"/>
              </p:cNvSpPr>
              <p:nvPr/>
            </p:nvSpPr>
            <p:spPr bwMode="auto">
              <a:xfrm>
                <a:off x="1344" y="2208"/>
                <a:ext cx="96" cy="24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3767" name="Rectangle 39"/>
              <p:cNvSpPr>
                <a:spLocks noChangeArrowheads="1"/>
              </p:cNvSpPr>
              <p:nvPr/>
            </p:nvSpPr>
            <p:spPr bwMode="auto">
              <a:xfrm>
                <a:off x="1440" y="2208"/>
                <a:ext cx="96" cy="24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3768" name="Rectangle 40"/>
              <p:cNvSpPr>
                <a:spLocks noChangeArrowheads="1"/>
              </p:cNvSpPr>
              <p:nvPr/>
            </p:nvSpPr>
            <p:spPr bwMode="auto">
              <a:xfrm>
                <a:off x="1536" y="2208"/>
                <a:ext cx="96" cy="24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3769" name="Rectangle 41"/>
              <p:cNvSpPr>
                <a:spLocks noChangeArrowheads="1"/>
              </p:cNvSpPr>
              <p:nvPr/>
            </p:nvSpPr>
            <p:spPr bwMode="auto">
              <a:xfrm>
                <a:off x="1632" y="2208"/>
                <a:ext cx="96" cy="24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73770" name="Group 42"/>
            <p:cNvGrpSpPr>
              <a:grpSpLocks/>
            </p:cNvGrpSpPr>
            <p:nvPr/>
          </p:nvGrpSpPr>
          <p:grpSpPr bwMode="auto">
            <a:xfrm>
              <a:off x="2640" y="1344"/>
              <a:ext cx="384" cy="240"/>
              <a:chOff x="1344" y="2208"/>
              <a:chExt cx="384" cy="240"/>
            </a:xfrm>
          </p:grpSpPr>
          <p:sp>
            <p:nvSpPr>
              <p:cNvPr id="73771" name="Rectangle 43"/>
              <p:cNvSpPr>
                <a:spLocks noChangeArrowheads="1"/>
              </p:cNvSpPr>
              <p:nvPr/>
            </p:nvSpPr>
            <p:spPr bwMode="auto">
              <a:xfrm>
                <a:off x="1344" y="2208"/>
                <a:ext cx="96" cy="24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3772" name="Rectangle 44"/>
              <p:cNvSpPr>
                <a:spLocks noChangeArrowheads="1"/>
              </p:cNvSpPr>
              <p:nvPr/>
            </p:nvSpPr>
            <p:spPr bwMode="auto">
              <a:xfrm>
                <a:off x="1440" y="2208"/>
                <a:ext cx="96" cy="24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3773" name="Rectangle 45"/>
              <p:cNvSpPr>
                <a:spLocks noChangeArrowheads="1"/>
              </p:cNvSpPr>
              <p:nvPr/>
            </p:nvSpPr>
            <p:spPr bwMode="auto">
              <a:xfrm>
                <a:off x="1536" y="2208"/>
                <a:ext cx="96" cy="24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3774" name="Rectangle 46"/>
              <p:cNvSpPr>
                <a:spLocks noChangeArrowheads="1"/>
              </p:cNvSpPr>
              <p:nvPr/>
            </p:nvSpPr>
            <p:spPr bwMode="auto">
              <a:xfrm>
                <a:off x="1632" y="2208"/>
                <a:ext cx="96" cy="24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73775" name="Group 47"/>
            <p:cNvGrpSpPr>
              <a:grpSpLocks/>
            </p:cNvGrpSpPr>
            <p:nvPr/>
          </p:nvGrpSpPr>
          <p:grpSpPr bwMode="auto">
            <a:xfrm>
              <a:off x="3792" y="1344"/>
              <a:ext cx="384" cy="240"/>
              <a:chOff x="1344" y="2208"/>
              <a:chExt cx="384" cy="240"/>
            </a:xfrm>
          </p:grpSpPr>
          <p:sp>
            <p:nvSpPr>
              <p:cNvPr id="73776" name="Rectangle 48"/>
              <p:cNvSpPr>
                <a:spLocks noChangeArrowheads="1"/>
              </p:cNvSpPr>
              <p:nvPr/>
            </p:nvSpPr>
            <p:spPr bwMode="auto">
              <a:xfrm>
                <a:off x="1344" y="2208"/>
                <a:ext cx="96" cy="24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3777" name="Rectangle 49"/>
              <p:cNvSpPr>
                <a:spLocks noChangeArrowheads="1"/>
              </p:cNvSpPr>
              <p:nvPr/>
            </p:nvSpPr>
            <p:spPr bwMode="auto">
              <a:xfrm>
                <a:off x="1440" y="2208"/>
                <a:ext cx="96" cy="24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3778" name="Rectangle 50"/>
              <p:cNvSpPr>
                <a:spLocks noChangeArrowheads="1"/>
              </p:cNvSpPr>
              <p:nvPr/>
            </p:nvSpPr>
            <p:spPr bwMode="auto">
              <a:xfrm>
                <a:off x="1536" y="2208"/>
                <a:ext cx="96" cy="24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3779" name="Rectangle 51"/>
              <p:cNvSpPr>
                <a:spLocks noChangeArrowheads="1"/>
              </p:cNvSpPr>
              <p:nvPr/>
            </p:nvSpPr>
            <p:spPr bwMode="auto">
              <a:xfrm>
                <a:off x="1632" y="2208"/>
                <a:ext cx="96" cy="24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73780" name="Group 52"/>
            <p:cNvGrpSpPr>
              <a:grpSpLocks/>
            </p:cNvGrpSpPr>
            <p:nvPr/>
          </p:nvGrpSpPr>
          <p:grpSpPr bwMode="auto">
            <a:xfrm>
              <a:off x="4992" y="1344"/>
              <a:ext cx="384" cy="240"/>
              <a:chOff x="1344" y="2208"/>
              <a:chExt cx="384" cy="240"/>
            </a:xfrm>
          </p:grpSpPr>
          <p:sp>
            <p:nvSpPr>
              <p:cNvPr id="73781" name="Rectangle 53"/>
              <p:cNvSpPr>
                <a:spLocks noChangeArrowheads="1"/>
              </p:cNvSpPr>
              <p:nvPr/>
            </p:nvSpPr>
            <p:spPr bwMode="auto">
              <a:xfrm>
                <a:off x="1344" y="2208"/>
                <a:ext cx="96" cy="24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3782" name="Rectangle 54"/>
              <p:cNvSpPr>
                <a:spLocks noChangeArrowheads="1"/>
              </p:cNvSpPr>
              <p:nvPr/>
            </p:nvSpPr>
            <p:spPr bwMode="auto">
              <a:xfrm>
                <a:off x="1440" y="2208"/>
                <a:ext cx="96" cy="24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3783" name="Rectangle 55"/>
              <p:cNvSpPr>
                <a:spLocks noChangeArrowheads="1"/>
              </p:cNvSpPr>
              <p:nvPr/>
            </p:nvSpPr>
            <p:spPr bwMode="auto">
              <a:xfrm>
                <a:off x="1536" y="2208"/>
                <a:ext cx="96" cy="24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3784" name="Rectangle 56"/>
              <p:cNvSpPr>
                <a:spLocks noChangeArrowheads="1"/>
              </p:cNvSpPr>
              <p:nvPr/>
            </p:nvSpPr>
            <p:spPr bwMode="auto">
              <a:xfrm>
                <a:off x="1632" y="2208"/>
                <a:ext cx="96" cy="24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sp>
          <p:nvSpPr>
            <p:cNvPr id="73785" name="Line 57"/>
            <p:cNvSpPr>
              <a:spLocks noChangeShapeType="1"/>
            </p:cNvSpPr>
            <p:nvPr/>
          </p:nvSpPr>
          <p:spPr bwMode="auto">
            <a:xfrm>
              <a:off x="1872" y="1488"/>
              <a:ext cx="624"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3786" name="Line 58"/>
            <p:cNvSpPr>
              <a:spLocks noChangeShapeType="1"/>
            </p:cNvSpPr>
            <p:nvPr/>
          </p:nvSpPr>
          <p:spPr bwMode="auto">
            <a:xfrm>
              <a:off x="3120" y="1488"/>
              <a:ext cx="576"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3787" name="Line 59"/>
            <p:cNvSpPr>
              <a:spLocks noChangeShapeType="1"/>
            </p:cNvSpPr>
            <p:nvPr/>
          </p:nvSpPr>
          <p:spPr bwMode="auto">
            <a:xfrm>
              <a:off x="4320" y="1488"/>
              <a:ext cx="5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3788" name="Line 60"/>
            <p:cNvSpPr>
              <a:spLocks noChangeShapeType="1"/>
            </p:cNvSpPr>
            <p:nvPr/>
          </p:nvSpPr>
          <p:spPr bwMode="auto">
            <a:xfrm>
              <a:off x="1008" y="1488"/>
              <a:ext cx="24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3789" name="Line 61"/>
            <p:cNvSpPr>
              <a:spLocks noChangeShapeType="1"/>
            </p:cNvSpPr>
            <p:nvPr/>
          </p:nvSpPr>
          <p:spPr bwMode="auto">
            <a:xfrm>
              <a:off x="5472" y="1488"/>
              <a:ext cx="144"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sp>
        <p:nvSpPr>
          <p:cNvPr id="73790" name="Rectangle 62"/>
          <p:cNvSpPr>
            <a:spLocks noGrp="1" noChangeArrowheads="1"/>
          </p:cNvSpPr>
          <p:nvPr>
            <p:ph type="title"/>
          </p:nvPr>
        </p:nvSpPr>
        <p:spPr/>
        <p:txBody>
          <a:bodyPr/>
          <a:lstStyle/>
          <a:p>
            <a:r>
              <a:rPr lang="en-US" altLang="ja-JP"/>
              <a:t>Virtual</a:t>
            </a:r>
            <a:r>
              <a:rPr lang="ja-JP" altLang="en-US"/>
              <a:t>　</a:t>
            </a:r>
            <a:r>
              <a:rPr lang="en-US" altLang="ja-JP"/>
              <a:t>Cut</a:t>
            </a:r>
            <a:r>
              <a:rPr lang="ja-JP" altLang="en-US"/>
              <a:t>　</a:t>
            </a:r>
            <a:r>
              <a:rPr lang="en-US" altLang="ja-JP"/>
              <a:t>Through</a:t>
            </a:r>
          </a:p>
        </p:txBody>
      </p:sp>
      <p:sp>
        <p:nvSpPr>
          <p:cNvPr id="73791" name="Text Box 63"/>
          <p:cNvSpPr txBox="1">
            <a:spLocks noChangeArrowheads="1"/>
          </p:cNvSpPr>
          <p:nvPr/>
        </p:nvSpPr>
        <p:spPr bwMode="auto">
          <a:xfrm>
            <a:off x="1660525" y="4232275"/>
            <a:ext cx="6654800" cy="155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2400">
                <a:latin typeface="Times New Roman" panose="02020603050405020304" pitchFamily="18" charset="0"/>
              </a:rPr>
              <a:t>If blocked, the rest of packet is stored in the buffer</a:t>
            </a:r>
          </a:p>
          <a:p>
            <a:r>
              <a:rPr lang="en-US" altLang="ja-JP" sz="2400">
                <a:latin typeface="Times New Roman" panose="02020603050405020304" pitchFamily="18" charset="0"/>
              </a:rPr>
              <a:t>The same latency as Wormhole</a:t>
            </a:r>
          </a:p>
          <a:p>
            <a:r>
              <a:rPr lang="en-US" altLang="ja-JP" sz="2400">
                <a:latin typeface="Times New Roman" panose="02020603050405020304" pitchFamily="18" charset="0"/>
              </a:rPr>
              <a:t>The same buffer requirement as Store</a:t>
            </a:r>
            <a:r>
              <a:rPr lang="ja-JP" altLang="en-US" sz="2400">
                <a:latin typeface="Times New Roman" panose="02020603050405020304" pitchFamily="18" charset="0"/>
              </a:rPr>
              <a:t>　</a:t>
            </a:r>
            <a:r>
              <a:rPr lang="en-US" altLang="ja-JP" sz="2400">
                <a:latin typeface="Times New Roman" panose="02020603050405020304" pitchFamily="18" charset="0"/>
              </a:rPr>
              <a:t>and</a:t>
            </a:r>
            <a:r>
              <a:rPr lang="ja-JP" altLang="en-US" sz="2400">
                <a:latin typeface="Times New Roman" panose="02020603050405020304" pitchFamily="18" charset="0"/>
              </a:rPr>
              <a:t>　</a:t>
            </a:r>
            <a:r>
              <a:rPr lang="en-US" altLang="ja-JP" sz="2400">
                <a:latin typeface="Times New Roman" panose="02020603050405020304" pitchFamily="18" charset="0"/>
              </a:rPr>
              <a:t>Forward</a:t>
            </a:r>
          </a:p>
          <a:p>
            <a:r>
              <a:rPr lang="en-US" altLang="ja-JP" sz="2400">
                <a:latin typeface="Times New Roman" panose="02020603050405020304" pitchFamily="18" charset="0"/>
              </a:rPr>
              <a:t>Hardware router is required.</a:t>
            </a:r>
          </a:p>
        </p:txBody>
      </p:sp>
      <p:grpSp>
        <p:nvGrpSpPr>
          <p:cNvPr id="73792" name="Group 64"/>
          <p:cNvGrpSpPr>
            <a:grpSpLocks/>
          </p:cNvGrpSpPr>
          <p:nvPr/>
        </p:nvGrpSpPr>
        <p:grpSpPr bwMode="auto">
          <a:xfrm>
            <a:off x="6172200" y="3581400"/>
            <a:ext cx="533400" cy="76200"/>
            <a:chOff x="1440" y="1440"/>
            <a:chExt cx="336" cy="48"/>
          </a:xfrm>
        </p:grpSpPr>
        <p:sp>
          <p:nvSpPr>
            <p:cNvPr id="73793" name="Oval 65"/>
            <p:cNvSpPr>
              <a:spLocks noChangeArrowheads="1"/>
            </p:cNvSpPr>
            <p:nvPr/>
          </p:nvSpPr>
          <p:spPr bwMode="auto">
            <a:xfrm>
              <a:off x="1440" y="1440"/>
              <a:ext cx="48" cy="48"/>
            </a:xfrm>
            <a:prstGeom prst="ellipse">
              <a:avLst/>
            </a:prstGeom>
            <a:solidFill>
              <a:srgbClr val="008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3794" name="Oval 66"/>
            <p:cNvSpPr>
              <a:spLocks noChangeArrowheads="1"/>
            </p:cNvSpPr>
            <p:nvPr/>
          </p:nvSpPr>
          <p:spPr bwMode="auto">
            <a:xfrm>
              <a:off x="1536" y="1440"/>
              <a:ext cx="48" cy="48"/>
            </a:xfrm>
            <a:prstGeom prst="ellipse">
              <a:avLst/>
            </a:prstGeom>
            <a:solidFill>
              <a:srgbClr val="008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3795" name="Oval 67"/>
            <p:cNvSpPr>
              <a:spLocks noChangeArrowheads="1"/>
            </p:cNvSpPr>
            <p:nvPr/>
          </p:nvSpPr>
          <p:spPr bwMode="auto">
            <a:xfrm>
              <a:off x="1632" y="1440"/>
              <a:ext cx="48" cy="48"/>
            </a:xfrm>
            <a:prstGeom prst="ellipse">
              <a:avLst/>
            </a:prstGeom>
            <a:solidFill>
              <a:srgbClr val="008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3796" name="Oval 68"/>
            <p:cNvSpPr>
              <a:spLocks noChangeArrowheads="1"/>
            </p:cNvSpPr>
            <p:nvPr/>
          </p:nvSpPr>
          <p:spPr bwMode="auto">
            <a:xfrm>
              <a:off x="1728" y="1440"/>
              <a:ext cx="48" cy="48"/>
            </a:xfrm>
            <a:prstGeom prst="ellipse">
              <a:avLst/>
            </a:prstGeom>
            <a:solidFill>
              <a:srgbClr val="008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sp>
        <p:nvSpPr>
          <p:cNvPr id="73797" name="Oval 69"/>
          <p:cNvSpPr>
            <a:spLocks noChangeArrowheads="1"/>
          </p:cNvSpPr>
          <p:nvPr/>
        </p:nvSpPr>
        <p:spPr bwMode="auto">
          <a:xfrm>
            <a:off x="4500563" y="3429000"/>
            <a:ext cx="287337" cy="358775"/>
          </a:xfrm>
          <a:prstGeom prst="ellipse">
            <a:avLst/>
          </a:prstGeom>
          <a:solidFill>
            <a:srgbClr val="CCFF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a:t>2 </a:t>
            </a:r>
          </a:p>
        </p:txBody>
      </p:sp>
      <p:sp>
        <p:nvSpPr>
          <p:cNvPr id="73798" name="Oval 70"/>
          <p:cNvSpPr>
            <a:spLocks noChangeArrowheads="1"/>
          </p:cNvSpPr>
          <p:nvPr/>
        </p:nvSpPr>
        <p:spPr bwMode="auto">
          <a:xfrm>
            <a:off x="1404938" y="3429000"/>
            <a:ext cx="287337" cy="358775"/>
          </a:xfrm>
          <a:prstGeom prst="ellipse">
            <a:avLst/>
          </a:prstGeom>
          <a:solidFill>
            <a:srgbClr val="CCFF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a:t>4</a:t>
            </a:r>
          </a:p>
        </p:txBody>
      </p:sp>
      <p:sp>
        <p:nvSpPr>
          <p:cNvPr id="73799" name="Oval 71"/>
          <p:cNvSpPr>
            <a:spLocks noChangeArrowheads="1"/>
          </p:cNvSpPr>
          <p:nvPr/>
        </p:nvSpPr>
        <p:spPr bwMode="auto">
          <a:xfrm>
            <a:off x="4716463" y="3429000"/>
            <a:ext cx="287337" cy="358775"/>
          </a:xfrm>
          <a:prstGeom prst="ellipse">
            <a:avLst/>
          </a:prstGeom>
          <a:solidFill>
            <a:srgbClr val="CCFF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a:t>1</a:t>
            </a:r>
          </a:p>
        </p:txBody>
      </p:sp>
      <p:sp>
        <p:nvSpPr>
          <p:cNvPr id="73800" name="Oval 72"/>
          <p:cNvSpPr>
            <a:spLocks noChangeArrowheads="1"/>
          </p:cNvSpPr>
          <p:nvPr/>
        </p:nvSpPr>
        <p:spPr bwMode="auto">
          <a:xfrm>
            <a:off x="2700338" y="3429000"/>
            <a:ext cx="287337" cy="358775"/>
          </a:xfrm>
          <a:prstGeom prst="ellipse">
            <a:avLst/>
          </a:prstGeom>
          <a:solidFill>
            <a:srgbClr val="CCFF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a:t>3</a:t>
            </a:r>
          </a:p>
        </p:txBody>
      </p:sp>
      <p:pic>
        <p:nvPicPr>
          <p:cNvPr id="2" name="オーディオ 1">
            <a:hlinkClick r:id="" action="ppaction://media"/>
            <a:extLst>
              <a:ext uri="{FF2B5EF4-FFF2-40B4-BE49-F238E27FC236}">
                <a16:creationId xmlns:a16="http://schemas.microsoft.com/office/drawing/2014/main" id="{217E7684-1C2F-494E-9DD3-750DE5B2B81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729"/>
    </mc:Choice>
    <mc:Fallback>
      <p:transition spd="slow" advTm="17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4754" name="Group 2"/>
          <p:cNvGrpSpPr>
            <a:grpSpLocks/>
          </p:cNvGrpSpPr>
          <p:nvPr/>
        </p:nvGrpSpPr>
        <p:grpSpPr bwMode="auto">
          <a:xfrm>
            <a:off x="1676400" y="3124200"/>
            <a:ext cx="7315200" cy="990600"/>
            <a:chOff x="1008" y="1152"/>
            <a:chExt cx="4608" cy="624"/>
          </a:xfrm>
        </p:grpSpPr>
        <p:sp>
          <p:nvSpPr>
            <p:cNvPr id="74755" name="Oval 3"/>
            <p:cNvSpPr>
              <a:spLocks noChangeArrowheads="1"/>
            </p:cNvSpPr>
            <p:nvPr/>
          </p:nvSpPr>
          <p:spPr bwMode="auto">
            <a:xfrm>
              <a:off x="1248" y="1152"/>
              <a:ext cx="624" cy="624"/>
            </a:xfrm>
            <a:prstGeom prst="ellipse">
              <a:avLst/>
            </a:prstGeom>
            <a:solidFill>
              <a:srgbClr val="FFFF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4756" name="Oval 4"/>
            <p:cNvSpPr>
              <a:spLocks noChangeArrowheads="1"/>
            </p:cNvSpPr>
            <p:nvPr/>
          </p:nvSpPr>
          <p:spPr bwMode="auto">
            <a:xfrm>
              <a:off x="2496" y="1152"/>
              <a:ext cx="624" cy="624"/>
            </a:xfrm>
            <a:prstGeom prst="ellipse">
              <a:avLst/>
            </a:prstGeom>
            <a:solidFill>
              <a:srgbClr val="FFFF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4757" name="Oval 5"/>
            <p:cNvSpPr>
              <a:spLocks noChangeArrowheads="1"/>
            </p:cNvSpPr>
            <p:nvPr/>
          </p:nvSpPr>
          <p:spPr bwMode="auto">
            <a:xfrm>
              <a:off x="3696" y="1152"/>
              <a:ext cx="624" cy="624"/>
            </a:xfrm>
            <a:prstGeom prst="ellipse">
              <a:avLst/>
            </a:prstGeom>
            <a:solidFill>
              <a:srgbClr val="FFFF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4758" name="Oval 6"/>
            <p:cNvSpPr>
              <a:spLocks noChangeArrowheads="1"/>
            </p:cNvSpPr>
            <p:nvPr/>
          </p:nvSpPr>
          <p:spPr bwMode="auto">
            <a:xfrm>
              <a:off x="4848" y="1152"/>
              <a:ext cx="624" cy="624"/>
            </a:xfrm>
            <a:prstGeom prst="ellipse">
              <a:avLst/>
            </a:prstGeom>
            <a:solidFill>
              <a:srgbClr val="FFFF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nvGrpSpPr>
            <p:cNvPr id="74759" name="Group 7"/>
            <p:cNvGrpSpPr>
              <a:grpSpLocks/>
            </p:cNvGrpSpPr>
            <p:nvPr/>
          </p:nvGrpSpPr>
          <p:grpSpPr bwMode="auto">
            <a:xfrm>
              <a:off x="1392" y="1344"/>
              <a:ext cx="384" cy="240"/>
              <a:chOff x="1344" y="2208"/>
              <a:chExt cx="384" cy="240"/>
            </a:xfrm>
          </p:grpSpPr>
          <p:sp>
            <p:nvSpPr>
              <p:cNvPr id="74760" name="Rectangle 8"/>
              <p:cNvSpPr>
                <a:spLocks noChangeArrowheads="1"/>
              </p:cNvSpPr>
              <p:nvPr/>
            </p:nvSpPr>
            <p:spPr bwMode="auto">
              <a:xfrm>
                <a:off x="1344" y="2208"/>
                <a:ext cx="96" cy="24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4761" name="Rectangle 9"/>
              <p:cNvSpPr>
                <a:spLocks noChangeArrowheads="1"/>
              </p:cNvSpPr>
              <p:nvPr/>
            </p:nvSpPr>
            <p:spPr bwMode="auto">
              <a:xfrm>
                <a:off x="1440" y="2208"/>
                <a:ext cx="96" cy="24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4762" name="Rectangle 10"/>
              <p:cNvSpPr>
                <a:spLocks noChangeArrowheads="1"/>
              </p:cNvSpPr>
              <p:nvPr/>
            </p:nvSpPr>
            <p:spPr bwMode="auto">
              <a:xfrm>
                <a:off x="1536" y="2208"/>
                <a:ext cx="96" cy="24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4763" name="Rectangle 11"/>
              <p:cNvSpPr>
                <a:spLocks noChangeArrowheads="1"/>
              </p:cNvSpPr>
              <p:nvPr/>
            </p:nvSpPr>
            <p:spPr bwMode="auto">
              <a:xfrm>
                <a:off x="1632" y="2208"/>
                <a:ext cx="96" cy="24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74764" name="Group 12"/>
            <p:cNvGrpSpPr>
              <a:grpSpLocks/>
            </p:cNvGrpSpPr>
            <p:nvPr/>
          </p:nvGrpSpPr>
          <p:grpSpPr bwMode="auto">
            <a:xfrm>
              <a:off x="2640" y="1344"/>
              <a:ext cx="384" cy="240"/>
              <a:chOff x="1344" y="2208"/>
              <a:chExt cx="384" cy="240"/>
            </a:xfrm>
          </p:grpSpPr>
          <p:sp>
            <p:nvSpPr>
              <p:cNvPr id="74765" name="Rectangle 13"/>
              <p:cNvSpPr>
                <a:spLocks noChangeArrowheads="1"/>
              </p:cNvSpPr>
              <p:nvPr/>
            </p:nvSpPr>
            <p:spPr bwMode="auto">
              <a:xfrm>
                <a:off x="1344" y="2208"/>
                <a:ext cx="96" cy="24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4766" name="Rectangle 14"/>
              <p:cNvSpPr>
                <a:spLocks noChangeArrowheads="1"/>
              </p:cNvSpPr>
              <p:nvPr/>
            </p:nvSpPr>
            <p:spPr bwMode="auto">
              <a:xfrm>
                <a:off x="1440" y="2208"/>
                <a:ext cx="96" cy="24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4767" name="Rectangle 15"/>
              <p:cNvSpPr>
                <a:spLocks noChangeArrowheads="1"/>
              </p:cNvSpPr>
              <p:nvPr/>
            </p:nvSpPr>
            <p:spPr bwMode="auto">
              <a:xfrm>
                <a:off x="1536" y="2208"/>
                <a:ext cx="96" cy="24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4768" name="Rectangle 16"/>
              <p:cNvSpPr>
                <a:spLocks noChangeArrowheads="1"/>
              </p:cNvSpPr>
              <p:nvPr/>
            </p:nvSpPr>
            <p:spPr bwMode="auto">
              <a:xfrm>
                <a:off x="1632" y="2208"/>
                <a:ext cx="96" cy="24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74769" name="Group 17"/>
            <p:cNvGrpSpPr>
              <a:grpSpLocks/>
            </p:cNvGrpSpPr>
            <p:nvPr/>
          </p:nvGrpSpPr>
          <p:grpSpPr bwMode="auto">
            <a:xfrm>
              <a:off x="3792" y="1344"/>
              <a:ext cx="384" cy="240"/>
              <a:chOff x="1344" y="2208"/>
              <a:chExt cx="384" cy="240"/>
            </a:xfrm>
          </p:grpSpPr>
          <p:sp>
            <p:nvSpPr>
              <p:cNvPr id="74770" name="Rectangle 18"/>
              <p:cNvSpPr>
                <a:spLocks noChangeArrowheads="1"/>
              </p:cNvSpPr>
              <p:nvPr/>
            </p:nvSpPr>
            <p:spPr bwMode="auto">
              <a:xfrm>
                <a:off x="1344" y="2208"/>
                <a:ext cx="96" cy="24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4771" name="Rectangle 19"/>
              <p:cNvSpPr>
                <a:spLocks noChangeArrowheads="1"/>
              </p:cNvSpPr>
              <p:nvPr/>
            </p:nvSpPr>
            <p:spPr bwMode="auto">
              <a:xfrm>
                <a:off x="1440" y="2208"/>
                <a:ext cx="96" cy="24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4772" name="Rectangle 20"/>
              <p:cNvSpPr>
                <a:spLocks noChangeArrowheads="1"/>
              </p:cNvSpPr>
              <p:nvPr/>
            </p:nvSpPr>
            <p:spPr bwMode="auto">
              <a:xfrm>
                <a:off x="1536" y="2208"/>
                <a:ext cx="96" cy="24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4773" name="Rectangle 21"/>
              <p:cNvSpPr>
                <a:spLocks noChangeArrowheads="1"/>
              </p:cNvSpPr>
              <p:nvPr/>
            </p:nvSpPr>
            <p:spPr bwMode="auto">
              <a:xfrm>
                <a:off x="1632" y="2208"/>
                <a:ext cx="96" cy="24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74774" name="Group 22"/>
            <p:cNvGrpSpPr>
              <a:grpSpLocks/>
            </p:cNvGrpSpPr>
            <p:nvPr/>
          </p:nvGrpSpPr>
          <p:grpSpPr bwMode="auto">
            <a:xfrm>
              <a:off x="4992" y="1344"/>
              <a:ext cx="384" cy="240"/>
              <a:chOff x="1344" y="2208"/>
              <a:chExt cx="384" cy="240"/>
            </a:xfrm>
          </p:grpSpPr>
          <p:sp>
            <p:nvSpPr>
              <p:cNvPr id="74775" name="Rectangle 23"/>
              <p:cNvSpPr>
                <a:spLocks noChangeArrowheads="1"/>
              </p:cNvSpPr>
              <p:nvPr/>
            </p:nvSpPr>
            <p:spPr bwMode="auto">
              <a:xfrm>
                <a:off x="1344" y="2208"/>
                <a:ext cx="96" cy="24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4776" name="Rectangle 24"/>
              <p:cNvSpPr>
                <a:spLocks noChangeArrowheads="1"/>
              </p:cNvSpPr>
              <p:nvPr/>
            </p:nvSpPr>
            <p:spPr bwMode="auto">
              <a:xfrm>
                <a:off x="1440" y="2208"/>
                <a:ext cx="96" cy="24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4777" name="Rectangle 25"/>
              <p:cNvSpPr>
                <a:spLocks noChangeArrowheads="1"/>
              </p:cNvSpPr>
              <p:nvPr/>
            </p:nvSpPr>
            <p:spPr bwMode="auto">
              <a:xfrm>
                <a:off x="1536" y="2208"/>
                <a:ext cx="96" cy="24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4778" name="Rectangle 26"/>
              <p:cNvSpPr>
                <a:spLocks noChangeArrowheads="1"/>
              </p:cNvSpPr>
              <p:nvPr/>
            </p:nvSpPr>
            <p:spPr bwMode="auto">
              <a:xfrm>
                <a:off x="1632" y="2208"/>
                <a:ext cx="96" cy="24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sp>
          <p:nvSpPr>
            <p:cNvPr id="74779" name="Line 27"/>
            <p:cNvSpPr>
              <a:spLocks noChangeShapeType="1"/>
            </p:cNvSpPr>
            <p:nvPr/>
          </p:nvSpPr>
          <p:spPr bwMode="auto">
            <a:xfrm>
              <a:off x="1872" y="1488"/>
              <a:ext cx="624"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4780" name="Line 28"/>
            <p:cNvSpPr>
              <a:spLocks noChangeShapeType="1"/>
            </p:cNvSpPr>
            <p:nvPr/>
          </p:nvSpPr>
          <p:spPr bwMode="auto">
            <a:xfrm>
              <a:off x="3120" y="1488"/>
              <a:ext cx="576"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4781" name="Line 29"/>
            <p:cNvSpPr>
              <a:spLocks noChangeShapeType="1"/>
            </p:cNvSpPr>
            <p:nvPr/>
          </p:nvSpPr>
          <p:spPr bwMode="auto">
            <a:xfrm>
              <a:off x="4320" y="1488"/>
              <a:ext cx="5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4782" name="Line 30"/>
            <p:cNvSpPr>
              <a:spLocks noChangeShapeType="1"/>
            </p:cNvSpPr>
            <p:nvPr/>
          </p:nvSpPr>
          <p:spPr bwMode="auto">
            <a:xfrm>
              <a:off x="1008" y="1488"/>
              <a:ext cx="24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4783" name="Line 31"/>
            <p:cNvSpPr>
              <a:spLocks noChangeShapeType="1"/>
            </p:cNvSpPr>
            <p:nvPr/>
          </p:nvSpPr>
          <p:spPr bwMode="auto">
            <a:xfrm>
              <a:off x="5472" y="1488"/>
              <a:ext cx="144"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74784" name="Group 32"/>
          <p:cNvGrpSpPr>
            <a:grpSpLocks/>
          </p:cNvGrpSpPr>
          <p:nvPr/>
        </p:nvGrpSpPr>
        <p:grpSpPr bwMode="auto">
          <a:xfrm>
            <a:off x="1600200" y="1828800"/>
            <a:ext cx="7315200" cy="990600"/>
            <a:chOff x="1008" y="1152"/>
            <a:chExt cx="4608" cy="624"/>
          </a:xfrm>
        </p:grpSpPr>
        <p:sp>
          <p:nvSpPr>
            <p:cNvPr id="74785" name="Oval 33"/>
            <p:cNvSpPr>
              <a:spLocks noChangeArrowheads="1"/>
            </p:cNvSpPr>
            <p:nvPr/>
          </p:nvSpPr>
          <p:spPr bwMode="auto">
            <a:xfrm>
              <a:off x="1248" y="1152"/>
              <a:ext cx="624" cy="624"/>
            </a:xfrm>
            <a:prstGeom prst="ellipse">
              <a:avLst/>
            </a:prstGeom>
            <a:solidFill>
              <a:srgbClr val="FFFF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4786" name="Oval 34"/>
            <p:cNvSpPr>
              <a:spLocks noChangeArrowheads="1"/>
            </p:cNvSpPr>
            <p:nvPr/>
          </p:nvSpPr>
          <p:spPr bwMode="auto">
            <a:xfrm>
              <a:off x="2496" y="1152"/>
              <a:ext cx="624" cy="624"/>
            </a:xfrm>
            <a:prstGeom prst="ellipse">
              <a:avLst/>
            </a:prstGeom>
            <a:solidFill>
              <a:srgbClr val="FFFF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4787" name="Oval 35"/>
            <p:cNvSpPr>
              <a:spLocks noChangeArrowheads="1"/>
            </p:cNvSpPr>
            <p:nvPr/>
          </p:nvSpPr>
          <p:spPr bwMode="auto">
            <a:xfrm>
              <a:off x="3696" y="1152"/>
              <a:ext cx="624" cy="624"/>
            </a:xfrm>
            <a:prstGeom prst="ellipse">
              <a:avLst/>
            </a:prstGeom>
            <a:solidFill>
              <a:srgbClr val="FFFF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4788" name="Oval 36"/>
            <p:cNvSpPr>
              <a:spLocks noChangeArrowheads="1"/>
            </p:cNvSpPr>
            <p:nvPr/>
          </p:nvSpPr>
          <p:spPr bwMode="auto">
            <a:xfrm>
              <a:off x="4848" y="1152"/>
              <a:ext cx="624" cy="624"/>
            </a:xfrm>
            <a:prstGeom prst="ellipse">
              <a:avLst/>
            </a:prstGeom>
            <a:solidFill>
              <a:srgbClr val="FFFF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nvGrpSpPr>
            <p:cNvPr id="74789" name="Group 37"/>
            <p:cNvGrpSpPr>
              <a:grpSpLocks/>
            </p:cNvGrpSpPr>
            <p:nvPr/>
          </p:nvGrpSpPr>
          <p:grpSpPr bwMode="auto">
            <a:xfrm>
              <a:off x="1392" y="1344"/>
              <a:ext cx="384" cy="240"/>
              <a:chOff x="1344" y="2208"/>
              <a:chExt cx="384" cy="240"/>
            </a:xfrm>
          </p:grpSpPr>
          <p:sp>
            <p:nvSpPr>
              <p:cNvPr id="74790" name="Rectangle 38"/>
              <p:cNvSpPr>
                <a:spLocks noChangeArrowheads="1"/>
              </p:cNvSpPr>
              <p:nvPr/>
            </p:nvSpPr>
            <p:spPr bwMode="auto">
              <a:xfrm>
                <a:off x="1344" y="2208"/>
                <a:ext cx="96" cy="24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4791" name="Rectangle 39"/>
              <p:cNvSpPr>
                <a:spLocks noChangeArrowheads="1"/>
              </p:cNvSpPr>
              <p:nvPr/>
            </p:nvSpPr>
            <p:spPr bwMode="auto">
              <a:xfrm>
                <a:off x="1440" y="2208"/>
                <a:ext cx="96" cy="24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4792" name="Rectangle 40"/>
              <p:cNvSpPr>
                <a:spLocks noChangeArrowheads="1"/>
              </p:cNvSpPr>
              <p:nvPr/>
            </p:nvSpPr>
            <p:spPr bwMode="auto">
              <a:xfrm>
                <a:off x="1536" y="2208"/>
                <a:ext cx="96" cy="24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4793" name="Rectangle 41"/>
              <p:cNvSpPr>
                <a:spLocks noChangeArrowheads="1"/>
              </p:cNvSpPr>
              <p:nvPr/>
            </p:nvSpPr>
            <p:spPr bwMode="auto">
              <a:xfrm>
                <a:off x="1632" y="2208"/>
                <a:ext cx="96" cy="24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74794" name="Group 42"/>
            <p:cNvGrpSpPr>
              <a:grpSpLocks/>
            </p:cNvGrpSpPr>
            <p:nvPr/>
          </p:nvGrpSpPr>
          <p:grpSpPr bwMode="auto">
            <a:xfrm>
              <a:off x="2640" y="1344"/>
              <a:ext cx="384" cy="240"/>
              <a:chOff x="1344" y="2208"/>
              <a:chExt cx="384" cy="240"/>
            </a:xfrm>
          </p:grpSpPr>
          <p:sp>
            <p:nvSpPr>
              <p:cNvPr id="74795" name="Rectangle 43"/>
              <p:cNvSpPr>
                <a:spLocks noChangeArrowheads="1"/>
              </p:cNvSpPr>
              <p:nvPr/>
            </p:nvSpPr>
            <p:spPr bwMode="auto">
              <a:xfrm>
                <a:off x="1344" y="2208"/>
                <a:ext cx="96" cy="24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4796" name="Rectangle 44"/>
              <p:cNvSpPr>
                <a:spLocks noChangeArrowheads="1"/>
              </p:cNvSpPr>
              <p:nvPr/>
            </p:nvSpPr>
            <p:spPr bwMode="auto">
              <a:xfrm>
                <a:off x="1440" y="2208"/>
                <a:ext cx="96" cy="24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4797" name="Rectangle 45"/>
              <p:cNvSpPr>
                <a:spLocks noChangeArrowheads="1"/>
              </p:cNvSpPr>
              <p:nvPr/>
            </p:nvSpPr>
            <p:spPr bwMode="auto">
              <a:xfrm>
                <a:off x="1536" y="2208"/>
                <a:ext cx="96" cy="24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4798" name="Rectangle 46"/>
              <p:cNvSpPr>
                <a:spLocks noChangeArrowheads="1"/>
              </p:cNvSpPr>
              <p:nvPr/>
            </p:nvSpPr>
            <p:spPr bwMode="auto">
              <a:xfrm>
                <a:off x="1632" y="2208"/>
                <a:ext cx="96" cy="24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74799" name="Group 47"/>
            <p:cNvGrpSpPr>
              <a:grpSpLocks/>
            </p:cNvGrpSpPr>
            <p:nvPr/>
          </p:nvGrpSpPr>
          <p:grpSpPr bwMode="auto">
            <a:xfrm>
              <a:off x="3792" y="1344"/>
              <a:ext cx="384" cy="240"/>
              <a:chOff x="1344" y="2208"/>
              <a:chExt cx="384" cy="240"/>
            </a:xfrm>
          </p:grpSpPr>
          <p:sp>
            <p:nvSpPr>
              <p:cNvPr id="74800" name="Rectangle 48"/>
              <p:cNvSpPr>
                <a:spLocks noChangeArrowheads="1"/>
              </p:cNvSpPr>
              <p:nvPr/>
            </p:nvSpPr>
            <p:spPr bwMode="auto">
              <a:xfrm>
                <a:off x="1344" y="2208"/>
                <a:ext cx="96" cy="24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4801" name="Rectangle 49"/>
              <p:cNvSpPr>
                <a:spLocks noChangeArrowheads="1"/>
              </p:cNvSpPr>
              <p:nvPr/>
            </p:nvSpPr>
            <p:spPr bwMode="auto">
              <a:xfrm>
                <a:off x="1440" y="2208"/>
                <a:ext cx="96" cy="24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4802" name="Rectangle 50"/>
              <p:cNvSpPr>
                <a:spLocks noChangeArrowheads="1"/>
              </p:cNvSpPr>
              <p:nvPr/>
            </p:nvSpPr>
            <p:spPr bwMode="auto">
              <a:xfrm>
                <a:off x="1536" y="2208"/>
                <a:ext cx="96" cy="24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4803" name="Rectangle 51"/>
              <p:cNvSpPr>
                <a:spLocks noChangeArrowheads="1"/>
              </p:cNvSpPr>
              <p:nvPr/>
            </p:nvSpPr>
            <p:spPr bwMode="auto">
              <a:xfrm>
                <a:off x="1632" y="2208"/>
                <a:ext cx="96" cy="24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74804" name="Group 52"/>
            <p:cNvGrpSpPr>
              <a:grpSpLocks/>
            </p:cNvGrpSpPr>
            <p:nvPr/>
          </p:nvGrpSpPr>
          <p:grpSpPr bwMode="auto">
            <a:xfrm>
              <a:off x="4992" y="1344"/>
              <a:ext cx="384" cy="240"/>
              <a:chOff x="1344" y="2208"/>
              <a:chExt cx="384" cy="240"/>
            </a:xfrm>
          </p:grpSpPr>
          <p:sp>
            <p:nvSpPr>
              <p:cNvPr id="74805" name="Rectangle 53"/>
              <p:cNvSpPr>
                <a:spLocks noChangeArrowheads="1"/>
              </p:cNvSpPr>
              <p:nvPr/>
            </p:nvSpPr>
            <p:spPr bwMode="auto">
              <a:xfrm>
                <a:off x="1344" y="2208"/>
                <a:ext cx="96" cy="24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4806" name="Rectangle 54"/>
              <p:cNvSpPr>
                <a:spLocks noChangeArrowheads="1"/>
              </p:cNvSpPr>
              <p:nvPr/>
            </p:nvSpPr>
            <p:spPr bwMode="auto">
              <a:xfrm>
                <a:off x="1440" y="2208"/>
                <a:ext cx="96" cy="24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4807" name="Rectangle 55"/>
              <p:cNvSpPr>
                <a:spLocks noChangeArrowheads="1"/>
              </p:cNvSpPr>
              <p:nvPr/>
            </p:nvSpPr>
            <p:spPr bwMode="auto">
              <a:xfrm>
                <a:off x="1536" y="2208"/>
                <a:ext cx="96" cy="24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4808" name="Rectangle 56"/>
              <p:cNvSpPr>
                <a:spLocks noChangeArrowheads="1"/>
              </p:cNvSpPr>
              <p:nvPr/>
            </p:nvSpPr>
            <p:spPr bwMode="auto">
              <a:xfrm>
                <a:off x="1632" y="2208"/>
                <a:ext cx="96" cy="24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sp>
          <p:nvSpPr>
            <p:cNvPr id="74809" name="Line 57"/>
            <p:cNvSpPr>
              <a:spLocks noChangeShapeType="1"/>
            </p:cNvSpPr>
            <p:nvPr/>
          </p:nvSpPr>
          <p:spPr bwMode="auto">
            <a:xfrm>
              <a:off x="1872" y="1488"/>
              <a:ext cx="624"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4810" name="Line 58"/>
            <p:cNvSpPr>
              <a:spLocks noChangeShapeType="1"/>
            </p:cNvSpPr>
            <p:nvPr/>
          </p:nvSpPr>
          <p:spPr bwMode="auto">
            <a:xfrm>
              <a:off x="3120" y="1488"/>
              <a:ext cx="576"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4811" name="Line 59"/>
            <p:cNvSpPr>
              <a:spLocks noChangeShapeType="1"/>
            </p:cNvSpPr>
            <p:nvPr/>
          </p:nvSpPr>
          <p:spPr bwMode="auto">
            <a:xfrm>
              <a:off x="4320" y="1488"/>
              <a:ext cx="5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4812" name="Line 60"/>
            <p:cNvSpPr>
              <a:spLocks noChangeShapeType="1"/>
            </p:cNvSpPr>
            <p:nvPr/>
          </p:nvSpPr>
          <p:spPr bwMode="auto">
            <a:xfrm>
              <a:off x="1008" y="1488"/>
              <a:ext cx="24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4813" name="Line 61"/>
            <p:cNvSpPr>
              <a:spLocks noChangeShapeType="1"/>
            </p:cNvSpPr>
            <p:nvPr/>
          </p:nvSpPr>
          <p:spPr bwMode="auto">
            <a:xfrm>
              <a:off x="5472" y="1488"/>
              <a:ext cx="144"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sp>
        <p:nvSpPr>
          <p:cNvPr id="74814" name="Rectangle 62"/>
          <p:cNvSpPr>
            <a:spLocks noGrp="1" noChangeArrowheads="1"/>
          </p:cNvSpPr>
          <p:nvPr>
            <p:ph type="title"/>
          </p:nvPr>
        </p:nvSpPr>
        <p:spPr/>
        <p:txBody>
          <a:bodyPr/>
          <a:lstStyle/>
          <a:p>
            <a:r>
              <a:rPr lang="en-US" altLang="ja-JP"/>
              <a:t>Virtual</a:t>
            </a:r>
            <a:r>
              <a:rPr lang="ja-JP" altLang="en-US"/>
              <a:t>　</a:t>
            </a:r>
            <a:r>
              <a:rPr lang="en-US" altLang="ja-JP"/>
              <a:t>Cut</a:t>
            </a:r>
            <a:r>
              <a:rPr lang="ja-JP" altLang="en-US"/>
              <a:t>　</a:t>
            </a:r>
            <a:r>
              <a:rPr lang="en-US" altLang="ja-JP"/>
              <a:t>Through</a:t>
            </a:r>
          </a:p>
        </p:txBody>
      </p:sp>
      <p:sp>
        <p:nvSpPr>
          <p:cNvPr id="74815" name="Text Box 63"/>
          <p:cNvSpPr txBox="1">
            <a:spLocks noChangeArrowheads="1"/>
          </p:cNvSpPr>
          <p:nvPr/>
        </p:nvSpPr>
        <p:spPr bwMode="auto">
          <a:xfrm>
            <a:off x="1660525" y="4232275"/>
            <a:ext cx="6654800" cy="155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2400">
                <a:latin typeface="Times New Roman" panose="02020603050405020304" pitchFamily="18" charset="0"/>
              </a:rPr>
              <a:t>If blocked, the rest of packet is stored in the buffer</a:t>
            </a:r>
          </a:p>
          <a:p>
            <a:r>
              <a:rPr lang="en-US" altLang="ja-JP" sz="2400">
                <a:latin typeface="Times New Roman" panose="02020603050405020304" pitchFamily="18" charset="0"/>
              </a:rPr>
              <a:t>The same latency as Wormhole</a:t>
            </a:r>
          </a:p>
          <a:p>
            <a:r>
              <a:rPr lang="en-US" altLang="ja-JP" sz="2400">
                <a:latin typeface="Times New Roman" panose="02020603050405020304" pitchFamily="18" charset="0"/>
              </a:rPr>
              <a:t>The same buffer requirement as Store</a:t>
            </a:r>
            <a:r>
              <a:rPr lang="ja-JP" altLang="en-US" sz="2400">
                <a:latin typeface="Times New Roman" panose="02020603050405020304" pitchFamily="18" charset="0"/>
              </a:rPr>
              <a:t>　</a:t>
            </a:r>
            <a:r>
              <a:rPr lang="en-US" altLang="ja-JP" sz="2400">
                <a:latin typeface="Times New Roman" panose="02020603050405020304" pitchFamily="18" charset="0"/>
              </a:rPr>
              <a:t>and</a:t>
            </a:r>
            <a:r>
              <a:rPr lang="ja-JP" altLang="en-US" sz="2400">
                <a:latin typeface="Times New Roman" panose="02020603050405020304" pitchFamily="18" charset="0"/>
              </a:rPr>
              <a:t>　</a:t>
            </a:r>
            <a:r>
              <a:rPr lang="en-US" altLang="ja-JP" sz="2400">
                <a:latin typeface="Times New Roman" panose="02020603050405020304" pitchFamily="18" charset="0"/>
              </a:rPr>
              <a:t>Forward</a:t>
            </a:r>
          </a:p>
          <a:p>
            <a:r>
              <a:rPr lang="en-US" altLang="ja-JP" sz="2400">
                <a:latin typeface="Times New Roman" panose="02020603050405020304" pitchFamily="18" charset="0"/>
              </a:rPr>
              <a:t>Hardware router is required.</a:t>
            </a:r>
          </a:p>
        </p:txBody>
      </p:sp>
      <p:grpSp>
        <p:nvGrpSpPr>
          <p:cNvPr id="74816" name="Group 64"/>
          <p:cNvGrpSpPr>
            <a:grpSpLocks/>
          </p:cNvGrpSpPr>
          <p:nvPr/>
        </p:nvGrpSpPr>
        <p:grpSpPr bwMode="auto">
          <a:xfrm>
            <a:off x="6172200" y="3581400"/>
            <a:ext cx="533400" cy="76200"/>
            <a:chOff x="1440" y="1440"/>
            <a:chExt cx="336" cy="48"/>
          </a:xfrm>
        </p:grpSpPr>
        <p:sp>
          <p:nvSpPr>
            <p:cNvPr id="74817" name="Oval 65"/>
            <p:cNvSpPr>
              <a:spLocks noChangeArrowheads="1"/>
            </p:cNvSpPr>
            <p:nvPr/>
          </p:nvSpPr>
          <p:spPr bwMode="auto">
            <a:xfrm>
              <a:off x="1440" y="1440"/>
              <a:ext cx="48" cy="48"/>
            </a:xfrm>
            <a:prstGeom prst="ellipse">
              <a:avLst/>
            </a:prstGeom>
            <a:solidFill>
              <a:srgbClr val="008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4818" name="Oval 66"/>
            <p:cNvSpPr>
              <a:spLocks noChangeArrowheads="1"/>
            </p:cNvSpPr>
            <p:nvPr/>
          </p:nvSpPr>
          <p:spPr bwMode="auto">
            <a:xfrm>
              <a:off x="1536" y="1440"/>
              <a:ext cx="48" cy="48"/>
            </a:xfrm>
            <a:prstGeom prst="ellipse">
              <a:avLst/>
            </a:prstGeom>
            <a:solidFill>
              <a:srgbClr val="008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4819" name="Oval 67"/>
            <p:cNvSpPr>
              <a:spLocks noChangeArrowheads="1"/>
            </p:cNvSpPr>
            <p:nvPr/>
          </p:nvSpPr>
          <p:spPr bwMode="auto">
            <a:xfrm>
              <a:off x="1632" y="1440"/>
              <a:ext cx="48" cy="48"/>
            </a:xfrm>
            <a:prstGeom prst="ellipse">
              <a:avLst/>
            </a:prstGeom>
            <a:solidFill>
              <a:srgbClr val="008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4820" name="Oval 68"/>
            <p:cNvSpPr>
              <a:spLocks noChangeArrowheads="1"/>
            </p:cNvSpPr>
            <p:nvPr/>
          </p:nvSpPr>
          <p:spPr bwMode="auto">
            <a:xfrm>
              <a:off x="1728" y="1440"/>
              <a:ext cx="48" cy="48"/>
            </a:xfrm>
            <a:prstGeom prst="ellipse">
              <a:avLst/>
            </a:prstGeom>
            <a:solidFill>
              <a:srgbClr val="008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sp>
        <p:nvSpPr>
          <p:cNvPr id="74821" name="Oval 69"/>
          <p:cNvSpPr>
            <a:spLocks noChangeArrowheads="1"/>
          </p:cNvSpPr>
          <p:nvPr/>
        </p:nvSpPr>
        <p:spPr bwMode="auto">
          <a:xfrm>
            <a:off x="4500563" y="3429000"/>
            <a:ext cx="287337" cy="358775"/>
          </a:xfrm>
          <a:prstGeom prst="ellipse">
            <a:avLst/>
          </a:prstGeom>
          <a:solidFill>
            <a:srgbClr val="CCFF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a:t>2 </a:t>
            </a:r>
          </a:p>
        </p:txBody>
      </p:sp>
      <p:sp>
        <p:nvSpPr>
          <p:cNvPr id="74822" name="Oval 70"/>
          <p:cNvSpPr>
            <a:spLocks noChangeArrowheads="1"/>
          </p:cNvSpPr>
          <p:nvPr/>
        </p:nvSpPr>
        <p:spPr bwMode="auto">
          <a:xfrm>
            <a:off x="2700338" y="3429000"/>
            <a:ext cx="287337" cy="358775"/>
          </a:xfrm>
          <a:prstGeom prst="ellipse">
            <a:avLst/>
          </a:prstGeom>
          <a:solidFill>
            <a:srgbClr val="CCFF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a:t>4</a:t>
            </a:r>
          </a:p>
        </p:txBody>
      </p:sp>
      <p:sp>
        <p:nvSpPr>
          <p:cNvPr id="74823" name="Oval 71"/>
          <p:cNvSpPr>
            <a:spLocks noChangeArrowheads="1"/>
          </p:cNvSpPr>
          <p:nvPr/>
        </p:nvSpPr>
        <p:spPr bwMode="auto">
          <a:xfrm>
            <a:off x="4716463" y="3429000"/>
            <a:ext cx="287337" cy="358775"/>
          </a:xfrm>
          <a:prstGeom prst="ellipse">
            <a:avLst/>
          </a:prstGeom>
          <a:solidFill>
            <a:srgbClr val="CCFF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a:t>1</a:t>
            </a:r>
          </a:p>
        </p:txBody>
      </p:sp>
      <p:sp>
        <p:nvSpPr>
          <p:cNvPr id="74824" name="Oval 72"/>
          <p:cNvSpPr>
            <a:spLocks noChangeArrowheads="1"/>
          </p:cNvSpPr>
          <p:nvPr/>
        </p:nvSpPr>
        <p:spPr bwMode="auto">
          <a:xfrm>
            <a:off x="4284663" y="3429000"/>
            <a:ext cx="287337" cy="358775"/>
          </a:xfrm>
          <a:prstGeom prst="ellipse">
            <a:avLst/>
          </a:prstGeom>
          <a:solidFill>
            <a:srgbClr val="CCFF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a:t>3</a:t>
            </a:r>
          </a:p>
        </p:txBody>
      </p:sp>
      <p:pic>
        <p:nvPicPr>
          <p:cNvPr id="2" name="オーディオ 1">
            <a:hlinkClick r:id="" action="ppaction://media"/>
            <a:extLst>
              <a:ext uri="{FF2B5EF4-FFF2-40B4-BE49-F238E27FC236}">
                <a16:creationId xmlns:a16="http://schemas.microsoft.com/office/drawing/2014/main" id="{A2B60579-9E38-45E9-8C47-182C7E88CC8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4063"/>
    </mc:Choice>
    <mc:Fallback>
      <p:transition spd="slow" advTm="140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2558" x="8888413" y="3565525"/>
          <p14:tracePt t="2566" x="8761413" y="3565525"/>
          <p14:tracePt t="2574" x="8669338" y="3565525"/>
          <p14:tracePt t="2582" x="8596313" y="3565525"/>
          <p14:tracePt t="2590" x="8523288" y="3565525"/>
          <p14:tracePt t="2598" x="8469313" y="3565525"/>
          <p14:tracePt t="2606" x="8386763" y="3584575"/>
          <p14:tracePt t="2614" x="8296275" y="3584575"/>
          <p14:tracePt t="2622" x="8169275" y="3584575"/>
          <p14:tracePt t="2630" x="8004175" y="3584575"/>
          <p14:tracePt t="2638" x="7804150" y="3584575"/>
          <p14:tracePt t="2646" x="7558088" y="3584575"/>
          <p14:tracePt t="2655" x="7292975" y="3584575"/>
          <p14:tracePt t="2663" x="7102475" y="3584575"/>
          <p14:tracePt t="2672" x="6900863" y="3584575"/>
          <p14:tracePt t="2679" x="6754813" y="3584575"/>
          <p14:tracePt t="2688" x="6645275" y="3575050"/>
          <p14:tracePt t="2695" x="6564313" y="3565525"/>
          <p14:tracePt t="2704" x="6537325" y="3556000"/>
          <p14:tracePt t="2711" x="6518275" y="3556000"/>
          <p14:tracePt t="2783" x="6508750" y="3548063"/>
          <p14:tracePt t="2936" x="6491288" y="3556000"/>
          <p14:tracePt t="2944" x="6464300" y="3584575"/>
          <p14:tracePt t="2953" x="6408738" y="3638550"/>
          <p14:tracePt t="2959" x="6362700" y="3675063"/>
          <p14:tracePt t="2969" x="6299200" y="3738563"/>
          <p14:tracePt t="2975" x="6218238" y="3775075"/>
          <p14:tracePt t="2982" x="6116638" y="3848100"/>
          <p14:tracePt t="2990" x="6016625" y="3921125"/>
          <p14:tracePt t="2998" x="5916613" y="3976688"/>
          <p14:tracePt t="3006" x="5797550" y="4049713"/>
          <p14:tracePt t="3014" x="5661025" y="4113213"/>
          <p14:tracePt t="3022" x="5551488" y="4140200"/>
          <p14:tracePt t="3030" x="5434013" y="4195763"/>
          <p14:tracePt t="3038" x="5324475" y="4240213"/>
          <p14:tracePt t="3046" x="5224463" y="4268788"/>
          <p14:tracePt t="3054" x="5114925" y="4286250"/>
          <p14:tracePt t="3061" x="5005388" y="4313238"/>
          <p14:tracePt t="3070" x="4922838" y="4322763"/>
          <p14:tracePt t="3077" x="4849813" y="4322763"/>
          <p14:tracePt t="3086" x="4795838" y="4322763"/>
          <p14:tracePt t="3094" x="4740275" y="4322763"/>
          <p14:tracePt t="3102" x="4686300" y="4295775"/>
          <p14:tracePt t="3110" x="4659313" y="4268788"/>
          <p14:tracePt t="3118" x="4622800" y="4222750"/>
          <p14:tracePt t="3126" x="4613275" y="4140200"/>
          <p14:tracePt t="3135" x="4567238" y="4057650"/>
          <p14:tracePt t="3142" x="4557713" y="3984625"/>
          <p14:tracePt t="3151" x="4540250" y="3894138"/>
          <p14:tracePt t="3158" x="4530725" y="3794125"/>
          <p14:tracePt t="3166" x="4503738" y="3738563"/>
          <p14:tracePt t="3174" x="4503738" y="3675063"/>
          <p14:tracePt t="3182" x="4494213" y="3638550"/>
          <p14:tracePt t="3190" x="4494213" y="3584575"/>
          <p14:tracePt t="3198" x="4484688" y="3556000"/>
          <p14:tracePt t="3206" x="4484688" y="3529013"/>
          <p14:tracePt t="3214" x="4484688" y="3519488"/>
          <p14:tracePt t="3223" x="4484688" y="3502025"/>
          <p14:tracePt t="3230" x="4484688" y="3492500"/>
          <p14:tracePt t="3239" x="4494213" y="3475038"/>
          <p14:tracePt t="3254" x="4513263" y="3455988"/>
          <p14:tracePt t="3262" x="4530725" y="3438525"/>
          <p14:tracePt t="3270" x="4549775" y="3411538"/>
          <p14:tracePt t="3278" x="4586288" y="3392488"/>
          <p14:tracePt t="3286" x="4613275" y="3375025"/>
          <p14:tracePt t="3294" x="4640263" y="3365500"/>
          <p14:tracePt t="3302" x="4703763" y="3328988"/>
          <p14:tracePt t="3310" x="4749800" y="3302000"/>
          <p14:tracePt t="3319" x="4776788" y="3282950"/>
          <p14:tracePt t="3326" x="4849813" y="3265488"/>
          <p14:tracePt t="3335" x="4922838" y="3265488"/>
          <p14:tracePt t="3342" x="4986338" y="3246438"/>
          <p14:tracePt t="3350" x="5059363" y="3246438"/>
          <p14:tracePt t="3358" x="5132388" y="3219450"/>
          <p14:tracePt t="3366" x="5178425" y="3219450"/>
          <p14:tracePt t="3374" x="5232400" y="3219450"/>
          <p14:tracePt t="3382" x="5251450" y="3219450"/>
          <p14:tracePt t="3390" x="5297488" y="3236913"/>
          <p14:tracePt t="3398" x="5297488" y="3246438"/>
          <p14:tracePt t="3406" x="5297488" y="3255963"/>
          <p14:tracePt t="3414" x="5297488" y="3302000"/>
          <p14:tracePt t="3422" x="5297488" y="3319463"/>
          <p14:tracePt t="3430" x="5297488" y="3355975"/>
          <p14:tracePt t="3438" x="5297488" y="3392488"/>
          <p14:tracePt t="3447" x="5297488" y="3419475"/>
          <p14:tracePt t="3454" x="5297488" y="3429000"/>
          <p14:tracePt t="3462" x="5297488" y="3465513"/>
          <p14:tracePt t="3472" x="5297488" y="3492500"/>
          <p14:tracePt t="3482" x="5297488" y="3519488"/>
          <p14:tracePt t="3489" x="5287963" y="3565525"/>
          <p14:tracePt t="3496" x="5268913" y="3611563"/>
          <p14:tracePt t="3508" x="5260975" y="3629025"/>
          <p14:tracePt t="3511" x="5224463" y="3684588"/>
          <p14:tracePt t="3519" x="5168900" y="3748088"/>
          <p14:tracePt t="3526" x="5151438" y="3775075"/>
          <p14:tracePt t="3535" x="5095875" y="3830638"/>
          <p14:tracePt t="3542" x="5049838" y="3867150"/>
          <p14:tracePt t="3550" x="4968875" y="3921125"/>
          <p14:tracePt t="3558" x="4895850" y="3948113"/>
          <p14:tracePt t="3566" x="4795838" y="3994150"/>
          <p14:tracePt t="3574" x="4695825" y="4021138"/>
          <p14:tracePt t="3582" x="4586288" y="4049713"/>
          <p14:tracePt t="3590" x="4494213" y="4057650"/>
          <p14:tracePt t="3598" x="4384675" y="4057650"/>
          <p14:tracePt t="3606" x="4303713" y="4057650"/>
          <p14:tracePt t="3616" x="4211638" y="4057650"/>
          <p14:tracePt t="3624" x="4121150" y="4057650"/>
          <p14:tracePt t="3632" x="4048125" y="4057650"/>
          <p14:tracePt t="3640" x="3965575" y="4040188"/>
          <p14:tracePt t="3648" x="3892550" y="4013200"/>
          <p14:tracePt t="3655" x="3810000" y="3957638"/>
          <p14:tracePt t="3664" x="3765550" y="3921125"/>
          <p14:tracePt t="3670" x="3709988" y="3875088"/>
          <p14:tracePt t="3677" x="3692525" y="3830638"/>
          <p14:tracePt t="3686" x="3665538" y="3803650"/>
          <p14:tracePt t="3694" x="3656013" y="3767138"/>
          <p14:tracePt t="3701" x="3656013" y="3738563"/>
          <p14:tracePt t="3712" x="3656013" y="3711575"/>
          <p14:tracePt t="3722" x="3656013" y="3694113"/>
          <p14:tracePt t="3728" x="3656013" y="3665538"/>
          <p14:tracePt t="3739" x="3656013" y="3648075"/>
          <p14:tracePt t="3743" x="3656013" y="3621088"/>
          <p14:tracePt t="3755" x="3683000" y="3592513"/>
          <p14:tracePt t="3759" x="3709988" y="3565525"/>
          <p14:tracePt t="3767" x="3729038" y="3548063"/>
          <p14:tracePt t="3774" x="3765550" y="3529013"/>
          <p14:tracePt t="3783" x="3783013" y="3511550"/>
          <p14:tracePt t="3791" x="3802063" y="3482975"/>
          <p14:tracePt t="3799" x="3819525" y="3465513"/>
          <p14:tracePt t="3807" x="3829050" y="3455988"/>
          <p14:tracePt t="3815" x="3856038" y="3438525"/>
          <p14:tracePt t="3823" x="3865563" y="3438525"/>
          <p14:tracePt t="3831" x="3892550" y="3419475"/>
          <p14:tracePt t="3848" x="3911600" y="3411538"/>
          <p14:tracePt t="3856" x="3929063" y="3411538"/>
          <p14:tracePt t="3864" x="3948113" y="3402013"/>
          <p14:tracePt t="3870" x="3984625" y="3375025"/>
          <p14:tracePt t="3879" x="4011613" y="3375025"/>
          <p14:tracePt t="3887" x="4065588" y="3375025"/>
          <p14:tracePt t="3894" x="4102100" y="3375025"/>
          <p14:tracePt t="3901" x="4157663" y="3375025"/>
          <p14:tracePt t="3910" x="4211638" y="3375025"/>
          <p14:tracePt t="3918" x="4275138" y="3375025"/>
          <p14:tracePt t="3926" x="4311650" y="3375025"/>
          <p14:tracePt t="3935" x="4367213" y="3375025"/>
          <p14:tracePt t="3950" x="4413250" y="3382963"/>
          <p14:tracePt t="3958" x="4440238" y="3402013"/>
          <p14:tracePt t="3966" x="4448175" y="3411538"/>
          <p14:tracePt t="3974" x="4467225" y="3429000"/>
          <p14:tracePt t="3982" x="4476750" y="3429000"/>
          <p14:tracePt t="3990" x="4484688" y="3438525"/>
          <p14:tracePt t="3998" x="4484688" y="3446463"/>
          <p14:tracePt t="4006" x="4484688" y="3455988"/>
          <p14:tracePt t="4014" x="4494213" y="3475038"/>
          <p14:tracePt t="4022" x="4494213" y="3492500"/>
          <p14:tracePt t="4030" x="4513263" y="3511550"/>
          <p14:tracePt t="4038" x="4513263" y="3519488"/>
          <p14:tracePt t="4046" x="4521200" y="3548063"/>
          <p14:tracePt t="4062" x="4521200" y="3565525"/>
          <p14:tracePt t="4070" x="4521200" y="3584575"/>
          <p14:tracePt t="4077" x="4530725" y="3611563"/>
          <p14:tracePt t="4094" x="4530725" y="3629025"/>
          <p14:tracePt t="4101" x="4530725" y="3638550"/>
          <p14:tracePt t="4118" x="4530725" y="3648075"/>
          <p14:tracePt t="4126" x="4530725" y="3675063"/>
          <p14:tracePt t="4135" x="4530725" y="3684588"/>
          <p14:tracePt t="4142" x="4530725" y="3702050"/>
          <p14:tracePt t="4152" x="4521200" y="3711575"/>
          <p14:tracePt t="4158" x="4503738" y="3730625"/>
          <p14:tracePt t="4174" x="4494213" y="3757613"/>
          <p14:tracePt t="4182" x="4484688" y="3767138"/>
          <p14:tracePt t="4190" x="4476750" y="3775075"/>
          <p14:tracePt t="4302" x="4476750" y="3784600"/>
          <p14:tracePt t="4310" x="4476750" y="3794125"/>
          <p14:tracePt t="4318" x="4476750" y="3803650"/>
          <p14:tracePt t="4327" x="4484688" y="3811588"/>
          <p14:tracePt t="4342" x="4513263" y="3811588"/>
          <p14:tracePt t="4350" x="4521200" y="3811588"/>
          <p14:tracePt t="4358" x="4530725" y="3811588"/>
          <p14:tracePt t="4366" x="4540250" y="3811588"/>
          <p14:tracePt t="4374" x="4557713" y="3811588"/>
          <p14:tracePt t="4390" x="4567238" y="3811588"/>
          <p14:tracePt t="4398" x="4586288" y="3811588"/>
          <p14:tracePt t="4414" x="4594225" y="3811588"/>
          <p14:tracePt t="4430" x="4603750" y="3811588"/>
          <p14:tracePt t="4455" x="4630738" y="3803650"/>
          <p14:tracePt t="4463" x="4649788" y="3803650"/>
          <p14:tracePt t="4470" x="4686300" y="3794125"/>
          <p14:tracePt t="4479" x="4713288" y="3784600"/>
          <p14:tracePt t="4487" x="4740275" y="3784600"/>
          <p14:tracePt t="4495" x="4759325" y="3775075"/>
          <p14:tracePt t="4504" x="4767263" y="3767138"/>
          <p14:tracePt t="4520" x="4776788" y="3767138"/>
          <p14:tracePt t="4537" x="4786313" y="3767138"/>
          <p14:tracePt t="4567" x="4795838" y="3767138"/>
          <p14:tracePt t="4720" x="4786313" y="3767138"/>
          <p14:tracePt t="4737" x="4776788" y="3767138"/>
          <p14:tracePt t="4754" x="4767263" y="3767138"/>
          <p14:tracePt t="4904" x="4759325" y="3775075"/>
          <p14:tracePt t="5008" x="4749800" y="3775075"/>
          <p14:tracePt t="5017" x="4749800" y="3784600"/>
          <p14:tracePt t="5190" x="4740275" y="3794125"/>
          <p14:tracePt t="5199" x="4730750" y="3794125"/>
          <p14:tracePt t="5223" x="4722813" y="3803650"/>
          <p14:tracePt t="5338" x="4713288" y="3811588"/>
          <p14:tracePt t="5487" x="4703763" y="3821113"/>
          <p14:tracePt t="5697" x="4713288" y="3821113"/>
          <p14:tracePt t="5718" x="4740275" y="3811588"/>
          <p14:tracePt t="5734" x="4749800" y="3803650"/>
          <p14:tracePt t="6138" x="4759325" y="3794125"/>
          <p14:tracePt t="6150" x="4767263" y="3794125"/>
          <p14:tracePt t="6832" x="4759325" y="3794125"/>
          <p14:tracePt t="6968" x="4749800" y="3803650"/>
          <p14:tracePt t="7120" x="4740275" y="3803650"/>
          <p14:tracePt t="7511" x="4730750" y="3803650"/>
          <p14:tracePt t="7646" x="4722813" y="3811588"/>
          <p14:tracePt t="7672" x="4703763" y="3821113"/>
          <p14:tracePt t="7720" x="4695825" y="3830638"/>
          <p14:tracePt t="7735" x="4686300" y="3840163"/>
          <p14:tracePt t="7823" x="4703763" y="3830638"/>
          <p14:tracePt t="7831" x="4713288" y="3830638"/>
          <p14:tracePt t="7844" x="4730750" y="3811588"/>
          <p14:tracePt t="7851" x="4749800" y="3794125"/>
          <p14:tracePt t="7855" x="4759325" y="3784600"/>
          <p14:tracePt t="7861" x="4767263" y="3775075"/>
          <p14:tracePt t="7870" x="4776788" y="3757613"/>
          <p14:tracePt t="7878" x="4786313" y="3748088"/>
          <p14:tracePt t="7888" x="4795838" y="3738563"/>
          <p14:tracePt t="7904" x="4803775" y="3730625"/>
          <p14:tracePt t="7910" x="4813300" y="3721100"/>
          <p14:tracePt t="8023" x="4813300" y="3711575"/>
          <p14:tracePt t="8031" x="4786313" y="3711575"/>
          <p14:tracePt t="8039" x="4759325" y="3721100"/>
          <p14:tracePt t="8047" x="4730750" y="3721100"/>
          <p14:tracePt t="8056" x="4686300" y="3730625"/>
          <p14:tracePt t="8063" x="4649788" y="3730625"/>
          <p14:tracePt t="8071" x="4613275" y="3730625"/>
          <p14:tracePt t="8078" x="4586288" y="3730625"/>
          <p14:tracePt t="8086" x="4549775" y="3730625"/>
          <p14:tracePt t="8095" x="4503738" y="3730625"/>
          <p14:tracePt t="8105" x="4484688" y="3730625"/>
          <p14:tracePt t="8111" x="4448175" y="3730625"/>
          <p14:tracePt t="8122" x="4430713" y="3730625"/>
          <p14:tracePt t="8127" x="4384675" y="3738563"/>
          <p14:tracePt t="8138" x="4357688" y="3738563"/>
          <p14:tracePt t="8143" x="4311650" y="3757613"/>
          <p14:tracePt t="8154" x="4284663" y="3757613"/>
          <p14:tracePt t="8159" x="4248150" y="3757613"/>
          <p14:tracePt t="8165" x="4175125" y="3775075"/>
          <p14:tracePt t="8174" x="4084638" y="3775075"/>
          <p14:tracePt t="8182" x="3992563" y="3775075"/>
          <p14:tracePt t="8191" x="3865563" y="3775075"/>
          <p14:tracePt t="8198" x="3775075" y="3775075"/>
          <p14:tracePt t="8206" x="3665538" y="3775075"/>
          <p14:tracePt t="8214" x="3582988" y="3775075"/>
          <p14:tracePt t="8222" x="3509963" y="3767138"/>
          <p14:tracePt t="8230" x="3463925" y="3757613"/>
          <p14:tracePt t="8248" x="3455988" y="3757613"/>
          <p14:tracePt t="8279" x="3436938" y="3757613"/>
          <p14:tracePt t="8289" x="3427413" y="3757613"/>
          <p14:tracePt t="8303" x="3419475" y="3757613"/>
          <p14:tracePt t="8312" x="3409950" y="3757613"/>
          <p14:tracePt t="8322" x="3382963" y="3757613"/>
          <p14:tracePt t="8326" x="3373438" y="3757613"/>
          <p14:tracePt t="8335" x="3336925" y="3757613"/>
          <p14:tracePt t="8342" x="3300413" y="3757613"/>
          <p14:tracePt t="8351" x="3263900" y="3767138"/>
          <p14:tracePt t="8358" x="3236913" y="3767138"/>
          <p14:tracePt t="8366" x="3200400" y="3767138"/>
          <p14:tracePt t="8374" x="3190875" y="3767138"/>
          <p14:tracePt t="8382" x="3181350" y="3767138"/>
          <p14:tracePt t="8398" x="3171825" y="3767138"/>
          <p14:tracePt t="8471" x="3144838" y="3767138"/>
          <p14:tracePt t="8479" x="3127375" y="3767138"/>
          <p14:tracePt t="8487" x="3090863" y="3767138"/>
          <p14:tracePt t="8494" x="3063875" y="3767138"/>
          <p14:tracePt t="8502" x="3027363" y="3767138"/>
          <p14:tracePt t="8510" x="2990850" y="3767138"/>
          <p14:tracePt t="8518" x="2962275" y="3767138"/>
          <p14:tracePt t="8526" x="2944813" y="3767138"/>
          <p14:tracePt t="8535" x="2935288" y="3767138"/>
          <p14:tracePt t="8542" x="2917825" y="3767138"/>
          <p14:tracePt t="8551" x="2908300" y="3767138"/>
          <p14:tracePt t="8559" x="2898775" y="3767138"/>
          <p14:tracePt t="8566" x="2871788" y="3767138"/>
          <p14:tracePt t="8582" x="2862263" y="3767138"/>
          <p14:tracePt t="8591" x="2852738" y="3767138"/>
          <p14:tracePt t="8630" x="2835275" y="3757613"/>
          <p14:tracePt t="8754" x="2825750" y="3757613"/>
          <p14:tracePt t="8777" x="2825750" y="3748088"/>
          <p14:tracePt t="8785" x="2835275" y="3738563"/>
          <p14:tracePt t="8798" x="2844800" y="3730625"/>
          <p14:tracePt t="8806" x="2862263" y="3721100"/>
          <p14:tracePt t="8846" x="2862263" y="3711575"/>
          <p14:tracePt t="9280" x="2862263" y="3730625"/>
          <p14:tracePt t="9288" x="2852738" y="3738563"/>
          <p14:tracePt t="9297" x="2817813" y="3748088"/>
          <p14:tracePt t="9305" x="2808288" y="3748088"/>
          <p14:tracePt t="9311" x="2771775" y="3767138"/>
          <p14:tracePt t="9317" x="2735263" y="3767138"/>
          <p14:tracePt t="9327" x="2708275" y="3767138"/>
          <p14:tracePt t="9340" x="2679700" y="3767138"/>
          <p14:tracePt t="9345" x="2662238" y="3775075"/>
          <p14:tracePt t="9353" x="2635250" y="3775075"/>
          <p14:tracePt t="9358" x="2616200" y="3775075"/>
          <p14:tracePt t="9366" x="2589213" y="3775075"/>
          <p14:tracePt t="9374" x="2533650" y="3775075"/>
          <p14:tracePt t="9382" x="2489200" y="3775075"/>
          <p14:tracePt t="9390" x="2425700" y="3775075"/>
          <p14:tracePt t="9398" x="2360613" y="3775075"/>
          <p14:tracePt t="9406" x="2287588" y="3775075"/>
          <p14:tracePt t="9414" x="2233613" y="3775075"/>
          <p14:tracePt t="9422" x="2160588" y="3775075"/>
          <p14:tracePt t="9430" x="2070100" y="3775075"/>
          <p14:tracePt t="9438" x="2014538" y="3775075"/>
          <p14:tracePt t="9446" x="1951038" y="3775075"/>
          <p14:tracePt t="9454" x="1895475" y="3775075"/>
          <p14:tracePt t="9463" x="1860550" y="3784600"/>
          <p14:tracePt t="9470" x="1824038" y="3784600"/>
          <p14:tracePt t="9479" x="1824038" y="3794125"/>
          <p14:tracePt t="9487" x="1804988" y="3794125"/>
          <p14:tracePt t="9496" x="1795463" y="3794125"/>
          <p14:tracePt t="9504" x="1778000" y="3811588"/>
          <p14:tracePt t="9513" x="1751013" y="3821113"/>
          <p14:tracePt t="9520" x="1731963" y="3821113"/>
          <p14:tracePt t="9527" x="1677988" y="3821113"/>
          <p14:tracePt t="9537" x="1622425" y="3821113"/>
          <p14:tracePt t="9543" x="1531938" y="3821113"/>
          <p14:tracePt t="9554" x="1449388" y="3821113"/>
          <p14:tracePt t="9559" x="1339850" y="3821113"/>
          <p14:tracePt t="9567" x="1249363" y="3821113"/>
          <p14:tracePt t="9575" x="1176338" y="3821113"/>
          <p14:tracePt t="9582" x="1103313" y="3821113"/>
          <p14:tracePt t="9591" x="1066800" y="3821113"/>
          <p14:tracePt t="9598" x="1020763" y="3821113"/>
          <p14:tracePt t="9606" x="1011238" y="3821113"/>
          <p14:tracePt t="9744" x="1020763" y="3821113"/>
          <p14:tracePt t="9752" x="1030288" y="3821113"/>
          <p14:tracePt t="9760" x="1057275" y="3821113"/>
          <p14:tracePt t="9768" x="1084263" y="3811588"/>
          <p14:tracePt t="9775" x="1130300" y="3811588"/>
          <p14:tracePt t="9784" x="1185863" y="3803650"/>
          <p14:tracePt t="9791" x="1239838" y="3784600"/>
          <p14:tracePt t="9798" x="1322388" y="3767138"/>
          <p14:tracePt t="9806" x="1395413" y="3748088"/>
          <p14:tracePt t="9814" x="1458913" y="3748088"/>
          <p14:tracePt t="9823" x="1495425" y="3738563"/>
          <p14:tracePt t="9831" x="1541463" y="3738563"/>
          <p14:tracePt t="9839" x="1568450" y="3738563"/>
          <p14:tracePt t="9847" x="1585913" y="3730625"/>
          <p14:tracePt t="9952" x="1604963" y="3730625"/>
          <p14:tracePt t="9961" x="1612900" y="3730625"/>
          <p14:tracePt t="10056" x="1622425" y="3730625"/>
          <p14:tracePt t="10081" x="1641475" y="3730625"/>
          <p14:tracePt t="10088" x="1658938" y="3730625"/>
          <p14:tracePt t="10100" x="1685925" y="3730625"/>
          <p14:tracePt t="10104" x="1704975" y="3730625"/>
          <p14:tracePt t="10113" x="1731963" y="3730625"/>
          <p14:tracePt t="10119" x="1768475" y="3730625"/>
          <p14:tracePt t="10126" x="1787525" y="3730625"/>
          <p14:tracePt t="10135" x="1814513" y="3730625"/>
          <p14:tracePt t="10143" x="1851025" y="3730625"/>
          <p14:tracePt t="10151" x="1895475" y="3730625"/>
          <p14:tracePt t="10158" x="1931988" y="3730625"/>
          <p14:tracePt t="10166" x="1960563" y="3730625"/>
          <p14:tracePt t="10174" x="2005013" y="3730625"/>
          <p14:tracePt t="10182" x="2033588" y="3730625"/>
          <p14:tracePt t="10190" x="2051050" y="3730625"/>
          <p14:tracePt t="10206" x="2060575" y="3730625"/>
          <p14:tracePt t="10369" x="2078038" y="3730625"/>
          <p14:tracePt t="10374" x="2087563" y="3730625"/>
          <p14:tracePt t="10390" x="2097088" y="3730625"/>
          <p14:tracePt t="10398" x="2114550" y="3730625"/>
          <p14:tracePt t="10406" x="2133600" y="3730625"/>
          <p14:tracePt t="10413" x="2160588" y="3730625"/>
          <p14:tracePt t="10422" x="2187575" y="3730625"/>
          <p14:tracePt t="10430" x="2224088" y="3730625"/>
          <p14:tracePt t="10438" x="2279650" y="3730625"/>
          <p14:tracePt t="10446" x="2324100" y="3757613"/>
          <p14:tracePt t="10454" x="2360613" y="3767138"/>
          <p14:tracePt t="10462" x="2397125" y="3767138"/>
          <p14:tracePt t="10470" x="2452688" y="3775075"/>
          <p14:tracePt t="10478" x="2506663" y="3784600"/>
          <p14:tracePt t="10486" x="2562225" y="3784600"/>
          <p14:tracePt t="10494" x="2625725" y="3811588"/>
          <p14:tracePt t="10503" x="2679700" y="3811588"/>
          <p14:tracePt t="10510" x="2725738" y="3821113"/>
          <p14:tracePt t="10518" x="2744788" y="3821113"/>
          <p14:tracePt t="10526" x="2762250" y="3821113"/>
          <p14:tracePt t="10752" x="2771775" y="3821113"/>
          <p14:tracePt t="10758" x="2781300" y="3821113"/>
          <p14:tracePt t="10774" x="2808288" y="3821113"/>
          <p14:tracePt t="10782" x="2825750" y="3821113"/>
          <p14:tracePt t="10790" x="2852738" y="3821113"/>
          <p14:tracePt t="10798" x="2871788" y="3821113"/>
          <p14:tracePt t="10806" x="2917825" y="3821113"/>
          <p14:tracePt t="10814" x="2944813" y="3821113"/>
          <p14:tracePt t="10822" x="2971800" y="3821113"/>
          <p14:tracePt t="10830" x="3017838" y="3821113"/>
          <p14:tracePt t="10838" x="3054350" y="3821113"/>
          <p14:tracePt t="10846" x="3100388" y="3821113"/>
          <p14:tracePt t="10854" x="3154363" y="3821113"/>
          <p14:tracePt t="10862" x="3208338" y="3821113"/>
          <p14:tracePt t="10870" x="3236913" y="3821113"/>
          <p14:tracePt t="10878" x="3281363" y="3821113"/>
          <p14:tracePt t="10886" x="3317875" y="3821113"/>
          <p14:tracePt t="10894" x="3336925" y="3821113"/>
          <p14:tracePt t="10902" x="3390900" y="3821113"/>
          <p14:tracePt t="10910" x="3419475" y="3821113"/>
          <p14:tracePt t="10918" x="3463925" y="3811588"/>
          <p14:tracePt t="10926" x="3490913" y="3811588"/>
          <p14:tracePt t="10935" x="3536950" y="3803650"/>
          <p14:tracePt t="10942" x="3573463" y="3803650"/>
          <p14:tracePt t="10951" x="3619500" y="3803650"/>
          <p14:tracePt t="10958" x="3646488" y="3803650"/>
          <p14:tracePt t="10971" x="3683000" y="3803650"/>
          <p14:tracePt t="10975" x="3729038" y="3803650"/>
          <p14:tracePt t="10982" x="3756025" y="3803650"/>
          <p14:tracePt t="10989" x="3783013" y="3803650"/>
          <p14:tracePt t="10998" x="3829050" y="3811588"/>
          <p14:tracePt t="11006" x="3846513" y="3811588"/>
          <p14:tracePt t="11014" x="3875088" y="3821113"/>
          <p14:tracePt t="11022" x="3919538" y="3830638"/>
          <p14:tracePt t="11030" x="3984625" y="3875088"/>
          <p14:tracePt t="11038" x="4011613" y="3884613"/>
          <p14:tracePt t="11046" x="4029075" y="3884613"/>
          <p14:tracePt t="11054" x="4057650" y="3894138"/>
          <p14:tracePt t="11062" x="4075113" y="3894138"/>
          <p14:tracePt t="11070" x="4084638" y="3894138"/>
          <p14:tracePt t="11078" x="4094163" y="3903663"/>
          <p14:tracePt t="11296" x="4102100" y="3911600"/>
          <p14:tracePt t="11303" x="4111625" y="3921125"/>
          <p14:tracePt t="11316" x="4148138" y="3930650"/>
          <p14:tracePt t="11321" x="4202113" y="3930650"/>
          <p14:tracePt t="11327" x="4257675" y="3930650"/>
          <p14:tracePt t="11336" x="4311650" y="3930650"/>
          <p14:tracePt t="11343" x="4413250" y="3930650"/>
          <p14:tracePt t="11353" x="4467225" y="3930650"/>
          <p14:tracePt t="11359" x="4540250" y="3930650"/>
          <p14:tracePt t="11370" x="4594225" y="3930650"/>
          <p14:tracePt t="11375" x="4649788" y="3930650"/>
          <p14:tracePt t="11387" x="4730750" y="3948113"/>
          <p14:tracePt t="11390" x="4776788" y="3967163"/>
          <p14:tracePt t="11399" x="4849813" y="3967163"/>
          <p14:tracePt t="11407" x="4886325" y="3976688"/>
          <p14:tracePt t="11419" x="4949825" y="3994150"/>
          <p14:tracePt t="11423" x="5022850" y="3994150"/>
          <p14:tracePt t="11431" x="5078413" y="4003675"/>
          <p14:tracePt t="11439" x="5141913" y="4003675"/>
          <p14:tracePt t="11447" x="5214938" y="4030663"/>
          <p14:tracePt t="11456" x="5287963" y="4030663"/>
          <p14:tracePt t="11463" x="5368925" y="4040188"/>
          <p14:tracePt t="11471" x="5441950" y="4057650"/>
          <p14:tracePt t="11478" x="5497513" y="4057650"/>
          <p14:tracePt t="11487" x="5580063" y="4057650"/>
          <p14:tracePt t="11494" x="5616575" y="4057650"/>
          <p14:tracePt t="11502" x="5670550" y="4057650"/>
          <p14:tracePt t="11510" x="5724525" y="4057650"/>
          <p14:tracePt t="11518" x="5797550" y="4057650"/>
          <p14:tracePt t="11526" x="5880100" y="4057650"/>
          <p14:tracePt t="11535" x="5935663" y="4067175"/>
          <p14:tracePt t="11542" x="6043613" y="4094163"/>
          <p14:tracePt t="11551" x="6108700" y="4094163"/>
          <p14:tracePt t="11558" x="6181725" y="4103688"/>
          <p14:tracePt t="11568" x="6272213" y="4122738"/>
          <p14:tracePt t="11574" x="6372225" y="4130675"/>
          <p14:tracePt t="11582" x="6427788" y="4130675"/>
          <p14:tracePt t="11590" x="6508750" y="4159250"/>
          <p14:tracePt t="11598" x="6545263" y="4159250"/>
          <p14:tracePt t="11607" x="6591300" y="4167188"/>
          <p14:tracePt t="11620" x="6645275" y="4167188"/>
          <p14:tracePt t="11623" x="6673850" y="4186238"/>
          <p14:tracePt t="11631" x="6727825" y="4186238"/>
          <p14:tracePt t="11640" x="6783388" y="4186238"/>
          <p14:tracePt t="11647" x="6837363" y="4186238"/>
          <p14:tracePt t="11656" x="6919913" y="4186238"/>
          <p14:tracePt t="11663" x="6992938" y="4186238"/>
          <p14:tracePt t="11671" x="7065963" y="4186238"/>
          <p14:tracePt t="11679" x="7138988" y="4186238"/>
          <p14:tracePt t="11687" x="7212013" y="4186238"/>
          <p14:tracePt t="11695" x="7319963" y="4186238"/>
          <p14:tracePt t="11702" x="7412038" y="4186238"/>
          <p14:tracePt t="11711" x="7548563" y="4213225"/>
          <p14:tracePt t="11720" x="7658100" y="4240213"/>
          <p14:tracePt t="11726" x="7748588" y="4249738"/>
          <p14:tracePt t="11737" x="7858125" y="4249738"/>
          <p14:tracePt t="11743" x="7958138" y="4268788"/>
          <p14:tracePt t="11754" x="8031163" y="4295775"/>
          <p14:tracePt t="11759" x="8132763" y="4303713"/>
          <p14:tracePt t="11772" x="8204200" y="4303713"/>
          <p14:tracePt t="11776" x="8259763" y="4313238"/>
          <p14:tracePt t="11783" x="8359775" y="4332288"/>
          <p14:tracePt t="11790" x="8451850" y="4332288"/>
          <p14:tracePt t="11799" x="8542338" y="4359275"/>
          <p14:tracePt t="11807" x="8624888" y="4368800"/>
          <p14:tracePt t="11821" x="8715375" y="4386263"/>
          <p14:tracePt t="11823" x="8788400" y="4386263"/>
          <p14:tracePt t="11831" x="8842375" y="4386263"/>
          <p14:tracePt t="11838" x="8907463" y="4386263"/>
          <p14:tracePt t="11846" x="8943975" y="4386263"/>
          <p14:tracePt t="11855" x="8988425" y="4386263"/>
          <p14:tracePt t="11862" x="9024938" y="4395788"/>
          <p14:tracePt t="11871" x="9053513" y="4395788"/>
          <p14:tracePt t="11878" x="9070975" y="4395788"/>
          <p14:tracePt t="11887" x="9117013" y="4405313"/>
          <p14:tracePt t="11894" x="9134475" y="4413250"/>
        </p14:tracePtLst>
      </p14:laserTraceLst>
    </p:ext>
  </p:extLs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r>
              <a:rPr lang="en-US" altLang="ja-JP" sz="3800"/>
              <a:t>LAN,Component networks/SAN and Network on Chip</a:t>
            </a:r>
          </a:p>
        </p:txBody>
      </p:sp>
      <p:sp>
        <p:nvSpPr>
          <p:cNvPr id="8195" name="Rectangle 3"/>
          <p:cNvSpPr>
            <a:spLocks noGrp="1" noChangeArrowheads="1"/>
          </p:cNvSpPr>
          <p:nvPr>
            <p:ph type="body" idx="1"/>
          </p:nvPr>
        </p:nvSpPr>
        <p:spPr>
          <a:xfrm>
            <a:off x="990600" y="1557338"/>
            <a:ext cx="7772400" cy="4608512"/>
          </a:xfrm>
        </p:spPr>
        <p:txBody>
          <a:bodyPr/>
          <a:lstStyle/>
          <a:p>
            <a:pPr>
              <a:lnSpc>
                <a:spcPct val="90000"/>
              </a:lnSpc>
            </a:pPr>
            <a:r>
              <a:rPr lang="en-US" altLang="ja-JP" sz="2600" dirty="0"/>
              <a:t>LAN(Local Area Network):</a:t>
            </a:r>
          </a:p>
          <a:p>
            <a:pPr lvl="1">
              <a:lnSpc>
                <a:spcPct val="90000"/>
              </a:lnSpc>
            </a:pPr>
            <a:r>
              <a:rPr lang="en-US" altLang="ja-JP" sz="2200" dirty="0"/>
              <a:t>Store</a:t>
            </a:r>
            <a:r>
              <a:rPr lang="ja-JP" altLang="en-US" sz="2200" dirty="0"/>
              <a:t>　</a:t>
            </a:r>
            <a:r>
              <a:rPr lang="en-US" altLang="ja-JP" sz="2200" dirty="0"/>
              <a:t>and</a:t>
            </a:r>
            <a:r>
              <a:rPr lang="ja-JP" altLang="en-US" sz="2200" dirty="0"/>
              <a:t>　</a:t>
            </a:r>
            <a:r>
              <a:rPr lang="en-US" altLang="ja-JP" sz="2200" dirty="0"/>
              <a:t>Forward</a:t>
            </a:r>
          </a:p>
          <a:p>
            <a:pPr>
              <a:lnSpc>
                <a:spcPct val="90000"/>
              </a:lnSpc>
            </a:pPr>
            <a:r>
              <a:rPr lang="en-US" altLang="ja-JP" sz="2600" dirty="0"/>
              <a:t>Component network/ SAN(System Area Network):</a:t>
            </a:r>
          </a:p>
          <a:p>
            <a:pPr lvl="1">
              <a:lnSpc>
                <a:spcPct val="90000"/>
              </a:lnSpc>
            </a:pPr>
            <a:r>
              <a:rPr lang="en-US" altLang="ja-JP" sz="2200" dirty="0"/>
              <a:t>The first generation NORA uses store and forward method.</a:t>
            </a:r>
          </a:p>
          <a:p>
            <a:pPr lvl="1">
              <a:lnSpc>
                <a:spcPct val="90000"/>
              </a:lnSpc>
            </a:pPr>
            <a:r>
              <a:rPr lang="en-US" altLang="ja-JP" sz="2200" dirty="0"/>
              <a:t>Recent Component networks/SANs:</a:t>
            </a:r>
          </a:p>
          <a:p>
            <a:pPr lvl="2">
              <a:lnSpc>
                <a:spcPct val="90000"/>
              </a:lnSpc>
            </a:pPr>
            <a:r>
              <a:rPr lang="en-US" altLang="ja-JP" dirty="0"/>
              <a:t>For large packets: Wormhole</a:t>
            </a:r>
          </a:p>
          <a:p>
            <a:pPr lvl="2">
              <a:lnSpc>
                <a:spcPct val="90000"/>
              </a:lnSpc>
            </a:pPr>
            <a:r>
              <a:rPr lang="en-US" altLang="ja-JP" dirty="0"/>
              <a:t>For multicast: Virtual Cut Through</a:t>
            </a:r>
          </a:p>
          <a:p>
            <a:pPr lvl="1">
              <a:lnSpc>
                <a:spcPct val="90000"/>
              </a:lnSpc>
            </a:pPr>
            <a:r>
              <a:rPr lang="en-US" altLang="ja-JP" sz="2200" dirty="0" err="1"/>
              <a:t>Infiniband</a:t>
            </a:r>
            <a:endParaRPr lang="en-US" altLang="ja-JP" sz="2200" dirty="0"/>
          </a:p>
          <a:p>
            <a:pPr>
              <a:lnSpc>
                <a:spcPct val="90000"/>
              </a:lnSpc>
            </a:pPr>
            <a:r>
              <a:rPr lang="en-US" altLang="ja-JP" sz="2600" dirty="0"/>
              <a:t>Network on Chip:</a:t>
            </a:r>
          </a:p>
          <a:p>
            <a:pPr lvl="1">
              <a:lnSpc>
                <a:spcPct val="90000"/>
              </a:lnSpc>
            </a:pPr>
            <a:r>
              <a:rPr lang="en-US" altLang="ja-JP" sz="2200" dirty="0"/>
              <a:t>Wormhole</a:t>
            </a:r>
          </a:p>
        </p:txBody>
      </p:sp>
      <p:pic>
        <p:nvPicPr>
          <p:cNvPr id="2" name="オーディオ 1">
            <a:hlinkClick r:id="" action="ppaction://media"/>
            <a:extLst>
              <a:ext uri="{FF2B5EF4-FFF2-40B4-BE49-F238E27FC236}">
                <a16:creationId xmlns:a16="http://schemas.microsoft.com/office/drawing/2014/main" id="{E49F32D3-1A76-48FF-B9F9-03949C52BBB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74573"/>
    </mc:Choice>
    <mc:Fallback>
      <p:transition spd="slow" advTm="745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1205" x="9053513" y="3446463"/>
          <p14:tracePt t="1212" x="8997950" y="3446463"/>
          <p14:tracePt t="1221" x="8980488" y="3438525"/>
          <p14:tracePt t="1228" x="8943975" y="3438525"/>
          <p14:tracePt t="1236" x="8943975" y="3429000"/>
          <p14:tracePt t="1331" x="8934450" y="3419475"/>
          <p14:tracePt t="1347" x="8915400" y="3419475"/>
          <p14:tracePt t="1355" x="8897938" y="3411538"/>
          <p14:tracePt t="1363" x="8888413" y="3402013"/>
          <p14:tracePt t="1371" x="8870950" y="3402013"/>
          <p14:tracePt t="1379" x="8851900" y="3382963"/>
          <p14:tracePt t="1387" x="8842375" y="3382963"/>
          <p14:tracePt t="1396" x="8815388" y="3365500"/>
          <p14:tracePt t="1405" x="8807450" y="3355975"/>
          <p14:tracePt t="1412" x="8778875" y="3338513"/>
          <p14:tracePt t="1422" x="8761413" y="3328988"/>
          <p14:tracePt t="1428" x="8742363" y="3309938"/>
          <p14:tracePt t="1436" x="8724900" y="3302000"/>
          <p14:tracePt t="1444" x="8715375" y="3292475"/>
          <p14:tracePt t="1459" x="8697913" y="3273425"/>
          <p14:tracePt t="1468" x="8678863" y="3265488"/>
          <p14:tracePt t="1475" x="8669338" y="3255963"/>
          <p14:tracePt t="1484" x="8651875" y="3255963"/>
          <p14:tracePt t="1491" x="8642350" y="3246438"/>
          <p14:tracePt t="1499" x="8624888" y="3228975"/>
          <p14:tracePt t="1507" x="8615363" y="3219450"/>
          <p14:tracePt t="1516" x="8596313" y="3209925"/>
          <p14:tracePt t="1532" x="8588375" y="3209925"/>
          <p14:tracePt t="1540" x="8569325" y="3192463"/>
          <p14:tracePt t="1549" x="8551863" y="3182938"/>
          <p14:tracePt t="1557" x="8532813" y="3155950"/>
          <p14:tracePt t="1565" x="8496300" y="3136900"/>
          <p14:tracePt t="1575" x="8488363" y="3127375"/>
          <p14:tracePt t="1581" x="8469313" y="3119438"/>
          <p14:tracePt t="1590" x="8432800" y="3090863"/>
          <p14:tracePt t="1597" x="8423275" y="3082925"/>
          <p14:tracePt t="1603" x="8405813" y="3073400"/>
          <p14:tracePt t="1612" x="8386763" y="3054350"/>
          <p14:tracePt t="1619" x="8369300" y="3036888"/>
          <p14:tracePt t="1628" x="8342313" y="3027363"/>
          <p14:tracePt t="1636" x="8313738" y="3000375"/>
          <p14:tracePt t="1643" x="8296275" y="2982913"/>
          <p14:tracePt t="1661" x="8286750" y="2973388"/>
          <p14:tracePt t="1670" x="8269288" y="2963863"/>
          <p14:tracePt t="1718" x="8259763" y="2963863"/>
          <p14:tracePt t="1765" x="8259763" y="2954338"/>
          <p14:tracePt t="1805" x="8250238" y="2946400"/>
          <p14:tracePt t="2065" x="8240713" y="2946400"/>
          <p14:tracePt t="2084" x="8232775" y="2946400"/>
          <p14:tracePt t="2099" x="8223250" y="2946400"/>
          <p14:tracePt t="2107" x="8213725" y="2946400"/>
          <p14:tracePt t="2123" x="8196263" y="2946400"/>
          <p14:tracePt t="2381" x="8186738" y="2946400"/>
          <p14:tracePt t="2484" x="8177213" y="2946400"/>
          <p14:tracePt t="2581" x="8169275" y="2954338"/>
          <p14:tracePt t="2629" x="8159750" y="2954338"/>
          <p14:tracePt t="2651" x="8150225" y="2954338"/>
          <p14:tracePt t="2667" x="8140700" y="2954338"/>
          <p14:tracePt t="2700" x="8132763" y="2963863"/>
          <p14:tracePt t="2780" x="8123238" y="2982913"/>
          <p14:tracePt t="2839" x="8113713" y="2982913"/>
          <p14:tracePt t="2885" x="8104188" y="2990850"/>
          <p14:tracePt t="3029" x="8096250" y="2990850"/>
          <p14:tracePt t="3045" x="8077200" y="2990850"/>
          <p14:tracePt t="3061" x="8067675" y="2990850"/>
          <p14:tracePt t="3086" x="8059738" y="3000375"/>
          <p14:tracePt t="3109" x="8040688" y="3000375"/>
          <p14:tracePt t="3135" x="8031163" y="3000375"/>
          <p14:tracePt t="3173" x="8023225" y="3000375"/>
          <p14:tracePt t="3189" x="8013700" y="3009900"/>
          <p14:tracePt t="3197" x="7994650" y="3009900"/>
          <p14:tracePt t="3213" x="7977188" y="3009900"/>
          <p14:tracePt t="3221" x="7950200" y="3009900"/>
          <p14:tracePt t="3228" x="7940675" y="3009900"/>
          <p14:tracePt t="3237" x="7913688" y="3027363"/>
          <p14:tracePt t="3244" x="7904163" y="3027363"/>
          <p14:tracePt t="3254" x="7894638" y="3027363"/>
          <p14:tracePt t="3259" x="7885113" y="3027363"/>
          <p14:tracePt t="3355" x="7867650" y="3027363"/>
          <p14:tracePt t="3981" x="7858125" y="3036888"/>
          <p14:tracePt t="4069" x="7850188" y="3036888"/>
          <p14:tracePt t="4087" x="7831138" y="3036888"/>
          <p14:tracePt t="4102" x="7821613" y="3036888"/>
          <p14:tracePt t="4125" x="7813675" y="3036888"/>
          <p14:tracePt t="4165" x="7794625" y="3036888"/>
          <p14:tracePt t="4189" x="7785100" y="3027363"/>
          <p14:tracePt t="4373" x="7777163" y="3017838"/>
          <p14:tracePt t="4439" x="7767638" y="2990850"/>
          <p14:tracePt t="4445" x="7758113" y="2982913"/>
          <p14:tracePt t="4461" x="7748588" y="2982913"/>
          <p14:tracePt t="4475" x="7740650" y="2973388"/>
          <p14:tracePt t="4500" x="7721600" y="2954338"/>
          <p14:tracePt t="4515" x="7721600" y="2946400"/>
          <p14:tracePt t="4573" x="7704138" y="2946400"/>
          <p14:tracePt t="4580" x="7685088" y="2946400"/>
          <p14:tracePt t="4589" x="7658100" y="2946400"/>
          <p14:tracePt t="4597" x="7639050" y="2946400"/>
          <p14:tracePt t="4606" x="7594600" y="2946400"/>
          <p14:tracePt t="4613" x="7567613" y="2946400"/>
          <p14:tracePt t="4623" x="7548563" y="2946400"/>
          <p14:tracePt t="4629" x="7521575" y="2946400"/>
          <p14:tracePt t="4638" x="7502525" y="2946400"/>
          <p14:tracePt t="4644" x="7494588" y="2946400"/>
          <p14:tracePt t="4654" x="7475538" y="2946400"/>
          <p14:tracePt t="4660" x="7466013" y="2954338"/>
          <p14:tracePt t="4670" x="7458075" y="2954338"/>
          <p14:tracePt t="4933" x="7439025" y="2954338"/>
          <p14:tracePt t="4941" x="7429500" y="2954338"/>
          <p14:tracePt t="4949" x="7412038" y="2946400"/>
          <p14:tracePt t="4957" x="7402513" y="2936875"/>
          <p14:tracePt t="4965" x="7385050" y="2927350"/>
          <p14:tracePt t="4972" x="7366000" y="2909888"/>
          <p14:tracePt t="4980" x="7339013" y="2890838"/>
          <p14:tracePt t="4988" x="7329488" y="2881313"/>
          <p14:tracePt t="4996" x="7312025" y="2863850"/>
          <p14:tracePt t="5007" x="7292975" y="2844800"/>
          <p14:tracePt t="5012" x="7283450" y="2836863"/>
          <p14:tracePt t="5023" x="7256463" y="2808288"/>
          <p14:tracePt t="5028" x="7248525" y="2800350"/>
          <p14:tracePt t="5037" x="7219950" y="2781300"/>
          <p14:tracePt t="5044" x="7192963" y="2763838"/>
          <p14:tracePt t="5052" x="7165975" y="2744788"/>
          <p14:tracePt t="5059" x="7138988" y="2727325"/>
          <p14:tracePt t="5068" x="7119938" y="2698750"/>
          <p14:tracePt t="5075" x="7102475" y="2690813"/>
          <p14:tracePt t="5085" x="7073900" y="2671763"/>
          <p14:tracePt t="5091" x="7056438" y="2662238"/>
          <p14:tracePt t="5100" x="7046913" y="2654300"/>
          <p14:tracePt t="5107" x="7019925" y="2654300"/>
          <p14:tracePt t="5115" x="7010400" y="2644775"/>
          <p14:tracePt t="5131" x="6992938" y="2625725"/>
          <p14:tracePt t="5163" x="6973888" y="2625725"/>
          <p14:tracePt t="5171" x="6946900" y="2625725"/>
          <p14:tracePt t="5179" x="6900863" y="2625725"/>
          <p14:tracePt t="5188" x="6846888" y="2625725"/>
          <p14:tracePt t="5195" x="6773863" y="2625725"/>
          <p14:tracePt t="5203" x="6664325" y="2625725"/>
          <p14:tracePt t="5211" x="6537325" y="2625725"/>
          <p14:tracePt t="5219" x="6427788" y="2625725"/>
          <p14:tracePt t="5228" x="6281738" y="2625725"/>
          <p14:tracePt t="5236" x="6172200" y="2625725"/>
          <p14:tracePt t="5244" x="6080125" y="2625725"/>
          <p14:tracePt t="5252" x="5972175" y="2625725"/>
          <p14:tracePt t="5259" x="5899150" y="2617788"/>
          <p14:tracePt t="5268" x="5853113" y="2608263"/>
          <p14:tracePt t="5275" x="5816600" y="2608263"/>
          <p14:tracePt t="5284" x="5807075" y="2608263"/>
          <p14:tracePt t="5291" x="5789613" y="2598738"/>
          <p14:tracePt t="5356" x="5780088" y="2598738"/>
          <p14:tracePt t="5365" x="5761038" y="2598738"/>
          <p14:tracePt t="5372" x="5743575" y="2598738"/>
          <p14:tracePt t="5380" x="5716588" y="2598738"/>
          <p14:tracePt t="5388" x="5680075" y="2598738"/>
          <p14:tracePt t="5396" x="5634038" y="2581275"/>
          <p14:tracePt t="5404" x="5607050" y="2562225"/>
          <p14:tracePt t="5412" x="5561013" y="2554288"/>
          <p14:tracePt t="5422" x="5543550" y="2544763"/>
          <p14:tracePt t="5428" x="5514975" y="2544763"/>
          <p14:tracePt t="5436" x="5478463" y="2525713"/>
          <p14:tracePt t="5444" x="5470525" y="2525713"/>
          <p14:tracePt t="5451" x="5461000" y="2517775"/>
          <p14:tracePt t="5475" x="5451475" y="2517775"/>
          <p14:tracePt t="5486" x="5434013" y="2508250"/>
          <p14:tracePt t="5491" x="5414963" y="2508250"/>
          <p14:tracePt t="5500" x="5368925" y="2508250"/>
          <p14:tracePt t="5508" x="5334000" y="2508250"/>
          <p14:tracePt t="5515" x="5268913" y="2471738"/>
          <p14:tracePt t="5523" x="5214938" y="2462213"/>
          <p14:tracePt t="5531" x="5132388" y="2435225"/>
          <p14:tracePt t="5539" x="5095875" y="2435225"/>
          <p14:tracePt t="5547" x="5049838" y="2416175"/>
          <p14:tracePt t="5556" x="5005388" y="2408238"/>
          <p14:tracePt t="5565" x="4978400" y="2408238"/>
          <p14:tracePt t="5573" x="4941888" y="2408238"/>
          <p14:tracePt t="5581" x="4905375" y="2389188"/>
          <p14:tracePt t="5590" x="4849813" y="2389188"/>
          <p14:tracePt t="5597" x="4813300" y="2389188"/>
          <p14:tracePt t="5606" x="4759325" y="2389188"/>
          <p14:tracePt t="5613" x="4713288" y="2389188"/>
          <p14:tracePt t="5620" x="4676775" y="2379663"/>
          <p14:tracePt t="5628" x="4649788" y="2362200"/>
          <p14:tracePt t="5644" x="4622800" y="2352675"/>
          <p14:tracePt t="5661" x="4622800" y="2343150"/>
          <p14:tracePt t="5674" x="4613275" y="2335213"/>
          <p14:tracePt t="5677" x="4603750" y="2325688"/>
          <p14:tracePt t="5685" x="4594225" y="2325688"/>
          <p14:tracePt t="5701" x="4586288" y="2316163"/>
          <p14:tracePt t="5710" x="4576763" y="2306638"/>
          <p14:tracePt t="5797" x="4576763" y="2298700"/>
          <p14:tracePt t="5861" x="4576763" y="2289175"/>
          <p14:tracePt t="6021" x="4567238" y="2279650"/>
          <p14:tracePt t="6028" x="4557713" y="2289175"/>
          <p14:tracePt t="6036" x="4549775" y="2298700"/>
          <p14:tracePt t="6045" x="4540250" y="2306638"/>
          <p14:tracePt t="6054" x="4530725" y="2316163"/>
          <p14:tracePt t="6165" x="4521200" y="2325688"/>
          <p14:tracePt t="6173" x="4494213" y="2325688"/>
          <p14:tracePt t="6181" x="4494213" y="2335213"/>
          <p14:tracePt t="6191" x="4467225" y="2335213"/>
          <p14:tracePt t="6197" x="4448175" y="2335213"/>
          <p14:tracePt t="6204" x="4403725" y="2335213"/>
          <p14:tracePt t="6212" x="4384675" y="2335213"/>
          <p14:tracePt t="6221" x="4348163" y="2343150"/>
          <p14:tracePt t="6228" x="4303713" y="2343150"/>
          <p14:tracePt t="6236" x="4267200" y="2343150"/>
          <p14:tracePt t="6244" x="4238625" y="2343150"/>
          <p14:tracePt t="6251" x="4202113" y="2343150"/>
          <p14:tracePt t="6260" x="4175125" y="2343150"/>
          <p14:tracePt t="6269" x="4157663" y="2343150"/>
          <p14:tracePt t="6276" x="4138613" y="2343150"/>
          <p14:tracePt t="6285" x="4111625" y="2343150"/>
          <p14:tracePt t="6292" x="4102100" y="2343150"/>
          <p14:tracePt t="6301" x="4094163" y="2343150"/>
          <p14:tracePt t="6749" x="4075113" y="2343150"/>
          <p14:tracePt t="6765" x="4065588" y="2343150"/>
          <p14:tracePt t="6789" x="4057650" y="2343150"/>
          <p14:tracePt t="7231" x="4038600" y="2343150"/>
          <p14:tracePt t="7236" x="4029075" y="2343150"/>
          <p14:tracePt t="7459" x="4011613" y="2352675"/>
          <p14:tracePt t="7476" x="4002088" y="2362200"/>
          <p14:tracePt t="7485" x="3992563" y="2371725"/>
          <p14:tracePt t="7829" x="3984625" y="2371725"/>
          <p14:tracePt t="8285" x="3984625" y="2362200"/>
          <p14:tracePt t="8309" x="3984625" y="2352675"/>
          <p14:tracePt t="8319" x="3975100" y="2343150"/>
          <p14:tracePt t="8326" x="3938588" y="2325688"/>
          <p14:tracePt t="8333" x="3865563" y="2325688"/>
          <p14:tracePt t="8340" x="3765550" y="2306638"/>
          <p14:tracePt t="8350" x="3656013" y="2298700"/>
          <p14:tracePt t="8355" x="3546475" y="2279650"/>
          <p14:tracePt t="8364" x="3446463" y="2252663"/>
          <p14:tracePt t="8371" x="3336925" y="2243138"/>
          <p14:tracePt t="8379" x="3236913" y="2216150"/>
          <p14:tracePt t="8387" x="3171825" y="2179638"/>
          <p14:tracePt t="8395" x="3117850" y="2179638"/>
          <p14:tracePt t="8404" x="3081338" y="2160588"/>
          <p14:tracePt t="8411" x="3044825" y="2152650"/>
          <p14:tracePt t="8437" x="3035300" y="2152650"/>
          <p14:tracePt t="8451" x="3017838" y="2160588"/>
          <p14:tracePt t="8461" x="2990850" y="2197100"/>
          <p14:tracePt t="8477" x="2981325" y="2225675"/>
          <p14:tracePt t="8493" x="2971800" y="2233613"/>
          <p14:tracePt t="8502" x="2954338" y="2252663"/>
          <p14:tracePt t="8509" x="2944813" y="2270125"/>
          <p14:tracePt t="8613" x="2935288" y="2270125"/>
          <p14:tracePt t="8621" x="2917825" y="2279650"/>
          <p14:tracePt t="8637" x="2908300" y="2289175"/>
          <p14:tracePt t="8644" x="2889250" y="2298700"/>
          <p14:tracePt t="8653" x="2881313" y="2306638"/>
          <p14:tracePt t="8661" x="2881313" y="2316163"/>
          <p14:tracePt t="8670" x="2871788" y="2316163"/>
          <p14:tracePt t="8677" x="2862263" y="2316163"/>
          <p14:tracePt t="8686" x="2844800" y="2325688"/>
          <p14:tracePt t="8693" x="2835275" y="2325688"/>
          <p14:tracePt t="8703" x="2817813" y="2325688"/>
          <p14:tracePt t="8719" x="2789238" y="2325688"/>
          <p14:tracePt t="8724" x="2781300" y="2325688"/>
          <p14:tracePt t="8737" x="2762250" y="2335213"/>
          <p14:tracePt t="8741" x="2752725" y="2343150"/>
          <p14:tracePt t="8877" x="2771775" y="2343150"/>
          <p14:tracePt t="8887" x="2798763" y="2343150"/>
          <p14:tracePt t="8894" x="2817813" y="2335213"/>
          <p14:tracePt t="8902" x="2844800" y="2325688"/>
          <p14:tracePt t="8908" x="2889250" y="2306638"/>
          <p14:tracePt t="8916" x="2898775" y="2298700"/>
          <p14:tracePt t="8924" x="2935288" y="2289175"/>
          <p14:tracePt t="8932" x="2962275" y="2279650"/>
          <p14:tracePt t="8940" x="2971800" y="2279650"/>
          <p14:tracePt t="8948" x="2990850" y="2270125"/>
          <p14:tracePt t="8956" x="2998788" y="2262188"/>
          <p14:tracePt t="8967" x="3008313" y="2262188"/>
          <p14:tracePt t="8987" x="3017838" y="2262188"/>
          <p14:tracePt t="9053" x="3017838" y="2252663"/>
          <p14:tracePt t="9102" x="3027363" y="2252663"/>
          <p14:tracePt t="9109" x="3044825" y="2252663"/>
          <p14:tracePt t="9118" x="3054350" y="2252663"/>
          <p14:tracePt t="9126" x="3063875" y="2252663"/>
          <p14:tracePt t="9133" x="3081338" y="2252663"/>
          <p14:tracePt t="9141" x="3100388" y="2252663"/>
          <p14:tracePt t="9149" x="3108325" y="2252663"/>
          <p14:tracePt t="9157" x="3144838" y="2252663"/>
          <p14:tracePt t="9163" x="3181350" y="2252663"/>
          <p14:tracePt t="9171" x="3200400" y="2252663"/>
          <p14:tracePt t="9179" x="3244850" y="2252663"/>
          <p14:tracePt t="9187" x="3281363" y="2252663"/>
          <p14:tracePt t="9195" x="3309938" y="2252663"/>
          <p14:tracePt t="9203" x="3363913" y="2252663"/>
          <p14:tracePt t="9211" x="3409950" y="2252663"/>
          <p14:tracePt t="9219" x="3463925" y="2252663"/>
          <p14:tracePt t="9227" x="3500438" y="2252663"/>
          <p14:tracePt t="9235" x="3556000" y="2252663"/>
          <p14:tracePt t="9243" x="3609975" y="2252663"/>
          <p14:tracePt t="9251" x="3656013" y="2252663"/>
          <p14:tracePt t="9260" x="3692525" y="2252663"/>
          <p14:tracePt t="9267" x="3729038" y="2252663"/>
          <p14:tracePt t="9275" x="3756025" y="2252663"/>
          <p14:tracePt t="9284" x="3775075" y="2252663"/>
          <p14:tracePt t="9291" x="3783013" y="2252663"/>
          <p14:tracePt t="9405" x="3783013" y="2262188"/>
          <p14:tracePt t="9668" x="3792538" y="2262188"/>
          <p14:tracePt t="9677" x="3802063" y="2262188"/>
          <p14:tracePt t="9693" x="3810000" y="2262188"/>
          <p14:tracePt t="9709" x="3819525" y="2262188"/>
          <p14:tracePt t="9733" x="3838575" y="2262188"/>
          <p14:tracePt t="10157" x="3846513" y="2262188"/>
          <p14:tracePt t="10181" x="3846513" y="2243138"/>
          <p14:tracePt t="10189" x="3856038" y="2233613"/>
          <p14:tracePt t="10213" x="3865563" y="2225675"/>
          <p14:tracePt t="10220" x="3883025" y="2216150"/>
          <p14:tracePt t="10293" x="3892550" y="2206625"/>
          <p14:tracePt t="10853" x="3856038" y="2206625"/>
          <p14:tracePt t="10861" x="3802063" y="2206625"/>
          <p14:tracePt t="10869" x="3765550" y="2206625"/>
          <p14:tracePt t="10875" x="3665538" y="2206625"/>
          <p14:tracePt t="10884" x="3592513" y="2206625"/>
          <p14:tracePt t="10891" x="3536950" y="2206625"/>
          <p14:tracePt t="10900" x="3500438" y="2206625"/>
          <p14:tracePt t="10918" x="3463925" y="2197100"/>
          <p14:tracePt t="11005" x="3446463" y="2179638"/>
          <p14:tracePt t="11021" x="3436938" y="2179638"/>
          <p14:tracePt t="11029" x="3419475" y="2170113"/>
          <p14:tracePt t="11035" x="3390900" y="2160588"/>
          <p14:tracePt t="11043" x="3346450" y="2152650"/>
          <p14:tracePt t="11051" x="3317875" y="2152650"/>
          <p14:tracePt t="11059" x="3263900" y="2152650"/>
          <p14:tracePt t="11067" x="3227388" y="2125663"/>
          <p14:tracePt t="11075" x="3190875" y="2125663"/>
          <p14:tracePt t="11084" x="3144838" y="2116138"/>
          <p14:tracePt t="11091" x="3127375" y="2106613"/>
          <p14:tracePt t="11100" x="3090863" y="2097088"/>
          <p14:tracePt t="11107" x="3081338" y="2097088"/>
          <p14:tracePt t="11116" x="3054350" y="2089150"/>
          <p14:tracePt t="11123" x="3044825" y="2079625"/>
          <p14:tracePt t="11131" x="3035300" y="2079625"/>
          <p14:tracePt t="11156" x="3017838" y="2079625"/>
          <p14:tracePt t="11188" x="3008313" y="2079625"/>
          <p14:tracePt t="11196" x="2998788" y="2070100"/>
          <p14:tracePt t="11206" x="2981325" y="2070100"/>
          <p14:tracePt t="11211" x="2962275" y="2060575"/>
          <p14:tracePt t="11227" x="2935288" y="2060575"/>
          <p14:tracePt t="11243" x="2917825" y="2060575"/>
          <p14:tracePt t="11251" x="2871788" y="2052638"/>
          <p14:tracePt t="11259" x="2862263" y="2052638"/>
          <p14:tracePt t="11275" x="2835275" y="2052638"/>
          <p14:tracePt t="11283" x="2825750" y="2043113"/>
          <p14:tracePt t="11291" x="2817813" y="2033588"/>
          <p14:tracePt t="11301" x="2798763" y="2033588"/>
          <p14:tracePt t="11307" x="2789238" y="2033588"/>
          <p14:tracePt t="11315" x="2781300" y="2033588"/>
          <p14:tracePt t="11340" x="2752725" y="2024063"/>
          <p14:tracePt t="11381" x="2744788" y="2024063"/>
          <p14:tracePt t="11407" x="2735263" y="2024063"/>
          <p14:tracePt t="11421" x="2716213" y="2024063"/>
          <p14:tracePt t="11445" x="2708275" y="2024063"/>
          <p14:tracePt t="11462" x="2698750" y="2024063"/>
          <p14:tracePt t="11485" x="2679700" y="2024063"/>
          <p14:tracePt t="11493" x="2671763" y="2024063"/>
          <p14:tracePt t="11509" x="2662238" y="2024063"/>
          <p14:tracePt t="11644" x="2671763" y="2016125"/>
          <p14:tracePt t="11662" x="2698750" y="1987550"/>
          <p14:tracePt t="11667" x="2716213" y="1987550"/>
          <p14:tracePt t="11676" x="2725738" y="1979613"/>
          <p14:tracePt t="11683" x="2752725" y="1979613"/>
          <p14:tracePt t="11691" x="2762250" y="1979613"/>
          <p14:tracePt t="11700" x="2771775" y="1979613"/>
          <p14:tracePt t="11707" x="2781300" y="1979613"/>
          <p14:tracePt t="11773" x="2789238" y="1979613"/>
          <p14:tracePt t="11782" x="2798763" y="1970088"/>
          <p14:tracePt t="11789" x="2808288" y="1970088"/>
          <p14:tracePt t="11798" x="2835275" y="1970088"/>
          <p14:tracePt t="11804" x="2862263" y="1951038"/>
          <p14:tracePt t="11813" x="2881313" y="1951038"/>
          <p14:tracePt t="11820" x="2898775" y="1951038"/>
          <p14:tracePt t="11828" x="2917825" y="1951038"/>
          <p14:tracePt t="11836" x="2944813" y="1951038"/>
          <p14:tracePt t="11845" x="2962275" y="1951038"/>
          <p14:tracePt t="11852" x="2971800" y="1951038"/>
          <p14:tracePt t="11860" x="2981325" y="1951038"/>
          <p14:tracePt t="11867" x="2990850" y="1951038"/>
          <p14:tracePt t="11877" x="3008313" y="1951038"/>
          <p14:tracePt t="11884" x="3017838" y="1951038"/>
          <p14:tracePt t="11901" x="3054350" y="1951038"/>
          <p14:tracePt t="11907" x="3071813" y="1943100"/>
          <p14:tracePt t="11915" x="3100388" y="1943100"/>
          <p14:tracePt t="11923" x="3144838" y="1943100"/>
          <p14:tracePt t="11931" x="3171825" y="1943100"/>
          <p14:tracePt t="11940" x="3217863" y="1943100"/>
          <p14:tracePt t="11948" x="3254375" y="1943100"/>
          <p14:tracePt t="11956" x="3273425" y="1943100"/>
          <p14:tracePt t="11963" x="3317875" y="1943100"/>
          <p14:tracePt t="11972" x="3354388" y="1943100"/>
          <p14:tracePt t="11979" x="3373438" y="1943100"/>
          <p14:tracePt t="11989" x="3400425" y="1943100"/>
          <p14:tracePt t="11997" x="3409950" y="1943100"/>
          <p14:tracePt t="12005" x="3419475" y="1943100"/>
          <p14:tracePt t="12013" x="3436938" y="1943100"/>
          <p14:tracePt t="12031" x="3455988" y="1943100"/>
          <p14:tracePt t="12079" x="3463925" y="1943100"/>
          <p14:tracePt t="12085" x="3482975" y="1943100"/>
          <p14:tracePt t="12095" x="3490913" y="1943100"/>
          <p14:tracePt t="12100" x="3500438" y="1943100"/>
          <p14:tracePt t="12108" x="3527425" y="1943100"/>
          <p14:tracePt t="12118" x="3546475" y="1951038"/>
          <p14:tracePt t="12124" x="3563938" y="1951038"/>
          <p14:tracePt t="12133" x="3582988" y="1951038"/>
          <p14:tracePt t="12140" x="3592513" y="1951038"/>
          <p14:tracePt t="12149" x="3609975" y="1951038"/>
          <p14:tracePt t="12220" x="3619500" y="1951038"/>
          <p14:tracePt t="12317" x="3629025" y="1951038"/>
          <p14:tracePt t="12333" x="3646488" y="1951038"/>
          <p14:tracePt t="12341" x="3656013" y="1951038"/>
          <p14:tracePt t="12349" x="3673475" y="1951038"/>
          <p14:tracePt t="12357" x="3683000" y="1943100"/>
          <p14:tracePt t="12365" x="3692525" y="1933575"/>
          <p14:tracePt t="12372" x="3702050" y="1924050"/>
          <p14:tracePt t="12396" x="3709988" y="1914525"/>
          <p14:tracePt t="12404" x="3719513" y="1906588"/>
          <p14:tracePt t="12420" x="3729038" y="1897063"/>
          <p14:tracePt t="12428" x="3746500" y="1887538"/>
          <p14:tracePt t="12452" x="3756025" y="1887538"/>
          <p14:tracePt t="12467" x="3756025" y="1878013"/>
          <p14:tracePt t="12476" x="3765550" y="1870075"/>
          <p14:tracePt t="12485" x="3783013" y="1860550"/>
          <p14:tracePt t="12509" x="3792538" y="1860550"/>
          <p14:tracePt t="12515" x="3810000" y="1860550"/>
          <p14:tracePt t="12523" x="3819525" y="1851025"/>
          <p14:tracePt t="12547" x="3829050" y="1851025"/>
          <p14:tracePt t="12589" x="3846513" y="1851025"/>
          <p14:tracePt t="12597" x="3865563" y="1841500"/>
          <p14:tracePt t="12605" x="3892550" y="1841500"/>
          <p14:tracePt t="12613" x="3929063" y="1841500"/>
          <p14:tracePt t="12621" x="3965575" y="1824038"/>
          <p14:tracePt t="12629" x="4011613" y="1824038"/>
          <p14:tracePt t="12637" x="4029075" y="1814513"/>
          <p14:tracePt t="12644" x="4084638" y="1797050"/>
          <p14:tracePt t="12653" x="4111625" y="1797050"/>
          <p14:tracePt t="12660" x="4165600" y="1797050"/>
          <p14:tracePt t="12669" x="4184650" y="1787525"/>
          <p14:tracePt t="12676" x="4221163" y="1787525"/>
          <p14:tracePt t="12685" x="4257675" y="1787525"/>
          <p14:tracePt t="12692" x="4284663" y="1768475"/>
          <p14:tracePt t="12701" x="4330700" y="1768475"/>
          <p14:tracePt t="12708" x="4357688" y="1768475"/>
          <p14:tracePt t="12717" x="4376738" y="1760538"/>
          <p14:tracePt t="12723" x="4403725" y="1760538"/>
          <p14:tracePt t="12731" x="4421188" y="1760538"/>
          <p14:tracePt t="12739" x="4430713" y="1760538"/>
          <p14:tracePt t="12747" x="4467225" y="1751013"/>
          <p14:tracePt t="12763" x="4476750" y="1751013"/>
          <p14:tracePt t="12771" x="4494213" y="1751013"/>
          <p14:tracePt t="12823" x="4503738" y="1751013"/>
          <p14:tracePt t="13221" x="4503738" y="1760538"/>
          <p14:tracePt t="13237" x="4503738" y="1768475"/>
          <p14:tracePt t="13245" x="4503738" y="1778000"/>
          <p14:tracePt t="13253" x="4503738" y="1787525"/>
          <p14:tracePt t="13268" x="4503738" y="1797050"/>
          <p14:tracePt t="13275" x="4513263" y="1814513"/>
          <p14:tracePt t="13291" x="4513263" y="1833563"/>
          <p14:tracePt t="13316" x="4513263" y="1841500"/>
          <p14:tracePt t="13331" x="4513263" y="1851025"/>
          <p14:tracePt t="13348" x="4513263" y="1860550"/>
          <p14:tracePt t="13385" x="4513263" y="1870075"/>
          <p14:tracePt t="13405" x="4513263" y="1878013"/>
          <p14:tracePt t="13429" x="4513263" y="1887538"/>
          <p14:tracePt t="13736" x="4530725" y="1897063"/>
          <p14:tracePt t="13741" x="4540250" y="1897063"/>
          <p14:tracePt t="13757" x="4549775" y="1897063"/>
          <p14:tracePt t="13768" x="4567238" y="1887538"/>
          <p14:tracePt t="13773" x="4576763" y="1887538"/>
          <p14:tracePt t="13790" x="4594225" y="1870075"/>
          <p14:tracePt t="13796" x="4594225" y="1860550"/>
          <p14:tracePt t="13804" x="4613275" y="1851025"/>
          <p14:tracePt t="13812" x="4630738" y="1841500"/>
          <p14:tracePt t="13820" x="4640263" y="1833563"/>
          <p14:tracePt t="13836" x="4649788" y="1824038"/>
          <p14:tracePt t="13844" x="4659313" y="1824038"/>
          <p14:tracePt t="14411" x="4667250" y="1824038"/>
          <p14:tracePt t="14428" x="4676775" y="1824038"/>
          <p14:tracePt t="14453" x="4695825" y="1824038"/>
          <p14:tracePt t="14461" x="4703763" y="1814513"/>
          <p14:tracePt t="16309" x="4703763" y="1804988"/>
          <p14:tracePt t="16413" x="4695825" y="1797050"/>
          <p14:tracePt t="16899" x="4695825" y="1787525"/>
          <p14:tracePt t="16907" x="4686300" y="1760538"/>
          <p14:tracePt t="16947" x="4676775" y="1751013"/>
          <p14:tracePt t="17341" x="4667250" y="1741488"/>
          <p14:tracePt t="17357" x="4667250" y="1731963"/>
          <p14:tracePt t="17516" x="4659313" y="1724025"/>
          <p14:tracePt t="17539" x="4659313" y="1714500"/>
          <p14:tracePt t="17572" x="4659313" y="1704975"/>
          <p14:tracePt t="17685" x="4659313" y="1697038"/>
          <p14:tracePt t="18713" x="4649788" y="1687513"/>
          <p14:tracePt t="18751" x="4640263" y="1687513"/>
          <p14:tracePt t="18767" x="4640263" y="1697038"/>
          <p14:tracePt t="18789" x="4630738" y="1697038"/>
          <p14:tracePt t="18799" x="4622800" y="1697038"/>
          <p14:tracePt t="18816" x="4594225" y="1704975"/>
          <p14:tracePt t="18820" x="4586288" y="1714500"/>
          <p14:tracePt t="18828" x="4576763" y="1724025"/>
          <p14:tracePt t="18836" x="4557713" y="1724025"/>
          <p14:tracePt t="18844" x="4557713" y="1731963"/>
          <p14:tracePt t="18852" x="4540250" y="1741488"/>
          <p14:tracePt t="18867" x="4503738" y="1741488"/>
          <p14:tracePt t="18885" x="4484688" y="1760538"/>
          <p14:tracePt t="20685" x="4484688" y="1751013"/>
          <p14:tracePt t="20693" x="4484688" y="1731963"/>
          <p14:tracePt t="20733" x="4484688" y="1724025"/>
          <p14:tracePt t="21613" x="4484688" y="1714500"/>
          <p14:tracePt t="21653" x="4484688" y="1697038"/>
          <p14:tracePt t="21989" x="4476750" y="1687513"/>
          <p14:tracePt t="22499" x="4467225" y="1677988"/>
          <p14:tracePt t="22518" x="4457700" y="1677988"/>
          <p14:tracePt t="22828" x="4430713" y="1677988"/>
          <p14:tracePt t="22836" x="4421188" y="1677988"/>
          <p14:tracePt t="22844" x="4403725" y="1677988"/>
          <p14:tracePt t="22852" x="4367213" y="1677988"/>
          <p14:tracePt t="22860" x="4357688" y="1677988"/>
          <p14:tracePt t="22868" x="4330700" y="1677988"/>
          <p14:tracePt t="22876" x="4311650" y="1687513"/>
          <p14:tracePt t="22883" x="4284663" y="1687513"/>
          <p14:tracePt t="22904" x="4175125" y="1714500"/>
          <p14:tracePt t="22908" x="4138613" y="1741488"/>
          <p14:tracePt t="22918" x="4038600" y="1751013"/>
          <p14:tracePt t="22924" x="3965575" y="1778000"/>
          <p14:tracePt t="22934" x="3846513" y="1824038"/>
          <p14:tracePt t="22940" x="3765550" y="1878013"/>
          <p14:tracePt t="22950" x="3646488" y="1951038"/>
          <p14:tracePt t="22956" x="3527425" y="2006600"/>
          <p14:tracePt t="22964" x="3446463" y="2060575"/>
          <p14:tracePt t="22972" x="3336925" y="2125663"/>
          <p14:tracePt t="22980" x="3236913" y="2179638"/>
          <p14:tracePt t="22988" x="3154363" y="2233613"/>
          <p14:tracePt t="22996" x="3054350" y="2279650"/>
          <p14:tracePt t="23004" x="2971800" y="2335213"/>
          <p14:tracePt t="23011" x="2944813" y="2343150"/>
          <p14:tracePt t="23019" x="2898775" y="2371725"/>
          <p14:tracePt t="23027" x="2862263" y="2398713"/>
          <p14:tracePt t="23035" x="2808288" y="2416175"/>
          <p14:tracePt t="23043" x="2789238" y="2425700"/>
          <p14:tracePt t="23051" x="2771775" y="2425700"/>
          <p14:tracePt t="23059" x="2762250" y="2435225"/>
          <p14:tracePt t="23067" x="2744788" y="2444750"/>
          <p14:tracePt t="23076" x="2735263" y="2444750"/>
          <p14:tracePt t="23085" x="2725738" y="2444750"/>
          <p14:tracePt t="23093" x="2698750" y="2462213"/>
          <p14:tracePt t="23111" x="2679700" y="2471738"/>
          <p14:tracePt t="23116" x="2662238" y="2481263"/>
          <p14:tracePt t="23124" x="2625725" y="2489200"/>
          <p14:tracePt t="23134" x="2606675" y="2498725"/>
          <p14:tracePt t="23142" x="2589213" y="2508250"/>
          <p14:tracePt t="23149" x="2579688" y="2517775"/>
          <p14:tracePt t="23156" x="2562225" y="2517775"/>
          <p14:tracePt t="23165" x="2552700" y="2525713"/>
          <p14:tracePt t="23334" x="2543175" y="2535238"/>
          <p14:tracePt t="23351" x="2533650" y="2535238"/>
          <p14:tracePt t="23358" x="2516188" y="2554288"/>
          <p14:tracePt t="23364" x="2506663" y="2562225"/>
          <p14:tracePt t="23372" x="2498725" y="2562225"/>
          <p14:tracePt t="23380" x="2479675" y="2571750"/>
          <p14:tracePt t="23388" x="2470150" y="2589213"/>
          <p14:tracePt t="23396" x="2470150" y="2598738"/>
          <p14:tracePt t="23404" x="2462213" y="2608263"/>
          <p14:tracePt t="23420" x="2462213" y="2617788"/>
          <p14:tracePt t="23427" x="2462213" y="2625725"/>
          <p14:tracePt t="23443" x="2462213" y="2635250"/>
          <p14:tracePt t="23527" x="2462213" y="2644775"/>
          <p14:tracePt t="23534" x="2470150" y="2644775"/>
          <p14:tracePt t="23543" x="2489200" y="2644775"/>
          <p14:tracePt t="23550" x="2506663" y="2635250"/>
          <p14:tracePt t="23557" x="2516188" y="2635250"/>
          <p14:tracePt t="23567" x="2533650" y="2635250"/>
          <p14:tracePt t="23572" x="2543175" y="2635250"/>
          <p14:tracePt t="23580" x="2562225" y="2625725"/>
          <p14:tracePt t="23596" x="2579688" y="2625725"/>
          <p14:tracePt t="23620" x="2589213" y="2625725"/>
          <p14:tracePt t="23636" x="2598738" y="2625725"/>
          <p14:tracePt t="23644" x="2616200" y="2625725"/>
          <p14:tracePt t="23652" x="2625725" y="2625725"/>
          <p14:tracePt t="23668" x="2635250" y="2625725"/>
          <p14:tracePt t="23676" x="2643188" y="2625725"/>
          <p14:tracePt t="23684" x="2652713" y="2625725"/>
          <p14:tracePt t="23692" x="2662238" y="2625725"/>
          <p14:tracePt t="23701" x="2671763" y="2625725"/>
          <p14:tracePt t="23724" x="2679700" y="2625725"/>
          <p14:tracePt t="23755" x="2698750" y="2625725"/>
          <p14:tracePt t="23765" x="2708275" y="2625725"/>
          <p14:tracePt t="23779" x="2725738" y="2625725"/>
          <p14:tracePt t="23795" x="2744788" y="2625725"/>
          <p14:tracePt t="23804" x="2771775" y="2625725"/>
          <p14:tracePt t="23812" x="2798763" y="2644775"/>
          <p14:tracePt t="23820" x="2817813" y="2654300"/>
          <p14:tracePt t="23828" x="2844800" y="2662238"/>
          <p14:tracePt t="23836" x="2862263" y="2681288"/>
          <p14:tracePt t="23854" x="2889250" y="2690813"/>
          <p14:tracePt t="23879" x="2898775" y="2690813"/>
          <p14:tracePt t="24421" x="2898775" y="2698750"/>
          <p14:tracePt t="24445" x="2889250" y="2708275"/>
          <p14:tracePt t="24509" x="2881313" y="2717800"/>
          <p14:tracePt t="24541" x="2862263" y="2735263"/>
          <p14:tracePt t="24573" x="2852738" y="2744788"/>
          <p14:tracePt t="24653" x="2852738" y="2754313"/>
          <p14:tracePt t="24668" x="2852738" y="2763838"/>
          <p14:tracePt t="24677" x="2852738" y="2771775"/>
          <p14:tracePt t="24773" x="2862263" y="2781300"/>
          <p14:tracePt t="24804" x="2862263" y="2790825"/>
          <p14:tracePt t="24816" x="2881313" y="2790825"/>
          <p14:tracePt t="24821" x="2898775" y="2790825"/>
          <p14:tracePt t="24829" x="2917825" y="2790825"/>
          <p14:tracePt t="24837" x="2935288" y="2790825"/>
          <p14:tracePt t="24844" x="2944813" y="2790825"/>
          <p14:tracePt t="24852" x="2954338" y="2790825"/>
          <p14:tracePt t="24860" x="2971800" y="2790825"/>
          <p14:tracePt t="24867" x="2981325" y="2790825"/>
          <p14:tracePt t="24904" x="3027363" y="2790825"/>
          <p14:tracePt t="24915" x="3035300" y="2790825"/>
          <p14:tracePt t="24924" x="3054350" y="2790825"/>
          <p14:tracePt t="24933" x="3063875" y="2790825"/>
          <p14:tracePt t="25085" x="3071813" y="2790825"/>
          <p14:tracePt t="25093" x="3081338" y="2790825"/>
          <p14:tracePt t="25101" x="3100388" y="2790825"/>
          <p14:tracePt t="25109" x="3117850" y="2790825"/>
          <p14:tracePt t="25119" x="3163888" y="2790825"/>
          <p14:tracePt t="25125" x="3200400" y="2790825"/>
          <p14:tracePt t="25135" x="3244850" y="2790825"/>
          <p14:tracePt t="25141" x="3300413" y="2790825"/>
          <p14:tracePt t="25151" x="3373438" y="2790825"/>
          <p14:tracePt t="25157" x="3446463" y="2790825"/>
          <p14:tracePt t="25165" x="3500438" y="2790825"/>
          <p14:tracePt t="25173" x="3609975" y="2790825"/>
          <p14:tracePt t="25181" x="3673475" y="2790825"/>
          <p14:tracePt t="25189" x="3729038" y="2790825"/>
          <p14:tracePt t="25198" x="3783013" y="2790825"/>
          <p14:tracePt t="25204" x="3810000" y="2790825"/>
          <p14:tracePt t="25212" x="3856038" y="2790825"/>
          <p14:tracePt t="25220" x="3892550" y="2790825"/>
          <p14:tracePt t="25231" x="3911600" y="2790825"/>
          <p14:tracePt t="25236" x="3938588" y="2790825"/>
          <p14:tracePt t="25244" x="3948113" y="2790825"/>
          <p14:tracePt t="25252" x="3975100" y="2790825"/>
          <p14:tracePt t="25260" x="3984625" y="2790825"/>
          <p14:tracePt t="25276" x="3992563" y="2790825"/>
          <p14:tracePt t="25325" x="4011613" y="2790825"/>
          <p14:tracePt t="25349" x="4021138" y="2790825"/>
          <p14:tracePt t="25389" x="4029075" y="2790825"/>
          <p14:tracePt t="25397" x="4038600" y="2790825"/>
          <p14:tracePt t="25417" x="4057650" y="2790825"/>
          <p14:tracePt t="25419" x="4075113" y="2790825"/>
          <p14:tracePt t="25427" x="4094163" y="2771775"/>
          <p14:tracePt t="25435" x="4102100" y="2771775"/>
          <p14:tracePt t="25443" x="4111625" y="2771775"/>
          <p14:tracePt t="25451" x="4148138" y="2763838"/>
          <p14:tracePt t="25459" x="4165600" y="2763838"/>
          <p14:tracePt t="25467" x="4202113" y="2754313"/>
          <p14:tracePt t="25475" x="4221163" y="2754313"/>
          <p14:tracePt t="25483" x="4248150" y="2744788"/>
          <p14:tracePt t="25491" x="4303713" y="2744788"/>
          <p14:tracePt t="25501" x="4330700" y="2717800"/>
          <p14:tracePt t="25507" x="4357688" y="2717800"/>
          <p14:tracePt t="25517" x="4394200" y="2717800"/>
          <p14:tracePt t="25523" x="4413250" y="2708275"/>
          <p14:tracePt t="25533" x="4448175" y="2698750"/>
          <p14:tracePt t="25539" x="4467225" y="2698750"/>
          <p14:tracePt t="25549" x="4503738" y="2690813"/>
          <p14:tracePt t="25555" x="4521200" y="2671763"/>
          <p14:tracePt t="25563" x="4576763" y="2662238"/>
          <p14:tracePt t="25571" x="4622800" y="2654300"/>
          <p14:tracePt t="25579" x="4686300" y="2625725"/>
          <p14:tracePt t="25587" x="4730750" y="2598738"/>
          <p14:tracePt t="25595" x="4759325" y="2589213"/>
          <p14:tracePt t="25603" x="4776788" y="2589213"/>
          <p14:tracePt t="25611" x="4786313" y="2581275"/>
          <p14:tracePt t="25619" x="4813300" y="2581275"/>
          <p14:tracePt t="25627" x="4822825" y="2581275"/>
          <p14:tracePt t="25635" x="4822825" y="2571750"/>
          <p14:tracePt t="25643" x="4832350" y="2562225"/>
          <p14:tracePt t="25875" x="4868863" y="2571750"/>
          <p14:tracePt t="25887" x="4895850" y="2581275"/>
          <p14:tracePt t="25891" x="4932363" y="2598738"/>
          <p14:tracePt t="25900" x="4968875" y="2625725"/>
          <p14:tracePt t="25909" x="4986338" y="2635250"/>
          <p14:tracePt t="25918" x="5022850" y="2654300"/>
          <p14:tracePt t="25923" x="5059363" y="2662238"/>
          <p14:tracePt t="25932" x="5078413" y="2671763"/>
          <p14:tracePt t="25939" x="5105400" y="2681288"/>
          <p14:tracePt t="25947" x="5122863" y="2690813"/>
          <p14:tracePt t="25963" x="5151438" y="2690813"/>
          <p14:tracePt t="25971" x="5159375" y="2690813"/>
          <p14:tracePt t="25979" x="5195888" y="2690813"/>
          <p14:tracePt t="25988" x="5205413" y="2690813"/>
          <p14:tracePt t="25995" x="5241925" y="2690813"/>
          <p14:tracePt t="26003" x="5268913" y="2690813"/>
          <p14:tracePt t="26011" x="5314950" y="2690813"/>
          <p14:tracePt t="26019" x="5351463" y="2690813"/>
          <p14:tracePt t="26027" x="5405438" y="2690813"/>
          <p14:tracePt t="26035" x="5478463" y="2690813"/>
          <p14:tracePt t="26043" x="5561013" y="2662238"/>
          <p14:tracePt t="26051" x="5616575" y="2662238"/>
          <p14:tracePt t="26059" x="5716588" y="2654300"/>
          <p14:tracePt t="26067" x="5753100" y="2644775"/>
          <p14:tracePt t="26075" x="5807075" y="2644775"/>
          <p14:tracePt t="26083" x="5843588" y="2644775"/>
          <p14:tracePt t="26091" x="5880100" y="2644775"/>
          <p14:tracePt t="26099" x="5889625" y="2644775"/>
          <p14:tracePt t="26107" x="5899150" y="2644775"/>
          <p14:tracePt t="26179" x="5907088" y="2644775"/>
          <p14:tracePt t="26197" x="5899150" y="2662238"/>
          <p14:tracePt t="26204" x="5862638" y="2681288"/>
          <p14:tracePt t="26212" x="5834063" y="2698750"/>
          <p14:tracePt t="26220" x="5807075" y="2717800"/>
          <p14:tracePt t="26228" x="5770563" y="2727325"/>
          <p14:tracePt t="26236" x="5707063" y="2754313"/>
          <p14:tracePt t="26244" x="5670550" y="2763838"/>
          <p14:tracePt t="26254" x="5607050" y="2763838"/>
          <p14:tracePt t="26260" x="5524500" y="2771775"/>
          <p14:tracePt t="26272" x="5434013" y="2781300"/>
          <p14:tracePt t="26276" x="5324475" y="2781300"/>
          <p14:tracePt t="26284" x="5195888" y="2781300"/>
          <p14:tracePt t="26293" x="5049838" y="2781300"/>
          <p14:tracePt t="26302" x="4886325" y="2781300"/>
          <p14:tracePt t="26308" x="4703763" y="2781300"/>
          <p14:tracePt t="26318" x="4540250" y="2781300"/>
          <p14:tracePt t="26324" x="4367213" y="2781300"/>
          <p14:tracePt t="26335" x="4202113" y="2781300"/>
          <p14:tracePt t="26340" x="4021138" y="2781300"/>
          <p14:tracePt t="26350" x="3875088" y="2781300"/>
          <p14:tracePt t="26356" x="3729038" y="2781300"/>
          <p14:tracePt t="26365" x="3636963" y="2781300"/>
          <p14:tracePt t="26372" x="3509963" y="2781300"/>
          <p14:tracePt t="26381" x="3436938" y="2781300"/>
          <p14:tracePt t="26388" x="3382963" y="2781300"/>
          <p14:tracePt t="26396" x="3317875" y="2781300"/>
          <p14:tracePt t="26405" x="3263900" y="2781300"/>
          <p14:tracePt t="26412" x="3227388" y="2781300"/>
          <p14:tracePt t="26420" x="3171825" y="2781300"/>
          <p14:tracePt t="26428" x="3127375" y="2781300"/>
          <p14:tracePt t="26436" x="3090863" y="2781300"/>
          <p14:tracePt t="26444" x="3035300" y="2781300"/>
          <p14:tracePt t="26452" x="3008313" y="2781300"/>
          <p14:tracePt t="26460" x="2962275" y="2781300"/>
          <p14:tracePt t="26470" x="2925763" y="2781300"/>
          <p14:tracePt t="26475" x="2908300" y="2781300"/>
          <p14:tracePt t="26483" x="2871788" y="2781300"/>
          <p14:tracePt t="26491" x="2862263" y="2781300"/>
          <p14:tracePt t="26500" x="2844800" y="2781300"/>
          <p14:tracePt t="26507" x="2835275" y="2781300"/>
          <p14:tracePt t="26811" x="2852738" y="2781300"/>
          <p14:tracePt t="26820" x="2862263" y="2781300"/>
          <p14:tracePt t="26839" x="2881313" y="2781300"/>
          <p14:tracePt t="26843" x="2898775" y="2781300"/>
          <p14:tracePt t="26853" x="2908300" y="2781300"/>
          <p14:tracePt t="26870" x="2925763" y="2781300"/>
          <p14:tracePt t="26876" x="2935288" y="2781300"/>
          <p14:tracePt t="26900" x="2944813" y="2781300"/>
          <p14:tracePt t="26917" x="2954338" y="2781300"/>
          <p14:tracePt t="26924" x="2962275" y="2781300"/>
          <p14:tracePt t="27029" x="2971800" y="2790825"/>
          <p14:tracePt t="27044" x="2971800" y="2800350"/>
          <p14:tracePt t="27067" x="2971800" y="2808288"/>
          <p14:tracePt t="27149" x="2971800" y="2817813"/>
          <p14:tracePt t="27213" x="2971800" y="2836863"/>
          <p14:tracePt t="27349" x="2990850" y="2844800"/>
          <p14:tracePt t="27357" x="3008313" y="2844800"/>
          <p14:tracePt t="27365" x="3044825" y="2844800"/>
          <p14:tracePt t="27375" x="3081338" y="2844800"/>
          <p14:tracePt t="27381" x="3108325" y="2844800"/>
          <p14:tracePt t="27389" x="3136900" y="2844800"/>
          <p14:tracePt t="27396" x="3154363" y="2844800"/>
          <p14:tracePt t="27404" x="3181350" y="2854325"/>
          <p14:tracePt t="27412" x="3200400" y="2854325"/>
          <p14:tracePt t="27421" x="3227388" y="2863850"/>
          <p14:tracePt t="27428" x="3236913" y="2863850"/>
          <p14:tracePt t="27436" x="3273425" y="2863850"/>
          <p14:tracePt t="27444" x="3290888" y="2873375"/>
          <p14:tracePt t="27452" x="3309938" y="2873375"/>
          <p14:tracePt t="27461" x="3336925" y="2890838"/>
          <p14:tracePt t="27475" x="3354388" y="2890838"/>
          <p14:tracePt t="27483" x="3363913" y="2900363"/>
          <p14:tracePt t="27715" x="3373438" y="2909888"/>
          <p14:tracePt t="27845" x="3382963" y="2909888"/>
          <p14:tracePt t="27852" x="3400425" y="2909888"/>
          <p14:tracePt t="27861" x="3419475" y="2909888"/>
          <p14:tracePt t="27869" x="3446463" y="2909888"/>
          <p14:tracePt t="27876" x="3455988" y="2909888"/>
          <p14:tracePt t="27884" x="3473450" y="2909888"/>
          <p14:tracePt t="27900" x="3519488" y="2909888"/>
          <p14:tracePt t="27907" x="3556000" y="2909888"/>
          <p14:tracePt t="27915" x="3600450" y="2909888"/>
          <p14:tracePt t="27923" x="3609975" y="2909888"/>
          <p14:tracePt t="27932" x="3619500" y="2909888"/>
          <p14:tracePt t="27939" x="3629025" y="2909888"/>
          <p14:tracePt t="27948" x="3636963" y="2909888"/>
          <p14:tracePt t="28060" x="3636963" y="2917825"/>
          <p14:tracePt t="28068" x="3636963" y="2927350"/>
          <p14:tracePt t="28084" x="3629025" y="2927350"/>
          <p14:tracePt t="28115" x="3619500" y="2936875"/>
          <p14:tracePt t="28132" x="3609975" y="2946400"/>
          <p14:tracePt t="28165" x="3600450" y="2954338"/>
          <p14:tracePt t="28309" x="3592513" y="2954338"/>
          <p14:tracePt t="28373" x="3573463" y="2954338"/>
          <p14:tracePt t="28445" x="3556000" y="2973388"/>
          <p14:tracePt t="28573" x="3546475" y="2982913"/>
          <p14:tracePt t="28624" x="3546475" y="2990850"/>
          <p14:tracePt t="28627" x="3536950" y="3000375"/>
          <p14:tracePt t="28635" x="3536950" y="3009900"/>
          <p14:tracePt t="28829" x="3527425" y="3009900"/>
          <p14:tracePt t="28837" x="3519488" y="3009900"/>
          <p14:tracePt t="28845" x="3509963" y="3017838"/>
          <p14:tracePt t="29004" x="3500438" y="3027363"/>
          <p14:tracePt t="29019" x="3490913" y="3027363"/>
          <p14:tracePt t="29051" x="3482975" y="3036888"/>
          <p14:tracePt t="29080" x="3473450" y="3046413"/>
          <p14:tracePt t="29099" x="3473450" y="3054350"/>
          <p14:tracePt t="29108" x="3463925" y="3063875"/>
          <p14:tracePt t="30366" x="3463925" y="3073400"/>
          <p14:tracePt t="30387" x="3463925" y="3082925"/>
          <p14:tracePt t="30403" x="3463925" y="3090863"/>
          <p14:tracePt t="30435" x="3463925" y="3100388"/>
          <p14:tracePt t="30468" x="3463925" y="3109913"/>
          <p14:tracePt t="30476" x="3463925" y="3127375"/>
          <p14:tracePt t="30492" x="3463925" y="3136900"/>
          <p14:tracePt t="30517" x="3463925" y="3146425"/>
          <p14:tracePt t="30524" x="3463925" y="3163888"/>
          <p14:tracePt t="30533" x="3473450" y="3192463"/>
          <p14:tracePt t="30549" x="3482975" y="3200400"/>
          <p14:tracePt t="30653" x="3482975" y="3209925"/>
          <p14:tracePt t="30661" x="3482975" y="3219450"/>
          <p14:tracePt t="30685" x="3490913" y="3228975"/>
          <p14:tracePt t="30799" x="3500438" y="3236913"/>
          <p14:tracePt t="30848" x="3500438" y="3246438"/>
          <p14:tracePt t="30877" x="3509963" y="3255963"/>
          <p14:tracePt t="30887" x="3519488" y="3255963"/>
          <p14:tracePt t="30892" x="3527425" y="3255963"/>
          <p14:tracePt t="30908" x="3573463" y="3265488"/>
          <p14:tracePt t="30924" x="3600450" y="3265488"/>
          <p14:tracePt t="30934" x="3619500" y="3265488"/>
          <p14:tracePt t="30948" x="3646488" y="3265488"/>
          <p14:tracePt t="30955" x="3665538" y="3273425"/>
          <p14:tracePt t="30965" x="3683000" y="3273425"/>
          <p14:tracePt t="30971" x="3692525" y="3282950"/>
          <p14:tracePt t="30981" x="3702050" y="3282950"/>
          <p14:tracePt t="30987" x="3709988" y="3282950"/>
          <p14:tracePt t="30996" x="3719513" y="3292475"/>
          <p14:tracePt t="31003" x="3729038" y="3302000"/>
          <p14:tracePt t="31253" x="3729038" y="3309938"/>
          <p14:tracePt t="31269" x="3729038" y="3319463"/>
          <p14:tracePt t="31316" x="3729038" y="3328988"/>
          <p14:tracePt t="31356" x="3729038" y="3338513"/>
          <p14:tracePt t="31388" x="3729038" y="3346450"/>
          <p14:tracePt t="31413" x="3729038" y="3355975"/>
          <p14:tracePt t="31436" x="3738563" y="3375025"/>
          <p14:tracePt t="31452" x="3738563" y="3382963"/>
          <p14:tracePt t="31468" x="3746500" y="3392488"/>
          <p14:tracePt t="31492" x="3746500" y="3411538"/>
          <p14:tracePt t="31508" x="3746500" y="3419475"/>
          <p14:tracePt t="31541" x="3746500" y="3429000"/>
          <p14:tracePt t="31621" x="3746500" y="3438525"/>
          <p14:tracePt t="31636" x="3756025" y="3446463"/>
          <p14:tracePt t="32149" x="3765550" y="3446463"/>
          <p14:tracePt t="32500" x="3775075" y="3446463"/>
          <p14:tracePt t="32589" x="3783013" y="3446463"/>
          <p14:tracePt t="32613" x="3783013" y="3455988"/>
          <p14:tracePt t="32636" x="3792538" y="3465513"/>
          <p14:tracePt t="32661" x="3792538" y="3475038"/>
          <p14:tracePt t="32891" x="3792538" y="3492500"/>
          <p14:tracePt t="33365" x="3792538" y="3502025"/>
          <p14:tracePt t="33381" x="3792538" y="3511550"/>
          <p14:tracePt t="33397" x="3792538" y="3529013"/>
          <p14:tracePt t="33405" x="3792538" y="3538538"/>
          <p14:tracePt t="33413" x="3792538" y="3556000"/>
          <p14:tracePt t="33421" x="3792538" y="3575050"/>
          <p14:tracePt t="33429" x="3792538" y="3584575"/>
          <p14:tracePt t="33436" x="3792538" y="3592513"/>
          <p14:tracePt t="33444" x="3792538" y="3602038"/>
          <p14:tracePt t="33452" x="3792538" y="3611563"/>
          <p14:tracePt t="33460" x="3792538" y="3621088"/>
          <p14:tracePt t="33736" x="3802063" y="3629025"/>
          <p14:tracePt t="33851" x="3810000" y="3638550"/>
          <p14:tracePt t="33933" x="3819525" y="3638550"/>
          <p14:tracePt t="34567" x="3846513" y="3638550"/>
          <p14:tracePt t="34573" x="3856038" y="3638550"/>
          <p14:tracePt t="34581" x="3865563" y="3638550"/>
          <p14:tracePt t="34589" x="3902075" y="3638550"/>
          <p14:tracePt t="34597" x="3919538" y="3648075"/>
          <p14:tracePt t="34605" x="3948113" y="3657600"/>
          <p14:tracePt t="34613" x="3965575" y="3675063"/>
          <p14:tracePt t="34629" x="4002088" y="3694113"/>
          <p14:tracePt t="34645" x="4011613" y="3702050"/>
          <p14:tracePt t="34660" x="4021138" y="3711575"/>
          <p14:tracePt t="34957" x="4029075" y="3730625"/>
          <p14:tracePt t="34987" x="4048125" y="3738563"/>
          <p14:tracePt t="35011" x="4057650" y="3748088"/>
          <p14:tracePt t="35037" x="4065588" y="3757613"/>
          <p14:tracePt t="35053" x="4075113" y="3757613"/>
          <p14:tracePt t="35069" x="4084638" y="3757613"/>
          <p14:tracePt t="35077" x="4094163" y="3757613"/>
          <p14:tracePt t="35085" x="4111625" y="3757613"/>
          <p14:tracePt t="35093" x="4129088" y="3757613"/>
          <p14:tracePt t="35099" x="4138613" y="3757613"/>
          <p14:tracePt t="35109" x="4157663" y="3757613"/>
          <p14:tracePt t="35125" x="4165600" y="3757613"/>
          <p14:tracePt t="35133" x="4184650" y="3767138"/>
          <p14:tracePt t="35141" x="4194175" y="3767138"/>
          <p14:tracePt t="35237" x="4202113" y="3775075"/>
          <p14:tracePt t="35285" x="4202113" y="3784600"/>
          <p14:tracePt t="35301" x="4211638" y="3794125"/>
          <p14:tracePt t="35327" x="4221163" y="3803650"/>
          <p14:tracePt t="35349" x="4221163" y="3811588"/>
          <p14:tracePt t="35364" x="4230688" y="3821113"/>
          <p14:tracePt t="35372" x="4238625" y="3830638"/>
          <p14:tracePt t="35379" x="4248150" y="3840163"/>
          <p14:tracePt t="35387" x="4257675" y="3840163"/>
          <p14:tracePt t="35403" x="4275138" y="3848100"/>
          <p14:tracePt t="35411" x="4284663" y="3857625"/>
          <p14:tracePt t="35427" x="4303713" y="3875088"/>
          <p14:tracePt t="35566" x="4311650" y="3875088"/>
          <p14:tracePt t="35835" x="4311650" y="3894138"/>
          <p14:tracePt t="35859" x="4311650" y="3911600"/>
          <p14:tracePt t="35867" x="4311650" y="3921125"/>
          <p14:tracePt t="35884" x="4311650" y="3930650"/>
          <p14:tracePt t="35995" x="4311650" y="3948113"/>
          <p14:tracePt t="36021" x="4311650" y="3957638"/>
          <p14:tracePt t="36031" x="4311650" y="3967163"/>
          <p14:tracePt t="36078" x="4321175" y="3967163"/>
          <p14:tracePt t="36094" x="4330700" y="3967163"/>
          <p14:tracePt t="36124" x="4340225" y="3967163"/>
          <p14:tracePt t="36140" x="4348163" y="3967163"/>
          <p14:tracePt t="36148" x="4357688" y="3967163"/>
          <p14:tracePt t="36156" x="4376738" y="3967163"/>
          <p14:tracePt t="36165" x="4394200" y="3967163"/>
          <p14:tracePt t="36172" x="4413250" y="3967163"/>
          <p14:tracePt t="36180" x="4421188" y="3967163"/>
          <p14:tracePt t="36188" x="4448175" y="3967163"/>
          <p14:tracePt t="36198" x="4457700" y="3967163"/>
          <p14:tracePt t="36211" x="4484688" y="3967163"/>
          <p14:tracePt t="36219" x="4503738" y="3967163"/>
          <p14:tracePt t="36227" x="4521200" y="3967163"/>
          <p14:tracePt t="36235" x="4530725" y="3967163"/>
          <p14:tracePt t="36251" x="4540250" y="3967163"/>
          <p14:tracePt t="36261" x="4549775" y="3967163"/>
          <p14:tracePt t="36309" x="4557713" y="3967163"/>
          <p14:tracePt t="36325" x="4567238" y="3967163"/>
          <p14:tracePt t="36332" x="4586288" y="3967163"/>
          <p14:tracePt t="36341" x="4594225" y="3967163"/>
          <p14:tracePt t="36350" x="4613275" y="3967163"/>
          <p14:tracePt t="36357" x="4622800" y="3967163"/>
          <p14:tracePt t="36375" x="4630738" y="3967163"/>
          <p14:tracePt t="36383" x="4640263" y="3967163"/>
          <p14:tracePt t="36396" x="4649788" y="3967163"/>
          <p14:tracePt t="36413" x="4659313" y="3967163"/>
          <p14:tracePt t="36419" x="4667250" y="3967163"/>
          <p14:tracePt t="36435" x="4686300" y="3967163"/>
          <p14:tracePt t="36443" x="4695825" y="3967163"/>
          <p14:tracePt t="36532" x="4703763" y="3967163"/>
          <p14:tracePt t="37325" x="4722813" y="3967163"/>
          <p14:tracePt t="37717" x="4730750" y="3967163"/>
          <p14:tracePt t="37733" x="4740275" y="3967163"/>
          <p14:tracePt t="37749" x="4749800" y="3967163"/>
          <p14:tracePt t="37757" x="4759325" y="3967163"/>
          <p14:tracePt t="37773" x="4776788" y="3967163"/>
          <p14:tracePt t="37782" x="4786313" y="3967163"/>
          <p14:tracePt t="37789" x="4803775" y="3967163"/>
          <p14:tracePt t="37820" x="4832350" y="3957638"/>
          <p14:tracePt t="37844" x="4876800" y="3948113"/>
          <p14:tracePt t="37860" x="4905375" y="3948113"/>
          <p14:tracePt t="37868" x="4913313" y="3940175"/>
          <p14:tracePt t="37875" x="4922838" y="3940175"/>
          <p14:tracePt t="37884" x="4932363" y="3940175"/>
          <p14:tracePt t="37891" x="4941888" y="3940175"/>
          <p14:tracePt t="37987" x="4949825" y="3940175"/>
          <p14:tracePt t="37995" x="4959350" y="3940175"/>
          <p14:tracePt t="38003" x="4968875" y="3940175"/>
          <p14:tracePt t="38011" x="4995863" y="3930650"/>
          <p14:tracePt t="38019" x="5005388" y="3921125"/>
          <p14:tracePt t="38027" x="5022850" y="3911600"/>
          <p14:tracePt t="38035" x="5041900" y="3911600"/>
          <p14:tracePt t="38051" x="5049838" y="3911600"/>
          <p14:tracePt t="38059" x="5086350" y="3903663"/>
          <p14:tracePt t="38067" x="5095875" y="3903663"/>
          <p14:tracePt t="38075" x="5122863" y="3903663"/>
          <p14:tracePt t="38085" x="5151438" y="3903663"/>
          <p14:tracePt t="38091" x="5195888" y="3903663"/>
          <p14:tracePt t="38100" x="5224463" y="3903663"/>
          <p14:tracePt t="38107" x="5260975" y="3903663"/>
          <p14:tracePt t="38115" x="5268913" y="3903663"/>
          <p14:tracePt t="38123" x="5287963" y="3903663"/>
          <p14:tracePt t="38139" x="5305425" y="3903663"/>
          <p14:tracePt t="38148" x="5314950" y="3903663"/>
          <p14:tracePt t="38156" x="5324475" y="3903663"/>
          <p14:tracePt t="38165" x="5334000" y="3903663"/>
          <p14:tracePt t="38172" x="5341938" y="3903663"/>
          <p14:tracePt t="38324" x="5351463" y="3903663"/>
          <p14:tracePt t="38341" x="5368925" y="3903663"/>
          <p14:tracePt t="38349" x="5387975" y="3903663"/>
          <p14:tracePt t="38357" x="5397500" y="3903663"/>
          <p14:tracePt t="38368" x="5405438" y="3903663"/>
          <p14:tracePt t="38372" x="5441950" y="3903663"/>
          <p14:tracePt t="38388" x="5451475" y="3921125"/>
          <p14:tracePt t="38419" x="5461000" y="3930650"/>
          <p14:tracePt t="38516" x="5470525" y="3930650"/>
          <p14:tracePt t="38523" x="5478463" y="3930650"/>
          <p14:tracePt t="38539" x="5487988" y="3930650"/>
          <p14:tracePt t="38605" x="5497513" y="3921125"/>
          <p14:tracePt t="38613" x="5507038" y="3921125"/>
          <p14:tracePt t="38629" x="5524500" y="3940175"/>
          <p14:tracePt t="38636" x="5524500" y="3948113"/>
          <p14:tracePt t="38645" x="5543550" y="3967163"/>
          <p14:tracePt t="38661" x="5543550" y="3976688"/>
          <p14:tracePt t="38668" x="5551488" y="3976688"/>
          <p14:tracePt t="38677" x="5561013" y="3976688"/>
          <p14:tracePt t="38684" x="5570538" y="3984625"/>
          <p14:tracePt t="38699" x="5580063" y="3994150"/>
          <p14:tracePt t="38707" x="5588000" y="3994150"/>
          <p14:tracePt t="38715" x="5607050" y="4003675"/>
          <p14:tracePt t="38733" x="5624513" y="4013200"/>
          <p14:tracePt t="38739" x="5653088" y="4030663"/>
          <p14:tracePt t="38747" x="5670550" y="4030663"/>
          <p14:tracePt t="38757" x="5697538" y="4030663"/>
          <p14:tracePt t="38771" x="5761038" y="4057650"/>
          <p14:tracePt t="38779" x="5789613" y="4057650"/>
          <p14:tracePt t="38787" x="5807075" y="4057650"/>
          <p14:tracePt t="38795" x="5834063" y="4057650"/>
          <p14:tracePt t="38803" x="5862638" y="4067175"/>
          <p14:tracePt t="38811" x="5899150" y="4067175"/>
          <p14:tracePt t="38819" x="5916613" y="4076700"/>
          <p14:tracePt t="38827" x="5953125" y="4076700"/>
          <p14:tracePt t="38835" x="5980113" y="4076700"/>
          <p14:tracePt t="38843" x="5999163" y="4076700"/>
          <p14:tracePt t="38851" x="6026150" y="4076700"/>
          <p14:tracePt t="38859" x="6062663" y="4094163"/>
          <p14:tracePt t="38875" x="6080125" y="4094163"/>
          <p14:tracePt t="38885" x="6089650" y="4094163"/>
          <p14:tracePt t="38934" x="6089650" y="4103688"/>
          <p14:tracePt t="38989" x="6099175" y="4113213"/>
          <p14:tracePt t="39005" x="6099175" y="4130675"/>
          <p14:tracePt t="39021" x="6099175" y="4140200"/>
          <p14:tracePt t="39045" x="6099175" y="4149725"/>
          <p14:tracePt t="39061" x="6099175" y="4167188"/>
          <p14:tracePt t="39077" x="6099175" y="4176713"/>
          <p14:tracePt t="39173" x="6099175" y="4186238"/>
          <p14:tracePt t="39189" x="6099175" y="4203700"/>
          <p14:tracePt t="39204" x="6080125" y="4222750"/>
          <p14:tracePt t="39213" x="6072188" y="4222750"/>
          <p14:tracePt t="39222" x="6053138" y="4222750"/>
          <p14:tracePt t="39229" x="6043613" y="4222750"/>
          <p14:tracePt t="39237" x="6016625" y="4232275"/>
          <p14:tracePt t="39245" x="6007100" y="4232275"/>
          <p14:tracePt t="39254" x="5989638" y="4240213"/>
          <p14:tracePt t="39260" x="5980113" y="4240213"/>
          <p14:tracePt t="39270" x="5962650" y="4240213"/>
          <p14:tracePt t="39277" x="5935663" y="4259263"/>
          <p14:tracePt t="39285" x="5926138" y="4259263"/>
          <p14:tracePt t="39293" x="5916613" y="4259263"/>
          <p14:tracePt t="39301" x="5889625" y="4259263"/>
          <p14:tracePt t="39308" x="5870575" y="4268788"/>
          <p14:tracePt t="39315" x="5862638" y="4268788"/>
          <p14:tracePt t="39324" x="5843588" y="4268788"/>
          <p14:tracePt t="39332" x="5826125" y="4268788"/>
          <p14:tracePt t="39340" x="5797550" y="4268788"/>
          <p14:tracePt t="39349" x="5789613" y="4268788"/>
          <p14:tracePt t="39356" x="5770563" y="4276725"/>
          <p14:tracePt t="39364" x="5753100" y="4276725"/>
          <p14:tracePt t="39371" x="5734050" y="4276725"/>
          <p14:tracePt t="39387" x="5724525" y="4286250"/>
          <p14:tracePt t="39395" x="5716588" y="4286250"/>
          <p14:tracePt t="39403" x="5707063" y="4286250"/>
          <p14:tracePt t="39411" x="5697538" y="4286250"/>
          <p14:tracePt t="39419" x="5688013" y="4286250"/>
          <p14:tracePt t="39427" x="5661025" y="4286250"/>
          <p14:tracePt t="39435" x="5634038" y="4313238"/>
          <p14:tracePt t="39444" x="5616575" y="4313238"/>
          <p14:tracePt t="39452" x="5580063" y="4322763"/>
          <p14:tracePt t="39460" x="5551488" y="4332288"/>
          <p14:tracePt t="39468" x="5514975" y="4340225"/>
          <p14:tracePt t="39475" x="5434013" y="4368800"/>
          <p14:tracePt t="39484" x="5405438" y="4376738"/>
          <p14:tracePt t="39491" x="5378450" y="4386263"/>
          <p14:tracePt t="39499" x="5334000" y="4395788"/>
          <p14:tracePt t="39507" x="5297488" y="4395788"/>
          <p14:tracePt t="39515" x="5251450" y="4432300"/>
          <p14:tracePt t="39523" x="5187950" y="4432300"/>
          <p14:tracePt t="39532" x="5132388" y="4449763"/>
          <p14:tracePt t="39539" x="5068888" y="4478338"/>
          <p14:tracePt t="39548" x="4986338" y="4495800"/>
          <p14:tracePt t="39555" x="4895850" y="4522788"/>
          <p14:tracePt t="39567" x="4795838" y="4551363"/>
          <p14:tracePt t="39571" x="4722813" y="4559300"/>
          <p14:tracePt t="39579" x="4622800" y="4587875"/>
          <p14:tracePt t="39587" x="4530725" y="4614863"/>
          <p14:tracePt t="39595" x="4440238" y="4632325"/>
          <p14:tracePt t="39604" x="4340225" y="4641850"/>
          <p14:tracePt t="39611" x="4230688" y="4660900"/>
          <p14:tracePt t="39620" x="4157663" y="4660900"/>
          <p14:tracePt t="39628" x="4075113" y="4678363"/>
          <p14:tracePt t="39635" x="4038600" y="4678363"/>
          <p14:tracePt t="39644" x="3992563" y="4697413"/>
          <p14:tracePt t="39653" x="3965575" y="4697413"/>
          <p14:tracePt t="39660" x="3948113" y="4697413"/>
          <p14:tracePt t="39669" x="3929063" y="4705350"/>
          <p14:tracePt t="39676" x="3919538" y="4705350"/>
          <p14:tracePt t="39684" x="3911600" y="4705350"/>
          <p14:tracePt t="39701" x="3892550" y="4714875"/>
          <p14:tracePt t="39716" x="3875088" y="4714875"/>
          <p14:tracePt t="39724" x="3846513" y="4741863"/>
          <p14:tracePt t="39733" x="3819525" y="4741863"/>
          <p14:tracePt t="39740" x="3756025" y="4768850"/>
          <p14:tracePt t="39749" x="3719513" y="4787900"/>
          <p14:tracePt t="39756" x="3656013" y="4797425"/>
          <p14:tracePt t="39765" x="3600450" y="4814888"/>
          <p14:tracePt t="39772" x="3536950" y="4824413"/>
          <p14:tracePt t="39782" x="3473450" y="4851400"/>
          <p14:tracePt t="39788" x="3446463" y="4860925"/>
          <p14:tracePt t="39796" x="3400425" y="4870450"/>
          <p14:tracePt t="39805" x="3363913" y="4878388"/>
          <p14:tracePt t="39812" x="3327400" y="4897438"/>
          <p14:tracePt t="39820" x="3290888" y="4924425"/>
          <p14:tracePt t="39830" x="3254375" y="4933950"/>
          <p14:tracePt t="39835" x="3236913" y="4943475"/>
          <p14:tracePt t="39843" x="3217863" y="4951413"/>
          <p14:tracePt t="39851" x="3190875" y="4970463"/>
          <p14:tracePt t="39859" x="3154363" y="4979988"/>
          <p14:tracePt t="39867" x="3127375" y="5016500"/>
          <p14:tracePt t="39875" x="3100388" y="5033963"/>
          <p14:tracePt t="39883" x="3035300" y="5070475"/>
          <p14:tracePt t="39891" x="3008313" y="5080000"/>
          <p14:tracePt t="39899" x="2971800" y="5106988"/>
          <p14:tracePt t="39907" x="2944813" y="5126038"/>
          <p14:tracePt t="39917" x="2898775" y="5160963"/>
          <p14:tracePt t="39923" x="2871788" y="5180013"/>
          <p14:tracePt t="39932" x="2835275" y="5207000"/>
          <p14:tracePt t="39940" x="2817813" y="5233988"/>
          <p14:tracePt t="39948" x="2808288" y="5253038"/>
          <p14:tracePt t="39956" x="2781300" y="5270500"/>
          <p14:tracePt t="39965" x="2762250" y="5289550"/>
          <p14:tracePt t="39971" x="2744788" y="5316538"/>
          <p14:tracePt t="39980" x="2735263" y="5316538"/>
          <p14:tracePt t="39987" x="2725738" y="5326063"/>
          <p14:tracePt t="40173" x="2725738" y="5335588"/>
          <p14:tracePt t="40181" x="2771775" y="5335588"/>
          <p14:tracePt t="40189" x="2825750" y="5335588"/>
          <p14:tracePt t="40197" x="2898775" y="5335588"/>
          <p14:tracePt t="40206" x="2971800" y="5335588"/>
          <p14:tracePt t="40213" x="3090863" y="5335588"/>
          <p14:tracePt t="40223" x="3163888" y="5289550"/>
          <p14:tracePt t="40229" x="3227388" y="5280025"/>
          <p14:tracePt t="40237" x="3281363" y="5270500"/>
          <p14:tracePt t="40244" x="3327400" y="5243513"/>
          <p14:tracePt t="40254" x="3336925" y="5233988"/>
          <p14:tracePt t="40259" x="3354388" y="5226050"/>
          <p14:tracePt t="40495" x="3346450" y="5243513"/>
          <p14:tracePt t="40510" x="3336925" y="5243513"/>
          <p14:tracePt t="40525" x="3309938" y="5253038"/>
          <p14:tracePt t="40533" x="3290888" y="5253038"/>
          <p14:tracePt t="40540" x="3273425" y="5262563"/>
          <p14:tracePt t="40548" x="3263900" y="5262563"/>
          <p14:tracePt t="40555" x="3254375" y="5262563"/>
          <p14:tracePt t="40565" x="3236913" y="5270500"/>
          <p14:tracePt t="40571" x="3227388" y="5280025"/>
          <p14:tracePt t="40587" x="3217863" y="5280025"/>
          <p14:tracePt t="40603" x="3208338" y="5289550"/>
          <p14:tracePt t="40749" x="3190875" y="5289550"/>
          <p14:tracePt t="40757" x="3181350" y="5299075"/>
          <p14:tracePt t="40896" x="3190875" y="5307013"/>
          <p14:tracePt t="40899" x="3208338" y="5307013"/>
          <p14:tracePt t="40908" x="3217863" y="5307013"/>
          <p14:tracePt t="40915" x="3254375" y="5326063"/>
          <p14:tracePt t="40924" x="3273425" y="5326063"/>
          <p14:tracePt t="40932" x="3281363" y="5326063"/>
          <p14:tracePt t="40939" x="3290888" y="5326063"/>
          <p14:tracePt t="40947" x="3300413" y="5326063"/>
          <p14:tracePt t="40964" x="3309938" y="5326063"/>
          <p14:tracePt t="40971" x="3317875" y="5326063"/>
          <p14:tracePt t="40980" x="3336925" y="5326063"/>
          <p14:tracePt t="41003" x="3346450" y="5326063"/>
          <p14:tracePt t="41067" x="3354388" y="5326063"/>
          <p14:tracePt t="41075" x="3363913" y="5326063"/>
          <p14:tracePt t="41091" x="3373438" y="5326063"/>
          <p14:tracePt t="41099" x="3382963" y="5326063"/>
          <p14:tracePt t="41109" x="3390900" y="5326063"/>
          <p14:tracePt t="41116" x="3400425" y="5326063"/>
          <p14:tracePt t="41124" x="3419475" y="5326063"/>
          <p14:tracePt t="41133" x="3436938" y="5326063"/>
          <p14:tracePt t="41141" x="3446463" y="5316538"/>
          <p14:tracePt t="41149" x="3463925" y="5316538"/>
          <p14:tracePt t="41157" x="3482975" y="5307013"/>
          <p14:tracePt t="41166" x="3527425" y="5289550"/>
          <p14:tracePt t="41182" x="3556000" y="5270500"/>
          <p14:tracePt t="41187" x="3573463" y="5262563"/>
          <p14:tracePt t="41195" x="3582988" y="5262563"/>
          <p14:tracePt t="41203" x="3592513" y="5262563"/>
          <p14:tracePt t="41211" x="3600450" y="5262563"/>
          <p14:tracePt t="41227" x="3609975" y="5253038"/>
          <p14:tracePt t="41243" x="3619500" y="5243513"/>
          <p14:tracePt t="41252" x="3619500" y="5233988"/>
          <p14:tracePt t="41268" x="3619500" y="5226050"/>
          <p14:tracePt t="41275" x="3636963" y="5216525"/>
          <p14:tracePt t="41283" x="3646488" y="5216525"/>
          <p14:tracePt t="41291" x="3673475" y="5197475"/>
          <p14:tracePt t="41299" x="3692525" y="5189538"/>
          <p14:tracePt t="41315" x="3702050" y="5189538"/>
          <p14:tracePt t="41323" x="3729038" y="5189538"/>
          <p14:tracePt t="41331" x="3738563" y="5189538"/>
          <p14:tracePt t="41341" x="3756025" y="5180013"/>
          <p14:tracePt t="41350" x="3765550" y="5180013"/>
          <p14:tracePt t="41360" x="3775075" y="5180013"/>
          <p14:tracePt t="41370" x="3792538" y="5180013"/>
          <p14:tracePt t="41372" x="3810000" y="5180013"/>
          <p14:tracePt t="41381" x="3819525" y="5170488"/>
          <p14:tracePt t="41412" x="3829050" y="5170488"/>
          <p14:tracePt t="41428" x="3838575" y="5160963"/>
          <p14:tracePt t="41444" x="3838575" y="5153025"/>
          <p14:tracePt t="41452" x="3856038" y="5143500"/>
          <p14:tracePt t="41468" x="3883025" y="5126038"/>
          <p14:tracePt t="41476" x="3883025" y="5116513"/>
          <p14:tracePt t="41484" x="3902075" y="5097463"/>
          <p14:tracePt t="41492" x="3919538" y="5089525"/>
          <p14:tracePt t="41500" x="3948113" y="5060950"/>
          <p14:tracePt t="41508" x="3965575" y="5033963"/>
          <p14:tracePt t="41517" x="3975100" y="5033963"/>
          <p14:tracePt t="41525" x="4002088" y="5006975"/>
          <p14:tracePt t="41541" x="4011613" y="4997450"/>
          <p14:tracePt t="41548" x="4029075" y="4979988"/>
          <p14:tracePt t="41557" x="4048125" y="4970463"/>
          <p14:tracePt t="41781" x="4057650" y="4970463"/>
          <p14:tracePt t="41795" x="4057650" y="4979988"/>
          <p14:tracePt t="41803" x="4065588" y="5006975"/>
          <p14:tracePt t="41811" x="4075113" y="5016500"/>
          <p14:tracePt t="41819" x="4084638" y="5024438"/>
          <p14:tracePt t="41827" x="4094163" y="5033963"/>
          <p14:tracePt t="41843" x="4102100" y="5033963"/>
          <p14:tracePt t="41878" x="4111625" y="5033963"/>
          <p14:tracePt t="41883" x="4121150" y="5033963"/>
          <p14:tracePt t="41898" x="4138613" y="5033963"/>
          <p14:tracePt t="41900" x="4165600" y="5033963"/>
          <p14:tracePt t="41907" x="4184650" y="5033963"/>
          <p14:tracePt t="41915" x="4230688" y="5033963"/>
          <p14:tracePt t="41923" x="4267200" y="5053013"/>
          <p14:tracePt t="41931" x="4311650" y="5053013"/>
          <p14:tracePt t="41939" x="4340225" y="5053013"/>
          <p14:tracePt t="41947" x="4384675" y="5060950"/>
          <p14:tracePt t="41959" x="4421188" y="5080000"/>
          <p14:tracePt t="41967" x="4467225" y="5080000"/>
          <p14:tracePt t="41973" x="4494213" y="5080000"/>
          <p14:tracePt t="41983" x="4521200" y="5080000"/>
          <p14:tracePt t="41988" x="4540250" y="5080000"/>
          <p14:tracePt t="41995" x="4557713" y="5080000"/>
          <p14:tracePt t="42005" x="4567238" y="5080000"/>
          <p14:tracePt t="42111" x="4576763" y="5080000"/>
          <p14:tracePt t="42126" x="4586288" y="5080000"/>
          <p14:tracePt t="42132" x="4594225" y="5080000"/>
          <p14:tracePt t="42143" x="4613275" y="5080000"/>
          <p14:tracePt t="42150" x="4622800" y="5080000"/>
          <p14:tracePt t="42160" x="4640263" y="5080000"/>
          <p14:tracePt t="42167" x="4667250" y="5060950"/>
          <p14:tracePt t="42185" x="4713288" y="5053013"/>
          <p14:tracePt t="42188" x="4740275" y="5043488"/>
          <p14:tracePt t="42196" x="4749800" y="5043488"/>
          <p14:tracePt t="42204" x="4776788" y="5033963"/>
          <p14:tracePt t="42212" x="4803775" y="5024438"/>
          <p14:tracePt t="42220" x="4822825" y="5006975"/>
          <p14:tracePt t="42228" x="4840288" y="5006975"/>
          <p14:tracePt t="42236" x="4859338" y="4997450"/>
          <p14:tracePt t="42244" x="4895850" y="4987925"/>
          <p14:tracePt t="42252" x="4913313" y="4970463"/>
          <p14:tracePt t="42260" x="4922838" y="4960938"/>
          <p14:tracePt t="42268" x="4932363" y="4951413"/>
          <p14:tracePt t="42276" x="4941888" y="4943475"/>
          <p14:tracePt t="42284" x="4941888" y="4933950"/>
          <p14:tracePt t="42292" x="4949825" y="4924425"/>
          <p14:tracePt t="42308" x="4968875" y="4914900"/>
          <p14:tracePt t="42324" x="4978400" y="4906963"/>
          <p14:tracePt t="42331" x="4986338" y="4906963"/>
          <p14:tracePt t="42356" x="4995863" y="4897438"/>
          <p14:tracePt t="42491" x="5014913" y="4887913"/>
          <p14:tracePt t="42499" x="5032375" y="4887913"/>
          <p14:tracePt t="42507" x="5068888" y="4887913"/>
          <p14:tracePt t="42515" x="5114925" y="4897438"/>
          <p14:tracePt t="42523" x="5178425" y="4933950"/>
          <p14:tracePt t="42532" x="5205413" y="4943475"/>
          <p14:tracePt t="42539" x="5260975" y="4960938"/>
          <p14:tracePt t="42547" x="5324475" y="4997450"/>
          <p14:tracePt t="42555" x="5387975" y="5006975"/>
          <p14:tracePt t="42564" x="5424488" y="5016500"/>
          <p14:tracePt t="42571" x="5434013" y="5024438"/>
          <p14:tracePt t="42580" x="5470525" y="5024438"/>
          <p14:tracePt t="42588" x="5507038" y="5043488"/>
          <p14:tracePt t="42597" x="5524500" y="5060950"/>
          <p14:tracePt t="42604" x="5534025" y="5060950"/>
          <p14:tracePt t="42620" x="5543550" y="5060950"/>
          <p14:tracePt t="42699" x="5561013" y="5060950"/>
          <p14:tracePt t="42715" x="5580063" y="5060950"/>
          <p14:tracePt t="42723" x="5597525" y="5060950"/>
          <p14:tracePt t="42731" x="5607050" y="5060950"/>
          <p14:tracePt t="42739" x="5634038" y="5060950"/>
          <p14:tracePt t="42748" x="5653088" y="5060950"/>
          <p14:tracePt t="42756" x="5661025" y="5060950"/>
          <p14:tracePt t="42765" x="5670550" y="5060950"/>
          <p14:tracePt t="42772" x="5680075" y="5060950"/>
          <p14:tracePt t="42782" x="5697538" y="5053013"/>
          <p14:tracePt t="42791" x="5716588" y="5053013"/>
          <p14:tracePt t="42799" x="5724525" y="5053013"/>
          <p14:tracePt t="42821" x="5734050" y="5043488"/>
          <p14:tracePt t="42853" x="5743575" y="5033963"/>
          <p14:tracePt t="42878" x="5753100" y="5024438"/>
          <p14:tracePt t="42884" x="5753100" y="5016500"/>
          <p14:tracePt t="42908" x="5761038" y="5006975"/>
          <p14:tracePt t="42964" x="5770563" y="5006975"/>
          <p14:tracePt t="42988" x="5797550" y="5006975"/>
          <p14:tracePt t="42996" x="5807075" y="4997450"/>
          <p14:tracePt t="43012" x="5816600" y="4997450"/>
          <p14:tracePt t="43044" x="5826125" y="4987925"/>
          <p14:tracePt t="43052" x="5826125" y="4979988"/>
          <p14:tracePt t="43076" x="5834063" y="4970463"/>
          <p14:tracePt t="43083" x="5853113" y="4960938"/>
          <p14:tracePt t="43107" x="5862638" y="4951413"/>
          <p14:tracePt t="43123" x="5870575" y="4943475"/>
          <p14:tracePt t="43131" x="5889625" y="4924425"/>
          <p14:tracePt t="43147" x="5899150" y="4924425"/>
          <p14:tracePt t="43164" x="5907088" y="4914900"/>
          <p14:tracePt t="43171" x="5926138" y="4914900"/>
          <p14:tracePt t="43183" x="5935663" y="4906963"/>
          <p14:tracePt t="43189" x="5943600" y="4897438"/>
          <p14:tracePt t="43205" x="5953125" y="4887913"/>
          <p14:tracePt t="43230" x="5962650" y="4878388"/>
          <p14:tracePt t="43373" x="5943600" y="4878388"/>
          <p14:tracePt t="43381" x="5935663" y="4878388"/>
          <p14:tracePt t="43389" x="5916613" y="4878388"/>
          <p14:tracePt t="43399" x="5907088" y="4878388"/>
          <p14:tracePt t="43405" x="5899150" y="4878388"/>
          <p14:tracePt t="43414" x="5880100" y="4878388"/>
          <p14:tracePt t="43420" x="5862638" y="4878388"/>
          <p14:tracePt t="43430" x="5843588" y="4887913"/>
          <p14:tracePt t="43444" x="5834063" y="4887913"/>
          <p14:tracePt t="43451" x="5816600" y="4887913"/>
          <p14:tracePt t="43461" x="5807075" y="4887913"/>
          <p14:tracePt t="43477" x="5789613" y="4887913"/>
          <p14:tracePt t="43491" x="5770563" y="4897438"/>
          <p14:tracePt t="43499" x="5753100" y="4906963"/>
          <p14:tracePt t="43515" x="5743575" y="4914900"/>
          <p14:tracePt t="43523" x="5734050" y="4914900"/>
          <p14:tracePt t="43531" x="5724525" y="4914900"/>
          <p14:tracePt t="43540" x="5707063" y="4933950"/>
          <p14:tracePt t="44085" x="5697538" y="4943475"/>
          <p14:tracePt t="47661" x="5688013" y="4951413"/>
          <p14:tracePt t="47668" x="5680075" y="4951413"/>
          <p14:tracePt t="47677" x="5634038" y="4951413"/>
          <p14:tracePt t="47684" x="5561013" y="4951413"/>
          <p14:tracePt t="47691" x="5451475" y="4951413"/>
          <p14:tracePt t="47699" x="5341938" y="4951413"/>
          <p14:tracePt t="47707" x="5214938" y="4951413"/>
          <p14:tracePt t="47715" x="5049838" y="4951413"/>
          <p14:tracePt t="47724" x="4913313" y="4951413"/>
          <p14:tracePt t="47731" x="4786313" y="4951413"/>
          <p14:tracePt t="47739" x="4659313" y="4951413"/>
          <p14:tracePt t="47747" x="4557713" y="4933950"/>
          <p14:tracePt t="47755" x="4448175" y="4914900"/>
          <p14:tracePt t="47763" x="4403725" y="4906963"/>
          <p14:tracePt t="47772" x="4376738" y="4897438"/>
          <p14:tracePt t="47780" x="4357688" y="4897438"/>
          <p14:tracePt t="48046" x="4348163" y="4897438"/>
          <p14:tracePt t="48053" x="4330700" y="4897438"/>
          <p14:tracePt t="48064" x="4311650" y="4897438"/>
          <p14:tracePt t="48078" x="4303713" y="4897438"/>
          <p14:tracePt t="48085" x="4294188" y="4897438"/>
          <p14:tracePt t="48098" x="4267200" y="4897438"/>
          <p14:tracePt t="48109" x="4248150" y="4897438"/>
          <p14:tracePt t="48115" x="4238625" y="4906963"/>
          <p14:tracePt t="48123" x="4230688" y="4914900"/>
          <p14:tracePt t="48139" x="4221163" y="4914900"/>
          <p14:tracePt t="48581" x="4230688" y="4914900"/>
          <p14:tracePt t="48589" x="4275138" y="4914900"/>
          <p14:tracePt t="48597" x="4330700" y="4914900"/>
          <p14:tracePt t="48604" x="4367213" y="4914900"/>
          <p14:tracePt t="48613" x="4413250" y="4914900"/>
          <p14:tracePt t="48620" x="4467225" y="4914900"/>
          <p14:tracePt t="48629" x="4521200" y="4914900"/>
          <p14:tracePt t="48636" x="4549775" y="4914900"/>
          <p14:tracePt t="48645" x="4594225" y="4914900"/>
          <p14:tracePt t="48653" x="4630738" y="4914900"/>
          <p14:tracePt t="48661" x="4649788" y="4914900"/>
          <p14:tracePt t="48668" x="4676775" y="4914900"/>
          <p14:tracePt t="48684" x="4686300" y="4914900"/>
          <p14:tracePt t="48837" x="4695825" y="4914900"/>
          <p14:tracePt t="48845" x="4713288" y="4914900"/>
          <p14:tracePt t="48853" x="4722813" y="4906963"/>
          <p14:tracePt t="48860" x="4740275" y="4906963"/>
          <p14:tracePt t="48868" x="4776788" y="4897438"/>
          <p14:tracePt t="48876" x="4813300" y="4878388"/>
          <p14:tracePt t="48884" x="4840288" y="4870450"/>
          <p14:tracePt t="48900" x="4895850" y="4851400"/>
          <p14:tracePt t="48907" x="4932363" y="4851400"/>
          <p14:tracePt t="48915" x="4959350" y="4841875"/>
          <p14:tracePt t="48923" x="4978400" y="4833938"/>
          <p14:tracePt t="48932" x="4986338" y="4824413"/>
          <p14:tracePt t="48939" x="5005388" y="4824413"/>
          <p14:tracePt t="48997" x="5014913" y="4814888"/>
          <p14:tracePt t="49149" x="5022850" y="4824413"/>
          <p14:tracePt t="49157" x="5032375" y="4841875"/>
          <p14:tracePt t="49167" x="5041900" y="4841875"/>
          <p14:tracePt t="49173" x="5059363" y="4851400"/>
          <p14:tracePt t="49183" x="5078413" y="4887913"/>
          <p14:tracePt t="49188" x="5086350" y="4897438"/>
          <p14:tracePt t="49198" x="5114925" y="4914900"/>
          <p14:tracePt t="49204" x="5141913" y="4924425"/>
          <p14:tracePt t="49211" x="5151438" y="4933950"/>
          <p14:tracePt t="49219" x="5178425" y="4943475"/>
          <p14:tracePt t="49227" x="5195888" y="4943475"/>
          <p14:tracePt t="49235" x="5224463" y="4960938"/>
          <p14:tracePt t="49243" x="5251450" y="4970463"/>
          <p14:tracePt t="49251" x="5278438" y="4970463"/>
          <p14:tracePt t="49259" x="5305425" y="4970463"/>
          <p14:tracePt t="49267" x="5334000" y="4979988"/>
          <p14:tracePt t="49275" x="5378450" y="4979988"/>
          <p14:tracePt t="49283" x="5405438" y="4979988"/>
          <p14:tracePt t="49291" x="5434013" y="4979988"/>
          <p14:tracePt t="49300" x="5441950" y="4979988"/>
          <p14:tracePt t="49307" x="5478463" y="4979988"/>
          <p14:tracePt t="49315" x="5514975" y="4979988"/>
          <p14:tracePt t="49324" x="5551488" y="4979988"/>
          <p14:tracePt t="49333" x="5580063" y="4979988"/>
          <p14:tracePt t="49339" x="5597525" y="4979988"/>
          <p14:tracePt t="49348" x="5624513" y="4979988"/>
          <p14:tracePt t="49355" x="5634038" y="4979988"/>
          <p14:tracePt t="49372" x="5643563" y="4979988"/>
          <p14:tracePt t="49388" x="5653088" y="4979988"/>
          <p14:tracePt t="49419" x="5661025" y="4979988"/>
          <p14:tracePt t="49797" x="5680075" y="4970463"/>
          <p14:tracePt t="49803" x="5716588" y="4960938"/>
          <p14:tracePt t="49813" x="5761038" y="4960938"/>
          <p14:tracePt t="49819" x="5789613" y="4951413"/>
          <p14:tracePt t="49827" x="5816600" y="4943475"/>
          <p14:tracePt t="49835" x="5843588" y="4933950"/>
          <p14:tracePt t="49843" x="5862638" y="4924425"/>
          <p14:tracePt t="49851" x="5880100" y="4914900"/>
          <p14:tracePt t="49859" x="5916613" y="4906963"/>
          <p14:tracePt t="49875" x="5926138" y="4897438"/>
          <p14:tracePt t="49892" x="5943600" y="4878388"/>
          <p14:tracePt t="49939" x="5953125" y="4870450"/>
          <p14:tracePt t="49972" x="5962650" y="4860925"/>
          <p14:tracePt t="50075" x="5953125" y="4860925"/>
          <p14:tracePt t="50259" x="5962650" y="4860925"/>
          <p14:tracePt t="50267" x="5972175" y="4860925"/>
          <p14:tracePt t="50275" x="5989638" y="4860925"/>
          <p14:tracePt t="50291" x="5999163" y="4860925"/>
          <p14:tracePt t="50307" x="6007100" y="4860925"/>
          <p14:tracePt t="50323" x="6026150" y="4860925"/>
          <p14:tracePt t="50339" x="6043613" y="4860925"/>
          <p14:tracePt t="50347" x="6053138" y="4860925"/>
          <p14:tracePt t="50355" x="6062663" y="4860925"/>
          <p14:tracePt t="50371" x="6072188" y="4860925"/>
          <p14:tracePt t="50380" x="6089650" y="4860925"/>
          <p14:tracePt t="50388" x="6108700" y="4860925"/>
          <p14:tracePt t="50397" x="6126163" y="4851400"/>
          <p14:tracePt t="50404" x="6135688" y="4851400"/>
          <p14:tracePt t="50412" x="6172200" y="4833938"/>
          <p14:tracePt t="50428" x="6181725" y="4833938"/>
          <p14:tracePt t="50436" x="6199188" y="4833938"/>
          <p14:tracePt t="50651" x="6218238" y="4824413"/>
          <p14:tracePt t="50659" x="6226175" y="4814888"/>
          <p14:tracePt t="50675" x="6245225" y="4805363"/>
          <p14:tracePt t="50683" x="6272213" y="4787900"/>
          <p14:tracePt t="50707" x="6281738" y="4778375"/>
          <p14:tracePt t="50715" x="6291263" y="4778375"/>
          <p14:tracePt t="50723" x="6299200" y="4768850"/>
          <p14:tracePt t="50739" x="6299200" y="4760913"/>
          <p14:tracePt t="50756" x="6308725" y="4751388"/>
          <p14:tracePt t="51013" x="6326188" y="4741863"/>
          <p14:tracePt t="51023" x="6335713" y="4741863"/>
          <p14:tracePt t="51027" x="6345238" y="4732338"/>
          <p14:tracePt t="51043" x="6362700" y="4724400"/>
          <p14:tracePt t="51051" x="6372225" y="4724400"/>
          <p14:tracePt t="51059" x="6381750" y="4714875"/>
          <p14:tracePt t="51075" x="6381750" y="4705350"/>
          <p14:tracePt t="51085" x="6391275" y="4697413"/>
          <p14:tracePt t="51092" x="6408738" y="4697413"/>
          <p14:tracePt t="51102" x="6418263" y="4687888"/>
          <p14:tracePt t="51115" x="6427788" y="4678363"/>
          <p14:tracePt t="51164" x="6435725" y="4678363"/>
          <p14:tracePt t="51187" x="6445250" y="4678363"/>
          <p14:tracePt t="51219" x="6445250" y="4668838"/>
          <p14:tracePt t="51511" x="6445250" y="4660900"/>
          <p14:tracePt t="51517" x="6445250" y="4651375"/>
          <p14:tracePt t="51533" x="6418263" y="4624388"/>
          <p14:tracePt t="51548" x="6408738" y="4605338"/>
          <p14:tracePt t="51564" x="6408738" y="4595813"/>
          <p14:tracePt t="51572" x="6399213" y="4578350"/>
          <p14:tracePt t="51588" x="6399213" y="4568825"/>
          <p14:tracePt t="51612" x="6391275" y="4541838"/>
          <p14:tracePt t="51620" x="6381750" y="4532313"/>
          <p14:tracePt t="51644" x="6381750" y="4522788"/>
          <p14:tracePt t="51660" x="6381750" y="4505325"/>
          <p14:tracePt t="51668" x="6381750" y="4495800"/>
          <p14:tracePt t="51684" x="6381750" y="4486275"/>
          <p14:tracePt t="51725" x="6372225" y="4459288"/>
          <p14:tracePt t="52038" x="6362700" y="4459288"/>
          <p14:tracePt t="52061" x="6345238" y="4459288"/>
          <p14:tracePt t="52998" x="6335713" y="4459288"/>
          <p14:tracePt t="53005" x="6318250" y="4459288"/>
          <p14:tracePt t="53013" x="6291263" y="4441825"/>
          <p14:tracePt t="53021" x="6281738" y="4432300"/>
          <p14:tracePt t="53028" x="6254750" y="4405313"/>
          <p14:tracePt t="53036" x="6235700" y="4386263"/>
          <p14:tracePt t="53044" x="6226175" y="4376738"/>
          <p14:tracePt t="53052" x="6218238" y="4368800"/>
          <p14:tracePt t="53060" x="6218238" y="4359275"/>
          <p14:tracePt t="53068" x="6208713" y="4340225"/>
          <p14:tracePt t="53076" x="6199188" y="4322763"/>
          <p14:tracePt t="53084" x="6199188" y="4313238"/>
          <p14:tracePt t="53092" x="6199188" y="4303713"/>
          <p14:tracePt t="53099" x="6199188" y="4286250"/>
          <p14:tracePt t="53107" x="6199188" y="4276725"/>
          <p14:tracePt t="53131" x="6199188" y="4268788"/>
          <p14:tracePt t="53164" x="6199188" y="4249738"/>
          <p14:tracePt t="53189" x="6199188" y="4240213"/>
          <p14:tracePt t="53225" x="6208713" y="4232275"/>
          <p14:tracePt t="53437" x="6199188" y="4232275"/>
          <p14:tracePt t="53447" x="6189663" y="4232275"/>
          <p14:tracePt t="53453" x="6189663" y="4240213"/>
          <p14:tracePt t="53463" x="6172200" y="4249738"/>
          <p14:tracePt t="53479" x="6153150" y="4259263"/>
          <p14:tracePt t="53483" x="6145213" y="4259263"/>
          <p14:tracePt t="53491" x="6135688" y="4268788"/>
          <p14:tracePt t="53499" x="6126163" y="4276725"/>
          <p14:tracePt t="53507" x="6116638" y="4276725"/>
          <p14:tracePt t="53526" x="6108700" y="4276725"/>
          <p14:tracePt t="54421" x="6108700" y="4286250"/>
          <p14:tracePt t="54459" x="6108700" y="4303713"/>
          <p14:tracePt t="54469" x="6089650" y="4313238"/>
          <p14:tracePt t="54480" x="6080125" y="4313238"/>
          <p14:tracePt t="54485" x="6062663" y="4313238"/>
          <p14:tracePt t="54493" x="6035675" y="4313238"/>
          <p14:tracePt t="54500" x="5989638" y="4313238"/>
          <p14:tracePt t="54510" x="5926138" y="4313238"/>
          <p14:tracePt t="54515" x="5889625" y="4313238"/>
          <p14:tracePt t="54524" x="5853113" y="4313238"/>
          <p14:tracePt t="54531" x="5807075" y="4313238"/>
          <p14:tracePt t="54539" x="5780088" y="4313238"/>
          <p14:tracePt t="54547" x="5753100" y="4313238"/>
          <p14:tracePt t="54555" x="5724525" y="4313238"/>
          <p14:tracePt t="54563" x="5716588" y="4313238"/>
          <p14:tracePt t="54571" x="5707063" y="4313238"/>
          <p14:tracePt t="54813" x="5697538" y="4313238"/>
          <p14:tracePt t="54829" x="5680075" y="4295775"/>
          <p14:tracePt t="54850" x="5670550" y="4295775"/>
          <p14:tracePt t="54852" x="5670550" y="4276725"/>
          <p14:tracePt t="54861" x="5661025" y="4268788"/>
          <p14:tracePt t="54868" x="5653088" y="4268788"/>
          <p14:tracePt t="54878" x="5643563" y="4259263"/>
          <p14:tracePt t="54883" x="5634038" y="4259263"/>
          <p14:tracePt t="54892" x="5607050" y="4240213"/>
          <p14:tracePt t="54907" x="5597525" y="4232275"/>
          <p14:tracePt t="55085" x="5597525" y="4222750"/>
          <p14:tracePt t="55093" x="5607050" y="4213225"/>
          <p14:tracePt t="55100" x="5634038" y="4186238"/>
          <p14:tracePt t="55112" x="5643563" y="4186238"/>
          <p14:tracePt t="55118" x="5653088" y="4176713"/>
          <p14:tracePt t="55124" x="5670550" y="4176713"/>
          <p14:tracePt t="55133" x="5688013" y="4159250"/>
          <p14:tracePt t="55140" x="5697538" y="4149725"/>
          <p14:tracePt t="55149" x="5716588" y="4140200"/>
          <p14:tracePt t="55156" x="5753100" y="4130675"/>
          <p14:tracePt t="55163" x="5780088" y="4103688"/>
          <p14:tracePt t="55171" x="5807075" y="4094163"/>
          <p14:tracePt t="55180" x="5843588" y="4086225"/>
          <p14:tracePt t="55187" x="5870575" y="4086225"/>
          <p14:tracePt t="55196" x="5916613" y="4076700"/>
          <p14:tracePt t="55203" x="5943600" y="4057650"/>
          <p14:tracePt t="55211" x="5972175" y="4049713"/>
          <p14:tracePt t="55219" x="6026150" y="4030663"/>
          <p14:tracePt t="55227" x="6035675" y="4030663"/>
          <p14:tracePt t="55235" x="6062663" y="4021138"/>
          <p14:tracePt t="55243" x="6080125" y="4021138"/>
          <p14:tracePt t="55251" x="6108700" y="4003675"/>
          <p14:tracePt t="55259" x="6116638" y="4003675"/>
          <p14:tracePt t="55267" x="6126163" y="4003675"/>
          <p14:tracePt t="55276" x="6135688" y="3994150"/>
          <p14:tracePt t="55301" x="6153150" y="3994150"/>
          <p14:tracePt t="55317" x="6162675" y="3994150"/>
          <p14:tracePt t="55333" x="6172200" y="3994150"/>
          <p14:tracePt t="55341" x="6189663" y="3994150"/>
          <p14:tracePt t="55349" x="6199188" y="3994150"/>
          <p14:tracePt t="55356" x="6235700" y="3994150"/>
          <p14:tracePt t="55364" x="6254750" y="3994150"/>
          <p14:tracePt t="55371" x="6281738" y="3994150"/>
          <p14:tracePt t="55380" x="6308725" y="3994150"/>
          <p14:tracePt t="55387" x="6335713" y="3994150"/>
          <p14:tracePt t="55396" x="6354763" y="3994150"/>
          <p14:tracePt t="55403" x="6391275" y="3994150"/>
          <p14:tracePt t="55411" x="6408738" y="3994150"/>
          <p14:tracePt t="55419" x="6435725" y="3994150"/>
          <p14:tracePt t="55427" x="6454775" y="3994150"/>
          <p14:tracePt t="55435" x="6472238" y="3994150"/>
          <p14:tracePt t="55443" x="6491288" y="3994150"/>
          <p14:tracePt t="55451" x="6518275" y="3994150"/>
          <p14:tracePt t="55460" x="6537325" y="4003675"/>
          <p14:tracePt t="55468" x="6545263" y="4003675"/>
          <p14:tracePt t="55481" x="6573838" y="4003675"/>
          <p14:tracePt t="55484" x="6610350" y="4003675"/>
          <p14:tracePt t="55493" x="6637338" y="4003675"/>
          <p14:tracePt t="55500" x="6681788" y="4003675"/>
          <p14:tracePt t="55510" x="6737350" y="4003675"/>
          <p14:tracePt t="55515" x="6791325" y="4003675"/>
          <p14:tracePt t="55523" x="6827838" y="4003675"/>
          <p14:tracePt t="55531" x="6883400" y="4003675"/>
          <p14:tracePt t="55539" x="6929438" y="4003675"/>
          <p14:tracePt t="55547" x="6956425" y="4003675"/>
          <p14:tracePt t="55555" x="7000875" y="4003675"/>
          <p14:tracePt t="55563" x="7037388" y="3994150"/>
          <p14:tracePt t="55571" x="7056438" y="3994150"/>
          <p14:tracePt t="55579" x="7092950" y="3984625"/>
          <p14:tracePt t="55588" x="7110413" y="3976688"/>
          <p14:tracePt t="55604" x="7138988" y="3976688"/>
          <p14:tracePt t="55613" x="7146925" y="3967163"/>
          <p14:tracePt t="55620" x="7156450" y="3957638"/>
          <p14:tracePt t="55628" x="7156450" y="3948113"/>
          <p14:tracePt t="55636" x="7165975" y="3948113"/>
          <p14:tracePt t="55645" x="7175500" y="3948113"/>
          <p14:tracePt t="55660" x="7192963" y="3940175"/>
          <p14:tracePt t="55683" x="7212013" y="3930650"/>
          <p14:tracePt t="55700" x="7229475" y="3911600"/>
          <p14:tracePt t="55707" x="7239000" y="3911600"/>
          <p14:tracePt t="55723" x="7248525" y="3903663"/>
          <p14:tracePt t="55739" x="7256463" y="3903663"/>
          <p14:tracePt t="55755" x="7265988" y="3903663"/>
          <p14:tracePt t="55965" x="7292975" y="3903663"/>
          <p14:tracePt t="55973" x="7329488" y="3911600"/>
          <p14:tracePt t="55981" x="7356475" y="3921125"/>
          <p14:tracePt t="55989" x="7402513" y="3930650"/>
          <p14:tracePt t="55999" x="7429500" y="3930650"/>
          <p14:tracePt t="56005" x="7466013" y="3940175"/>
          <p14:tracePt t="56015" x="7512050" y="3967163"/>
          <p14:tracePt t="56021" x="7567613" y="3967163"/>
          <p14:tracePt t="56029" x="7631113" y="3976688"/>
          <p14:tracePt t="56037" x="7685088" y="3976688"/>
          <p14:tracePt t="56046" x="7758113" y="3976688"/>
          <p14:tracePt t="56054" x="7804150" y="3976688"/>
          <p14:tracePt t="56061" x="7858125" y="3976688"/>
          <p14:tracePt t="56068" x="7894638" y="3976688"/>
          <p14:tracePt t="56076" x="7913688" y="3976688"/>
          <p14:tracePt t="56084" x="7958138" y="3976688"/>
          <p14:tracePt t="56092" x="7967663" y="3976688"/>
          <p14:tracePt t="56150" x="7967663" y="3984625"/>
          <p14:tracePt t="56157" x="7977188" y="4013200"/>
          <p14:tracePt t="56164" x="7986713" y="4021138"/>
          <p14:tracePt t="56181" x="8013700" y="4040188"/>
          <p14:tracePt t="56198" x="8031163" y="4057650"/>
          <p14:tracePt t="56207" x="8040688" y="4067175"/>
          <p14:tracePt t="56251" x="8050213" y="4067175"/>
          <p14:tracePt t="56267" x="8059738" y="4076700"/>
          <p14:tracePt t="56275" x="8059738" y="4086225"/>
          <p14:tracePt t="56284" x="8059738" y="4094163"/>
          <p14:tracePt t="56292" x="8067675" y="4113213"/>
          <p14:tracePt t="56302" x="8086725" y="4159250"/>
          <p14:tracePt t="56308" x="8086725" y="4167188"/>
          <p14:tracePt t="56317" x="8086725" y="4176713"/>
          <p14:tracePt t="56324" x="8096250" y="4195763"/>
          <p14:tracePt t="56333" x="8096250" y="4232275"/>
          <p14:tracePt t="56340" x="8096250" y="4249738"/>
          <p14:tracePt t="56351" x="8104188" y="4276725"/>
          <p14:tracePt t="56356" x="8104188" y="4286250"/>
          <p14:tracePt t="56365" x="8113713" y="4295775"/>
          <p14:tracePt t="56381" x="8113713" y="4313238"/>
          <p14:tracePt t="56388" x="8113713" y="4322763"/>
          <p14:tracePt t="56405" x="8113713" y="4332288"/>
          <p14:tracePt t="56443" x="8113713" y="4340225"/>
          <p14:tracePt t="56460" x="8113713" y="4359275"/>
          <p14:tracePt t="56484" x="8113713" y="4368800"/>
          <p14:tracePt t="56492" x="8113713" y="4376738"/>
          <p14:tracePt t="56500" x="8113713" y="4386263"/>
          <p14:tracePt t="56508" x="8113713" y="4395788"/>
          <p14:tracePt t="56524" x="8096250" y="4413250"/>
          <p14:tracePt t="56653" x="8096250" y="4422775"/>
          <p14:tracePt t="56789" x="8086725" y="4422775"/>
          <p14:tracePt t="57133" x="8067675" y="4422775"/>
          <p14:tracePt t="57155" x="8059738" y="4422775"/>
          <p14:tracePt t="57171" x="8050213" y="4422775"/>
          <p14:tracePt t="57187" x="8040688" y="4422775"/>
          <p14:tracePt t="57196" x="8031163" y="4422775"/>
          <p14:tracePt t="57203" x="8013700" y="4422775"/>
          <p14:tracePt t="57212" x="8004175" y="4422775"/>
          <p14:tracePt t="57219" x="7967663" y="4449763"/>
          <p14:tracePt t="57229" x="7921625" y="4449763"/>
          <p14:tracePt t="57236" x="7867650" y="4449763"/>
          <p14:tracePt t="57243" x="7813675" y="4449763"/>
          <p14:tracePt t="57251" x="7721600" y="4449763"/>
          <p14:tracePt t="57259" x="7612063" y="4449763"/>
          <p14:tracePt t="57268" x="7521575" y="4449763"/>
          <p14:tracePt t="57276" x="7429500" y="4449763"/>
          <p14:tracePt t="57284" x="7348538" y="4449763"/>
          <p14:tracePt t="57292" x="7256463" y="4449763"/>
          <p14:tracePt t="57300" x="7165975" y="4449763"/>
          <p14:tracePt t="57308" x="7110413" y="4449763"/>
          <p14:tracePt t="57316" x="7056438" y="4449763"/>
          <p14:tracePt t="57324" x="7000875" y="4449763"/>
          <p14:tracePt t="57332" x="6946900" y="4449763"/>
          <p14:tracePt t="57340" x="6910388" y="4449763"/>
          <p14:tracePt t="57348" x="6846888" y="4449763"/>
          <p14:tracePt t="57356" x="6773863" y="4449763"/>
          <p14:tracePt t="57363" x="6710363" y="4449763"/>
          <p14:tracePt t="57372" x="6637338" y="4449763"/>
          <p14:tracePt t="57380" x="6564313" y="4449763"/>
          <p14:tracePt t="57388" x="6508750" y="4449763"/>
          <p14:tracePt t="57397" x="6435725" y="4449763"/>
          <p14:tracePt t="57404" x="6381750" y="4449763"/>
          <p14:tracePt t="57412" x="6318250" y="4449763"/>
          <p14:tracePt t="57420" x="6262688" y="4449763"/>
          <p14:tracePt t="57428" x="6235700" y="4449763"/>
          <p14:tracePt t="57436" x="6218238" y="4449763"/>
          <p14:tracePt t="57444" x="6181725" y="4449763"/>
          <p14:tracePt t="57451" x="6172200" y="4449763"/>
          <p14:tracePt t="57459" x="6145213" y="4449763"/>
          <p14:tracePt t="57468" x="6126163" y="4449763"/>
          <p14:tracePt t="57476" x="6099175" y="4449763"/>
          <p14:tracePt t="57484" x="6089650" y="4449763"/>
          <p14:tracePt t="57492" x="6080125" y="4449763"/>
          <p14:tracePt t="57549" x="6062663" y="4449763"/>
          <p14:tracePt t="57556" x="6053138" y="4449763"/>
          <p14:tracePt t="57565" x="6035675" y="4449763"/>
          <p14:tracePt t="57573" x="6016625" y="4449763"/>
          <p14:tracePt t="57584" x="5980113" y="4459288"/>
          <p14:tracePt t="57589" x="5972175" y="4459288"/>
          <p14:tracePt t="57600" x="5953125" y="4459288"/>
          <p14:tracePt t="57605" x="5935663" y="4459288"/>
          <p14:tracePt t="57617" x="5916613" y="4459288"/>
          <p14:tracePt t="57620" x="5889625" y="4459288"/>
          <p14:tracePt t="57631" x="5880100" y="4459288"/>
          <p14:tracePt t="57635" x="5862638" y="4459288"/>
          <p14:tracePt t="57643" x="5853113" y="4459288"/>
          <p14:tracePt t="57651" x="5834063" y="4459288"/>
          <p14:tracePt t="57667" x="5816600" y="4459288"/>
          <p14:tracePt t="57684" x="5797550" y="4459288"/>
          <p14:tracePt t="57700" x="5789613" y="4459288"/>
          <p14:tracePt t="57708" x="5780088" y="4459288"/>
          <p14:tracePt t="57717" x="5761038" y="4459288"/>
          <p14:tracePt t="57724" x="5743575" y="4459288"/>
          <p14:tracePt t="57732" x="5716588" y="4459288"/>
          <p14:tracePt t="57740" x="5697538" y="4459288"/>
          <p14:tracePt t="57749" x="5680075" y="4459288"/>
          <p14:tracePt t="57756" x="5653088" y="4459288"/>
          <p14:tracePt t="57763" x="5643563" y="4459288"/>
          <p14:tracePt t="57772" x="5624513" y="4459288"/>
          <p14:tracePt t="57788" x="5616575" y="4459288"/>
          <p14:tracePt t="58271" x="5624513" y="4459288"/>
          <p14:tracePt t="58300" x="5643563" y="4459288"/>
          <p14:tracePt t="58309" x="5653088" y="4459288"/>
          <p14:tracePt t="58325" x="5661025" y="4459288"/>
          <p14:tracePt t="58357" x="5680075" y="4459288"/>
          <p14:tracePt t="58397" x="5688013" y="4459288"/>
          <p14:tracePt t="58437" x="5697538" y="4459288"/>
          <p14:tracePt t="60083" x="5697538" y="4449763"/>
          <p14:tracePt t="60099" x="5697538" y="4441825"/>
          <p14:tracePt t="60107" x="5707063" y="4413250"/>
          <p14:tracePt t="60115" x="5724525" y="4405313"/>
          <p14:tracePt t="60123" x="5743575" y="4395788"/>
          <p14:tracePt t="60131" x="5761038" y="4376738"/>
          <p14:tracePt t="60139" x="5770563" y="4368800"/>
          <p14:tracePt t="60151" x="5797550" y="4349750"/>
          <p14:tracePt t="60156" x="5826125" y="4340225"/>
          <p14:tracePt t="60165" x="5889625" y="4322763"/>
          <p14:tracePt t="60172" x="5907088" y="4313238"/>
          <p14:tracePt t="60181" x="5943600" y="4295775"/>
          <p14:tracePt t="60188" x="5980113" y="4286250"/>
          <p14:tracePt t="60197" x="6007100" y="4268788"/>
          <p14:tracePt t="60214" x="6035675" y="4268788"/>
          <p14:tracePt t="60230" x="6043613" y="4268788"/>
          <p14:tracePt t="60236" x="6053138" y="4259263"/>
          <p14:tracePt t="60501" x="6089650" y="4259263"/>
          <p14:tracePt t="60509" x="6172200" y="4259263"/>
          <p14:tracePt t="60517" x="6281738" y="4259263"/>
          <p14:tracePt t="60525" x="6408738" y="4259263"/>
          <p14:tracePt t="60533" x="6554788" y="4259263"/>
          <p14:tracePt t="60541" x="6700838" y="4259263"/>
          <p14:tracePt t="60547" x="6846888" y="4259263"/>
          <p14:tracePt t="60557" x="6973888" y="4259263"/>
          <p14:tracePt t="60566" x="7119938" y="4259263"/>
          <p14:tracePt t="60573" x="7212013" y="4259263"/>
          <p14:tracePt t="60582" x="7339013" y="4259263"/>
          <p14:tracePt t="60589" x="7448550" y="4259263"/>
          <p14:tracePt t="60598" x="7558088" y="4249738"/>
          <p14:tracePt t="60605" x="7648575" y="4232275"/>
          <p14:tracePt t="60614" x="7767638" y="4203700"/>
          <p14:tracePt t="60620" x="7858125" y="4195763"/>
          <p14:tracePt t="60629" x="7950200" y="4195763"/>
          <p14:tracePt t="60635" x="8031163" y="4176713"/>
          <p14:tracePt t="60643" x="8086725" y="4167188"/>
          <p14:tracePt t="60651" x="8140700" y="4167188"/>
          <p14:tracePt t="60659" x="8186738" y="4167188"/>
          <p14:tracePt t="60667" x="8204200" y="4149725"/>
          <p14:tracePt t="60675" x="8232775" y="4149725"/>
          <p14:tracePt t="60692" x="8240713" y="4149725"/>
          <p14:tracePt t="60749" x="8250238" y="4140200"/>
          <p14:tracePt t="60789" x="8269288" y="4140200"/>
          <p14:tracePt t="60797" x="8277225" y="4140200"/>
          <p14:tracePt t="60813" x="8296275" y="4140200"/>
          <p14:tracePt t="60820" x="8305800" y="4140200"/>
          <p14:tracePt t="60829" x="8313738" y="4130675"/>
          <p14:tracePt t="60837" x="8323263" y="4130675"/>
          <p14:tracePt t="60845" x="8332788" y="4130675"/>
          <p14:tracePt t="60861" x="8332788" y="4122738"/>
          <p14:tracePt t="60997" x="8313738" y="4122738"/>
          <p14:tracePt t="61005" x="8250238" y="4122738"/>
          <p14:tracePt t="61014" x="8177213" y="4149725"/>
          <p14:tracePt t="61021" x="8132763" y="4149725"/>
          <p14:tracePt t="61030" x="8059738" y="4167188"/>
          <p14:tracePt t="61036" x="7986713" y="4176713"/>
          <p14:tracePt t="61045" x="7913688" y="4186238"/>
          <p14:tracePt t="61053" x="7831138" y="4213225"/>
          <p14:tracePt t="61061" x="7731125" y="4240213"/>
          <p14:tracePt t="61069" x="7694613" y="4249738"/>
          <p14:tracePt t="61077" x="7612063" y="4276725"/>
          <p14:tracePt t="61085" x="7548563" y="4303713"/>
          <p14:tracePt t="61093" x="7512050" y="4313238"/>
          <p14:tracePt t="61100" x="7429500" y="4340225"/>
          <p14:tracePt t="61108" x="7366000" y="4368800"/>
          <p14:tracePt t="61116" x="7329488" y="4376738"/>
          <p14:tracePt t="61124" x="7248525" y="4405313"/>
          <p14:tracePt t="61131" x="7183438" y="4432300"/>
          <p14:tracePt t="61139" x="7110413" y="4441825"/>
          <p14:tracePt t="61148" x="7083425" y="4459288"/>
          <p14:tracePt t="61155" x="7010400" y="4486275"/>
          <p14:tracePt t="61164" x="6946900" y="4495800"/>
          <p14:tracePt t="61173" x="6846888" y="4541838"/>
          <p14:tracePt t="61184" x="6773863" y="4551363"/>
          <p14:tracePt t="61189" x="6673850" y="4578350"/>
          <p14:tracePt t="61199" x="6581775" y="4605338"/>
          <p14:tracePt t="61205" x="6481763" y="4632325"/>
          <p14:tracePt t="61215" x="6372225" y="4660900"/>
          <p14:tracePt t="61221" x="6291263" y="4687888"/>
          <p14:tracePt t="61232" x="6199188" y="4705350"/>
          <p14:tracePt t="61237" x="6099175" y="4741863"/>
          <p14:tracePt t="61246" x="6026150" y="4760913"/>
          <p14:tracePt t="61251" x="5962650" y="4768850"/>
          <p14:tracePt t="61260" x="5907088" y="4797425"/>
          <p14:tracePt t="61267" x="5843588" y="4814888"/>
          <p14:tracePt t="61275" x="5780088" y="4833938"/>
          <p14:tracePt t="61283" x="5734050" y="4851400"/>
          <p14:tracePt t="61291" x="5680075" y="4878388"/>
          <p14:tracePt t="61299" x="5597525" y="4914900"/>
          <p14:tracePt t="61307" x="5551488" y="4924425"/>
          <p14:tracePt t="61316" x="5470525" y="4951413"/>
          <p14:tracePt t="61323" x="5405438" y="4987925"/>
          <p14:tracePt t="61332" x="5351463" y="5016500"/>
          <p14:tracePt t="61339" x="5287963" y="5043488"/>
          <p14:tracePt t="61348" x="5224463" y="5053013"/>
          <p14:tracePt t="61355" x="5187950" y="5060950"/>
          <p14:tracePt t="61366" x="5151438" y="5070475"/>
          <p14:tracePt t="61371" x="5114925" y="5070475"/>
          <p14:tracePt t="61379" x="5068888" y="5097463"/>
          <p14:tracePt t="61387" x="5049838" y="5106988"/>
          <p14:tracePt t="61397" x="5022850" y="5106988"/>
          <p14:tracePt t="61403" x="5014913" y="5106988"/>
          <p14:tracePt t="61412" x="4978400" y="5116513"/>
          <p14:tracePt t="61419" x="4959350" y="5126038"/>
          <p14:tracePt t="61429" x="4932363" y="5126038"/>
          <p14:tracePt t="61435" x="4876800" y="5133975"/>
          <p14:tracePt t="61444" x="4859338" y="5143500"/>
          <p14:tracePt t="61451" x="4813300" y="5153025"/>
          <p14:tracePt t="61459" x="4767263" y="5160963"/>
          <p14:tracePt t="61467" x="4695825" y="5180013"/>
          <p14:tracePt t="61475" x="4640263" y="5180013"/>
          <p14:tracePt t="61483" x="4576763" y="5180013"/>
          <p14:tracePt t="61491" x="4521200" y="5207000"/>
          <p14:tracePt t="61499" x="4457700" y="5216525"/>
          <p14:tracePt t="61507" x="4403725" y="5216525"/>
          <p14:tracePt t="61520" x="4357688" y="5226050"/>
          <p14:tracePt t="61526" x="4321175" y="5226050"/>
          <p14:tracePt t="61535" x="4303713" y="5226050"/>
          <p14:tracePt t="61541" x="4275138" y="5233988"/>
          <p14:tracePt t="61549" x="4267200" y="5233988"/>
          <p14:tracePt t="61556" x="4257675" y="5233988"/>
          <p14:tracePt t="61565" x="4248150" y="5243513"/>
          <p14:tracePt t="61571" x="4238625" y="5253038"/>
          <p14:tracePt t="61579" x="4230688" y="5253038"/>
          <p14:tracePt t="61596" x="4221163" y="5262563"/>
          <p14:tracePt t="61613" x="4211638" y="5262563"/>
          <p14:tracePt t="61619" x="4184650" y="5262563"/>
          <p14:tracePt t="61630" x="4157663" y="5270500"/>
          <p14:tracePt t="61635" x="4138613" y="5270500"/>
          <p14:tracePt t="61645" x="4121150" y="5270500"/>
          <p14:tracePt t="61651" x="4075113" y="5270500"/>
          <p14:tracePt t="61659" x="4038600" y="5280025"/>
          <p14:tracePt t="61667" x="4021138" y="5280025"/>
          <p14:tracePt t="61675" x="3956050" y="5289550"/>
          <p14:tracePt t="61683" x="3929063" y="5299075"/>
          <p14:tracePt t="61692" x="3911600" y="5299075"/>
          <p14:tracePt t="61700" x="3875088" y="5316538"/>
          <p14:tracePt t="61708" x="3865563" y="5316538"/>
          <p14:tracePt t="61716" x="3846513" y="5316538"/>
          <p14:tracePt t="61724" x="3829050" y="5326063"/>
          <p14:tracePt t="61805" x="3819525" y="5326063"/>
          <p14:tracePt t="61833" x="3802063" y="5326063"/>
          <p14:tracePt t="61835" x="3792538" y="5326063"/>
          <p14:tracePt t="61846" x="3783013" y="5343525"/>
          <p14:tracePt t="61861" x="3775075" y="5353050"/>
          <p14:tracePt t="61877" x="3765550" y="5353050"/>
          <p14:tracePt t="62069" x="3775075" y="5353050"/>
          <p14:tracePt t="62077" x="3783013" y="5353050"/>
          <p14:tracePt t="62085" x="3792538" y="5353050"/>
          <p14:tracePt t="62093" x="3802063" y="5353050"/>
          <p14:tracePt t="62101" x="3819525" y="5353050"/>
          <p14:tracePt t="62109" x="3829050" y="5353050"/>
          <p14:tracePt t="62125" x="3838575" y="5353050"/>
          <p14:tracePt t="62774" x="3838575" y="5362575"/>
          <p14:tracePt t="62963" x="3829050" y="5362575"/>
          <p14:tracePt t="62971" x="3819525" y="5372100"/>
          <p14:tracePt t="63061" x="3802063" y="5372100"/>
          <p14:tracePt t="63069" x="3792538" y="5380038"/>
          <p14:tracePt t="63077" x="3783013" y="5389563"/>
          <p14:tracePt t="63108" x="3783013" y="5399088"/>
          <p14:tracePt t="63116" x="3775075" y="5408613"/>
          <p14:tracePt t="63132" x="3746500" y="5426075"/>
          <p14:tracePt t="63147" x="3738563" y="5435600"/>
          <p14:tracePt t="63171" x="3729038" y="5445125"/>
          <p14:tracePt t="63229" x="3719513" y="5445125"/>
          <p14:tracePt t="63475" x="3702050" y="5453063"/>
          <p14:tracePt t="63507" x="3683000" y="5462588"/>
          <p14:tracePt t="63540" x="3673475" y="5472113"/>
          <p14:tracePt t="63548" x="3673475" y="5481638"/>
          <p14:tracePt t="63590" x="3665538" y="5481638"/>
          <p14:tracePt t="63619" x="3665538" y="5499100"/>
          <p14:tracePt t="63635" x="3665538" y="5508625"/>
          <p14:tracePt t="63683" x="3656013" y="5518150"/>
          <p14:tracePt t="63933" x="3665538" y="5518150"/>
          <p14:tracePt t="64053" x="3673475" y="5518150"/>
          <p14:tracePt t="64175" x="3673475" y="5508625"/>
          <p14:tracePt t="64213" x="3673475" y="5499100"/>
          <p14:tracePt t="64225" x="3683000" y="5489575"/>
          <p14:tracePt t="64341" x="3673475" y="5489575"/>
          <p14:tracePt t="64351" x="3665538" y="5508625"/>
          <p14:tracePt t="64363" x="3656013" y="5518150"/>
          <p14:tracePt t="64371" x="3646488" y="5526088"/>
          <p14:tracePt t="64380" x="3629025" y="5526088"/>
          <p14:tracePt t="64387" x="3619500" y="5535613"/>
          <p14:tracePt t="64403" x="3600450" y="5554663"/>
          <p14:tracePt t="64419" x="3592513" y="5554663"/>
          <p14:tracePt t="64435" x="3582988" y="5562600"/>
          <p14:tracePt t="64443" x="3573463" y="5562600"/>
          <p14:tracePt t="64451" x="3556000" y="5572125"/>
          <p14:tracePt t="64459" x="3527425" y="5599113"/>
          <p14:tracePt t="64468" x="3500438" y="5618163"/>
          <p14:tracePt t="64479" x="3463925" y="5635625"/>
          <p14:tracePt t="64484" x="3409950" y="5672138"/>
          <p14:tracePt t="64492" x="3363913" y="5708650"/>
          <p14:tracePt t="64500" x="3336925" y="5727700"/>
          <p14:tracePt t="64509" x="3290888" y="5764213"/>
          <p14:tracePt t="64516" x="3244850" y="5800725"/>
          <p14:tracePt t="64523" x="3208338" y="5827713"/>
          <p14:tracePt t="64531" x="3190875" y="5845175"/>
          <p14:tracePt t="64540" x="3163888" y="5881688"/>
          <p14:tracePt t="64550" x="3154363" y="5891213"/>
          <p14:tracePt t="64557" x="3144838" y="5900738"/>
          <p14:tracePt t="65317" x="3127375" y="5900738"/>
          <p14:tracePt t="65333" x="3117850" y="5900738"/>
          <p14:tracePt t="65341" x="3108325" y="5900738"/>
          <p14:tracePt t="65349" x="3108325" y="5910263"/>
          <p14:tracePt t="65373" x="3100388" y="5927725"/>
          <p14:tracePt t="65389" x="3090863" y="5937250"/>
          <p14:tracePt t="65421" x="3071813" y="5954713"/>
          <p14:tracePt t="65437" x="3063875" y="5964238"/>
          <p14:tracePt t="65453" x="3054350" y="5973763"/>
          <p14:tracePt t="65469" x="3044825" y="6000750"/>
          <p14:tracePt t="65477" x="3035300" y="6000750"/>
          <p14:tracePt t="65485" x="3035300" y="6010275"/>
          <p14:tracePt t="65492" x="3027363" y="6018213"/>
          <p14:tracePt t="65500" x="3027363" y="6027738"/>
          <p14:tracePt t="65508" x="3017838" y="6037263"/>
          <p14:tracePt t="65524" x="3008313" y="6046788"/>
          <p14:tracePt t="65548" x="2998788" y="6054725"/>
          <p14:tracePt t="65573" x="2990850" y="6054725"/>
          <p14:tracePt t="65581" x="2981325" y="6054725"/>
          <p14:tracePt t="65613" x="2971800" y="6054725"/>
          <p14:tracePt t="65621" x="2935288" y="6073775"/>
          <p14:tracePt t="65630" x="2925763" y="6073775"/>
          <p14:tracePt t="65645" x="2908300" y="6083300"/>
          <p14:tracePt t="65652" x="2871788" y="6083300"/>
          <p14:tracePt t="65659" x="2852738" y="6091238"/>
          <p14:tracePt t="65667" x="2825750" y="6091238"/>
          <p14:tracePt t="65675" x="2808288" y="6091238"/>
          <p14:tracePt t="65683" x="2781300" y="6100763"/>
          <p14:tracePt t="65691" x="2762250" y="6100763"/>
          <p14:tracePt t="65699" x="2735263" y="6100763"/>
          <p14:tracePt t="65707" x="2708275" y="6100763"/>
          <p14:tracePt t="65715" x="2671763" y="6100763"/>
          <p14:tracePt t="65723" x="2635250" y="6100763"/>
          <p14:tracePt t="65731" x="2606675" y="6100763"/>
          <p14:tracePt t="65739" x="2562225" y="6100763"/>
          <p14:tracePt t="65747" x="2506663" y="6100763"/>
          <p14:tracePt t="65755" x="2452688" y="6100763"/>
          <p14:tracePt t="65763" x="2389188" y="6073775"/>
          <p14:tracePt t="65771" x="2316163" y="6064250"/>
          <p14:tracePt t="65779" x="2179638" y="6010275"/>
          <p14:tracePt t="65788" x="2097088" y="5983288"/>
          <p14:tracePt t="65796" x="1987550" y="5918200"/>
          <p14:tracePt t="65803" x="1851025" y="5864225"/>
          <p14:tracePt t="65812" x="1751013" y="5837238"/>
          <p14:tracePt t="65819" x="1622425" y="5772150"/>
          <p14:tracePt t="65828" x="1504950" y="5735638"/>
          <p14:tracePt t="65835" x="1403350" y="5691188"/>
          <p14:tracePt t="65843" x="1349375" y="5662613"/>
          <p14:tracePt t="65851" x="1330325" y="5645150"/>
          <p14:tracePt t="65859" x="1293813" y="5635625"/>
          <p14:tracePt t="65867" x="1285875" y="5626100"/>
          <p14:tracePt t="65899" x="1285875" y="5618163"/>
          <p14:tracePt t="65907" x="1285875" y="5608638"/>
          <p14:tracePt t="65989" x="1285875" y="5599113"/>
          <p14:tracePt t="65997" x="1285875" y="5581650"/>
          <p14:tracePt t="66005" x="1285875" y="5572125"/>
          <p14:tracePt t="66015" x="1285875" y="5562600"/>
          <p14:tracePt t="66021" x="1312863" y="5526088"/>
          <p14:tracePt t="66032" x="1330325" y="5508625"/>
          <p14:tracePt t="66036" x="1385888" y="5489575"/>
          <p14:tracePt t="66044" x="1412875" y="5462588"/>
          <p14:tracePt t="66052" x="1476375" y="5435600"/>
          <p14:tracePt t="66060" x="1522413" y="5399088"/>
          <p14:tracePt t="66068" x="1568450" y="5389563"/>
          <p14:tracePt t="66076" x="1631950" y="5335588"/>
          <p14:tracePt t="66084" x="1695450" y="5326063"/>
          <p14:tracePt t="66092" x="1731963" y="5316538"/>
          <p14:tracePt t="66100" x="1795463" y="5289550"/>
          <p14:tracePt t="66108" x="1860550" y="5280025"/>
          <p14:tracePt t="66116" x="1914525" y="5280025"/>
          <p14:tracePt t="66124" x="1941513" y="5280025"/>
          <p14:tracePt t="66132" x="1997075" y="5280025"/>
          <p14:tracePt t="66140" x="2041525" y="5280025"/>
          <p14:tracePt t="66147" x="2097088" y="5280025"/>
          <p14:tracePt t="66155" x="2151063" y="5280025"/>
          <p14:tracePt t="66163" x="2214563" y="5299075"/>
          <p14:tracePt t="66171" x="2287588" y="5316538"/>
          <p14:tracePt t="66179" x="2352675" y="5343525"/>
          <p14:tracePt t="66187" x="2443163" y="5362575"/>
          <p14:tracePt t="66195" x="2543175" y="5389563"/>
          <p14:tracePt t="66203" x="2616200" y="5416550"/>
          <p14:tracePt t="66212" x="2735263" y="5445125"/>
          <p14:tracePt t="66219" x="2825750" y="5472113"/>
          <p14:tracePt t="66228" x="2889250" y="5489575"/>
          <p14:tracePt t="66236" x="2954338" y="5508625"/>
          <p14:tracePt t="66246" x="3008313" y="5518150"/>
          <p14:tracePt t="66252" x="3054350" y="5526088"/>
          <p14:tracePt t="66263" x="3071813" y="5545138"/>
          <p14:tracePt t="66268" x="3081338" y="5545138"/>
          <p14:tracePt t="66275" x="3090863" y="5554663"/>
          <p14:tracePt t="66291" x="3100388" y="5562600"/>
          <p14:tracePt t="66307" x="3100388" y="5572125"/>
          <p14:tracePt t="66315" x="3100388" y="5581650"/>
          <p14:tracePt t="66323" x="3100388" y="5599113"/>
          <p14:tracePt t="66332" x="3108325" y="5618163"/>
          <p14:tracePt t="66340" x="3108325" y="5626100"/>
          <p14:tracePt t="66347" x="3136900" y="5662613"/>
          <p14:tracePt t="66355" x="3144838" y="5681663"/>
          <p14:tracePt t="66363" x="3154363" y="5699125"/>
          <p14:tracePt t="66371" x="3163888" y="5727700"/>
          <p14:tracePt t="66379" x="3171825" y="5745163"/>
          <p14:tracePt t="66387" x="3190875" y="5764213"/>
          <p14:tracePt t="66403" x="3190875" y="5772150"/>
          <p14:tracePt t="66412" x="3200400" y="5781675"/>
          <p14:tracePt t="66452" x="3200400" y="5800725"/>
          <p14:tracePt t="66463" x="3200400" y="5808663"/>
          <p14:tracePt t="66468" x="3200400" y="5818188"/>
          <p14:tracePt t="66476" x="3190875" y="5837238"/>
          <p14:tracePt t="66485" x="3163888" y="5854700"/>
          <p14:tracePt t="66492" x="3154363" y="5864225"/>
          <p14:tracePt t="66501" x="3127375" y="5881688"/>
          <p14:tracePt t="66508" x="3090863" y="5910263"/>
          <p14:tracePt t="66518" x="3081338" y="5918200"/>
          <p14:tracePt t="66524" x="3063875" y="5918200"/>
          <p14:tracePt t="66533" x="3027363" y="5937250"/>
          <p14:tracePt t="66540" x="3008313" y="5954713"/>
          <p14:tracePt t="66548" x="2990850" y="5964238"/>
          <p14:tracePt t="66556" x="2962275" y="6000750"/>
          <p14:tracePt t="66563" x="2954338" y="6000750"/>
          <p14:tracePt t="66571" x="2935288" y="6010275"/>
          <p14:tracePt t="66580" x="2917825" y="6018213"/>
          <p14:tracePt t="66587" x="2898775" y="6027738"/>
          <p14:tracePt t="66595" x="2889250" y="6027738"/>
          <p14:tracePt t="66603" x="2881313" y="6037263"/>
          <p14:tracePt t="66613" x="2871788" y="6046788"/>
          <p14:tracePt t="66629" x="2862263" y="6046788"/>
          <p14:tracePt t="66787" x="2871788" y="6046788"/>
          <p14:tracePt t="66795" x="2889250" y="6046788"/>
          <p14:tracePt t="66803" x="2898775" y="6046788"/>
          <p14:tracePt t="66811" x="2908300" y="6046788"/>
          <p14:tracePt t="66828" x="2935288" y="6046788"/>
          <p14:tracePt t="66835" x="2944813" y="6046788"/>
          <p14:tracePt t="66843" x="2954338" y="6046788"/>
          <p14:tracePt t="66851" x="2971800" y="6046788"/>
          <p14:tracePt t="66860" x="2981325" y="6046788"/>
          <p14:tracePt t="66867" x="2990850" y="6046788"/>
          <p14:tracePt t="66900" x="3027363" y="6037263"/>
          <p14:tracePt t="66908" x="3035300" y="6037263"/>
          <p14:tracePt t="66916" x="3063875" y="6037263"/>
          <p14:tracePt t="66931" x="3071813" y="6037263"/>
          <p14:tracePt t="66947" x="3081338" y="6037263"/>
          <p14:tracePt t="67317" x="3100388" y="6037263"/>
          <p14:tracePt t="67677" x="3117850" y="6027738"/>
          <p14:tracePt t="67693" x="3154363" y="6018213"/>
          <p14:tracePt t="67701" x="3154363" y="6010275"/>
          <p14:tracePt t="67709" x="3163888" y="6000750"/>
          <p14:tracePt t="67733" x="3171825" y="5991225"/>
          <p14:tracePt t="67750" x="3181350" y="5991225"/>
          <p14:tracePt t="67756" x="3190875" y="5983288"/>
          <p14:tracePt t="67781" x="3208338" y="5964238"/>
          <p14:tracePt t="67813" x="3227388" y="5964238"/>
          <p14:tracePt t="67854" x="3236913" y="5964238"/>
          <p14:tracePt t="67869" x="3244850" y="5964238"/>
          <p14:tracePt t="67879" x="3263900" y="5964238"/>
          <p14:tracePt t="67885" x="3273425" y="5964238"/>
          <p14:tracePt t="67900" x="3309938" y="5964238"/>
          <p14:tracePt t="67916" x="3317875" y="5964238"/>
          <p14:tracePt t="67956" x="3327400" y="5964238"/>
          <p14:tracePt t="67964" x="3336925" y="5954713"/>
          <p14:tracePt t="68229" x="3354388" y="5946775"/>
          <p14:tracePt t="68237" x="3363913" y="5946775"/>
          <p14:tracePt t="68246" x="3382963" y="5927725"/>
          <p14:tracePt t="68253" x="3400425" y="5918200"/>
          <p14:tracePt t="68263" x="3409950" y="5910263"/>
          <p14:tracePt t="68269" x="3419475" y="5891213"/>
          <p14:tracePt t="68276" x="3446463" y="5873750"/>
          <p14:tracePt t="68284" x="3446463" y="5864225"/>
          <p14:tracePt t="68292" x="3455988" y="5854700"/>
          <p14:tracePt t="68300" x="3455988" y="5845175"/>
          <p14:tracePt t="68308" x="3463925" y="5837238"/>
          <p14:tracePt t="68437" x="3455988" y="5845175"/>
          <p14:tracePt t="68573" x="3455988" y="5854700"/>
          <p14:tracePt t="68581" x="3455988" y="5864225"/>
          <p14:tracePt t="68591" x="3463925" y="5881688"/>
          <p14:tracePt t="68596" x="3473450" y="5881688"/>
          <p14:tracePt t="68604" x="3482975" y="5881688"/>
          <p14:tracePt t="68613" x="3500438" y="5891213"/>
          <p14:tracePt t="68629" x="3509963" y="5891213"/>
          <p14:tracePt t="68964" x="3490913" y="5891213"/>
          <p14:tracePt t="68972" x="3482975" y="5900738"/>
          <p14:tracePt t="68979" x="3473450" y="5910263"/>
          <p14:tracePt t="68988" x="3455988" y="5918200"/>
          <p14:tracePt t="68997" x="3436938" y="5927725"/>
          <p14:tracePt t="69004" x="3400425" y="5937250"/>
          <p14:tracePt t="69013" x="3363913" y="5964238"/>
          <p14:tracePt t="69020" x="3346450" y="5964238"/>
          <p14:tracePt t="69029" x="3309938" y="5973763"/>
          <p14:tracePt t="69035" x="3290888" y="5973763"/>
          <p14:tracePt t="69047" x="3273425" y="5983288"/>
          <p14:tracePt t="69053" x="3227388" y="5991225"/>
          <p14:tracePt t="69060" x="3208338" y="5991225"/>
          <p14:tracePt t="69075" x="3171825" y="5991225"/>
          <p14:tracePt t="69083" x="3154363" y="5991225"/>
          <p14:tracePt t="69091" x="3117850" y="5991225"/>
          <p14:tracePt t="69107" x="3100388" y="5991225"/>
          <p14:tracePt t="69115" x="3071813" y="5991225"/>
          <p14:tracePt t="69123" x="3063875" y="5991225"/>
          <p14:tracePt t="69131" x="3054350" y="5991225"/>
          <p14:tracePt t="69139" x="3035300" y="5991225"/>
          <p14:tracePt t="69156" x="3027363" y="5991225"/>
          <p14:tracePt t="69171" x="3017838" y="5991225"/>
          <p14:tracePt t="69203" x="3008313" y="5991225"/>
          <p14:tracePt t="69219" x="3008313" y="5983288"/>
          <p14:tracePt t="69228" x="3008313" y="5973763"/>
          <p14:tracePt t="69236" x="3008313" y="5964238"/>
          <p14:tracePt t="69255" x="3008313" y="5946775"/>
          <p14:tracePt t="69259" x="3008313" y="5937250"/>
          <p14:tracePt t="69267" x="3017838" y="5918200"/>
          <p14:tracePt t="69275" x="3027363" y="5900738"/>
          <p14:tracePt t="69283" x="3054350" y="5881688"/>
          <p14:tracePt t="69291" x="3054350" y="5873750"/>
          <p14:tracePt t="69299" x="3071813" y="5864225"/>
          <p14:tracePt t="69308" x="3108325" y="5827713"/>
          <p14:tracePt t="69316" x="3127375" y="5818188"/>
          <p14:tracePt t="69323" x="3144838" y="5808663"/>
          <p14:tracePt t="69331" x="3154363" y="5808663"/>
          <p14:tracePt t="69339" x="3171825" y="5791200"/>
          <p14:tracePt t="69363" x="3190875" y="5791200"/>
          <p14:tracePt t="69371" x="3200400" y="5781675"/>
          <p14:tracePt t="69379" x="3208338" y="5781675"/>
          <p14:tracePt t="69387" x="3227388" y="5772150"/>
          <p14:tracePt t="69396" x="3236913" y="5772150"/>
          <p14:tracePt t="69404" x="3254375" y="5772150"/>
          <p14:tracePt t="69413" x="3281363" y="5745163"/>
          <p14:tracePt t="69423" x="3290888" y="5745163"/>
          <p14:tracePt t="69430" x="3309938" y="5745163"/>
          <p14:tracePt t="69437" x="3317875" y="5745163"/>
          <p14:tracePt t="69446" x="3327400" y="5745163"/>
          <p14:tracePt t="69452" x="3336925" y="5745163"/>
          <p14:tracePt t="69476" x="3346450" y="5745163"/>
          <p14:tracePt t="69483" x="3363913" y="5745163"/>
          <p14:tracePt t="69491" x="3382963" y="5754688"/>
          <p14:tracePt t="69499" x="3390900" y="5754688"/>
          <p14:tracePt t="69507" x="3400425" y="5772150"/>
          <p14:tracePt t="69515" x="3400425" y="5781675"/>
          <p14:tracePt t="69523" x="3419475" y="5800725"/>
          <p14:tracePt t="69532" x="3419475" y="5808663"/>
          <p14:tracePt t="69539" x="3427413" y="5827713"/>
          <p14:tracePt t="69555" x="3427413" y="5837238"/>
          <p14:tracePt t="69563" x="3436938" y="5837238"/>
          <p14:tracePt t="69603" x="3436938" y="5854700"/>
          <p14:tracePt t="69619" x="3436938" y="5864225"/>
          <p14:tracePt t="69643" x="3436938" y="5873750"/>
          <p14:tracePt t="69651" x="3436938" y="5881688"/>
          <p14:tracePt t="69669" x="3419475" y="5900738"/>
          <p14:tracePt t="69675" x="3419475" y="5910263"/>
          <p14:tracePt t="69683" x="3409950" y="5910263"/>
          <p14:tracePt t="69699" x="3400425" y="5918200"/>
          <p14:tracePt t="69708" x="3390900" y="5927725"/>
          <p14:tracePt t="69716" x="3373438" y="5946775"/>
          <p14:tracePt t="69748" x="3363913" y="5954713"/>
          <p14:tracePt t="69756" x="3346450" y="5954713"/>
          <p14:tracePt t="69788" x="3327400" y="5964238"/>
          <p14:tracePt t="69804" x="3300413" y="5964238"/>
          <p14:tracePt t="69812" x="3290888" y="5964238"/>
          <p14:tracePt t="69820" x="3254375" y="5964238"/>
          <p14:tracePt t="69830" x="3236913" y="5964238"/>
          <p14:tracePt t="69836" x="3190875" y="5964238"/>
          <p14:tracePt t="69846" x="3154363" y="5964238"/>
          <p14:tracePt t="69855" x="3136900" y="5964238"/>
          <p14:tracePt t="69861" x="3090863" y="5964238"/>
          <p14:tracePt t="69870" x="3081338" y="5964238"/>
          <p14:tracePt t="69880" x="3071813" y="5964238"/>
          <p14:tracePt t="69884" x="3063875" y="5964238"/>
          <p14:tracePt t="69901" x="3044825" y="5964238"/>
          <p14:tracePt t="69916" x="3044825" y="5954713"/>
          <p14:tracePt t="69932" x="3044825" y="5937250"/>
          <p14:tracePt t="69940" x="3044825" y="5918200"/>
          <p14:tracePt t="69947" x="3044825" y="5910263"/>
          <p14:tracePt t="69955" x="3044825" y="5900738"/>
          <p14:tracePt t="69971" x="3044825" y="5873750"/>
          <p14:tracePt t="69979" x="3044825" y="5864225"/>
          <p14:tracePt t="69987" x="3044825" y="5845175"/>
          <p14:tracePt t="69995" x="3063875" y="5827713"/>
          <p14:tracePt t="70003" x="3071813" y="5818188"/>
          <p14:tracePt t="70046" x="3090863" y="5818188"/>
          <p14:tracePt t="70054" x="3100388" y="5818188"/>
          <p14:tracePt t="70061" x="3117850" y="5818188"/>
          <p14:tracePt t="70068" x="3127375" y="5818188"/>
          <p14:tracePt t="70075" x="3144838" y="5818188"/>
          <p14:tracePt t="70083" x="3181350" y="5818188"/>
          <p14:tracePt t="70099" x="3190875" y="5818188"/>
          <p14:tracePt t="70107" x="3200400" y="5818188"/>
          <p14:tracePt t="70123" x="3227388" y="5818188"/>
          <p14:tracePt t="70139" x="3236913" y="5827713"/>
          <p14:tracePt t="70155" x="3244850" y="5837238"/>
          <p14:tracePt t="70171" x="3254375" y="5845175"/>
          <p14:tracePt t="70566" x="3254375" y="5854700"/>
          <p14:tracePt t="70573" x="3254375" y="5864225"/>
          <p14:tracePt t="70589" x="3263900" y="5864225"/>
          <p14:tracePt t="70597" x="3273425" y="5864225"/>
          <p14:tracePt t="70749" x="3281363" y="5864225"/>
          <p14:tracePt t="70797" x="3300413" y="5864225"/>
          <p14:tracePt t="70813" x="3309938" y="5864225"/>
          <p14:tracePt t="70829" x="3317875" y="5864225"/>
          <p14:tracePt t="70836" x="3317875" y="5873750"/>
          <p14:tracePt t="70861" x="3336925" y="5873750"/>
          <p14:tracePt t="70932" x="3346450" y="5873750"/>
          <p14:tracePt t="70941" x="3363913" y="5873750"/>
          <p14:tracePt t="70948" x="3382963" y="5873750"/>
          <p14:tracePt t="70956" x="3390900" y="5873750"/>
          <p14:tracePt t="70964" x="3400425" y="5873750"/>
          <p14:tracePt t="70973" x="3419475" y="5873750"/>
          <p14:tracePt t="70980" x="3427413" y="5873750"/>
          <p14:tracePt t="70989" x="3436938" y="5873750"/>
          <p14:tracePt t="70997" x="3446463" y="5873750"/>
          <p14:tracePt t="71004" x="3463925" y="5881688"/>
          <p14:tracePt t="71020" x="3473450" y="5881688"/>
          <p14:tracePt t="71205" x="3463925" y="5881688"/>
          <p14:tracePt t="71213" x="3446463" y="5881688"/>
          <p14:tracePt t="72005" x="3436938" y="5881688"/>
          <p14:tracePt t="72765" x="3446463" y="5881688"/>
          <p14:tracePt t="72773" x="3463925" y="5881688"/>
          <p14:tracePt t="72779" x="3482975" y="5881688"/>
          <p14:tracePt t="72787" x="3490913" y="5881688"/>
          <p14:tracePt t="72795" x="3519488" y="5881688"/>
          <p14:tracePt t="72803" x="3527425" y="5881688"/>
          <p14:tracePt t="72811" x="3536950" y="5881688"/>
          <p14:tracePt t="72819" x="3546475" y="5864225"/>
          <p14:tracePt t="72836" x="3556000" y="5864225"/>
          <p14:tracePt t="72852" x="3563938" y="5864225"/>
          <p14:tracePt t="72949" x="3556000" y="5864225"/>
          <p14:tracePt t="72974" x="3536950" y="5864225"/>
          <p14:tracePt t="73085" x="3563938" y="5864225"/>
          <p14:tracePt t="73093" x="3600450" y="5845175"/>
          <p14:tracePt t="73101" x="3629025" y="5845175"/>
          <p14:tracePt t="73110" x="3665538" y="5837238"/>
          <p14:tracePt t="73117" x="3692525" y="5808663"/>
          <p14:tracePt t="73126" x="3746500" y="5791200"/>
          <p14:tracePt t="73133" x="3792538" y="5781675"/>
          <p14:tracePt t="73141" x="3856038" y="5745163"/>
          <p14:tracePt t="73150" x="3911600" y="5727700"/>
          <p14:tracePt t="73157" x="3984625" y="5718175"/>
          <p14:tracePt t="73164" x="4102100" y="5672138"/>
          <p14:tracePt t="73172" x="4175125" y="5662613"/>
          <p14:tracePt t="73180" x="4257675" y="5618163"/>
          <p14:tracePt t="73187" x="4394200" y="5589588"/>
          <p14:tracePt t="73196" x="4540250" y="5545138"/>
          <p14:tracePt t="73204" x="4667250" y="5518150"/>
          <p14:tracePt t="73211" x="4840288" y="5453063"/>
          <p14:tracePt t="73219" x="5005388" y="5426075"/>
          <p14:tracePt t="73228" x="5224463" y="5362575"/>
          <p14:tracePt t="73235" x="5414963" y="5299075"/>
          <p14:tracePt t="73244" x="5624513" y="5262563"/>
          <p14:tracePt t="73252" x="5789613" y="5197475"/>
          <p14:tracePt t="73260" x="5962650" y="5143500"/>
          <p14:tracePt t="73270" x="6108700" y="5106988"/>
          <p14:tracePt t="73278" x="6272213" y="5053013"/>
          <p14:tracePt t="73285" x="6408738" y="5006975"/>
          <p14:tracePt t="73293" x="6554788" y="4979988"/>
          <p14:tracePt t="73301" x="6710363" y="4933950"/>
          <p14:tracePt t="73311" x="6800850" y="4906963"/>
          <p14:tracePt t="73318" x="6910388" y="4887913"/>
          <p14:tracePt t="73324" x="7029450" y="4851400"/>
          <p14:tracePt t="73332" x="7138988" y="4833938"/>
          <p14:tracePt t="73341" x="7275513" y="4787900"/>
          <p14:tracePt t="73347" x="7385050" y="4778375"/>
          <p14:tracePt t="73356" x="7531100" y="4760913"/>
          <p14:tracePt t="73363" x="7658100" y="4741863"/>
          <p14:tracePt t="73373" x="7794625" y="4714875"/>
          <p14:tracePt t="73379" x="7940675" y="4705350"/>
          <p14:tracePt t="73387" x="8104188" y="4687888"/>
          <p14:tracePt t="73396" x="8232775" y="4668838"/>
          <p14:tracePt t="73403" x="8396288" y="4641850"/>
          <p14:tracePt t="73412" x="8559800" y="4614863"/>
          <p14:tracePt t="73419" x="8705850" y="4595813"/>
          <p14:tracePt t="73428" x="8878888" y="4568825"/>
          <p14:tracePt t="73435" x="9007475" y="4551363"/>
          <p14:tracePt t="73444" x="9134475" y="4541838"/>
        </p14:tracePtLst>
      </p14:laserTraceLst>
    </p:ext>
  </p:extLs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lstStyle/>
          <a:p>
            <a:r>
              <a:rPr lang="en-US" altLang="ja-JP" dirty="0" err="1"/>
              <a:t>Qiuz</a:t>
            </a:r>
            <a:endParaRPr lang="en-US" altLang="ja-JP" dirty="0"/>
          </a:p>
        </p:txBody>
      </p:sp>
      <p:sp>
        <p:nvSpPr>
          <p:cNvPr id="29699" name="Rectangle 3"/>
          <p:cNvSpPr>
            <a:spLocks noGrp="1" noChangeArrowheads="1"/>
          </p:cNvSpPr>
          <p:nvPr>
            <p:ph type="body" idx="1"/>
          </p:nvPr>
        </p:nvSpPr>
        <p:spPr/>
        <p:txBody>
          <a:bodyPr/>
          <a:lstStyle/>
          <a:p>
            <a:r>
              <a:rPr lang="en-US" altLang="ja-JP"/>
              <a:t>A packet with 1 flit header and 15 flits body is transferred on a 4-ary</a:t>
            </a:r>
            <a:r>
              <a:rPr lang="ja-JP" altLang="en-US"/>
              <a:t>　</a:t>
            </a:r>
            <a:r>
              <a:rPr lang="en-US" altLang="ja-JP"/>
              <a:t>2-cube. Compute the largest number of clocks when it is sent with Store-and-Forward manner, and compared with the case when Wormhole method is used. Ignore the delay caused by congestion.</a:t>
            </a:r>
          </a:p>
        </p:txBody>
      </p:sp>
      <p:pic>
        <p:nvPicPr>
          <p:cNvPr id="2" name="オーディオ 1">
            <a:hlinkClick r:id="" action="ppaction://media"/>
            <a:extLst>
              <a:ext uri="{FF2B5EF4-FFF2-40B4-BE49-F238E27FC236}">
                <a16:creationId xmlns:a16="http://schemas.microsoft.com/office/drawing/2014/main" id="{26EBC3A1-9DC1-460C-B41D-826079CC924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8123"/>
    </mc:Choice>
    <mc:Fallback>
      <p:transition spd="slow" advTm="381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410" x="8934450" y="4395788"/>
          <p14:tracePt t="418" x="8788400" y="4422775"/>
          <p14:tracePt t="430" x="8624888" y="4441825"/>
          <p14:tracePt t="434" x="8451850" y="4468813"/>
          <p14:tracePt t="446" x="8342313" y="4495800"/>
          <p14:tracePt t="450" x="8213725" y="4514850"/>
          <p14:tracePt t="462" x="8031163" y="4559300"/>
          <p14:tracePt t="466" x="7867650" y="4568825"/>
          <p14:tracePt t="476" x="7704138" y="4587875"/>
          <p14:tracePt t="482" x="7531100" y="4632325"/>
          <p14:tracePt t="492" x="7385050" y="4651375"/>
          <p14:tracePt t="498" x="7219950" y="4660900"/>
          <p14:tracePt t="506" x="7056438" y="4697413"/>
          <p14:tracePt t="514" x="6910388" y="4724400"/>
          <p14:tracePt t="522" x="6773863" y="4732338"/>
          <p14:tracePt t="530" x="6645275" y="4778375"/>
          <p14:tracePt t="538" x="6573838" y="4778375"/>
          <p14:tracePt t="546" x="6508750" y="4797425"/>
          <p14:tracePt t="554" x="6472238" y="4805363"/>
          <p14:tracePt t="562" x="6427788" y="4824413"/>
          <p14:tracePt t="570" x="6418263" y="4824413"/>
          <p14:tracePt t="586" x="6408738" y="4824413"/>
          <p14:tracePt t="646" x="6381750" y="4824413"/>
          <p14:tracePt t="651" x="6372225" y="4824413"/>
          <p14:tracePt t="661" x="6345238" y="4824413"/>
          <p14:tracePt t="667" x="6326188" y="4824413"/>
          <p14:tracePt t="678" x="6299200" y="4824413"/>
          <p14:tracePt t="683" x="6272213" y="4814888"/>
          <p14:tracePt t="690" x="6226175" y="4805363"/>
          <p14:tracePt t="698" x="6181725" y="4778375"/>
          <p14:tracePt t="706" x="6145213" y="4768850"/>
          <p14:tracePt t="714" x="6126163" y="4768850"/>
          <p14:tracePt t="723" x="6080125" y="4768850"/>
          <p14:tracePt t="731" x="6062663" y="4768850"/>
          <p14:tracePt t="739" x="6043613" y="4768850"/>
          <p14:tracePt t="755" x="6035675" y="4768850"/>
          <p14:tracePt t="763" x="6026150" y="4768850"/>
          <p14:tracePt t="770" x="5999163" y="4768850"/>
          <p14:tracePt t="779" x="5980113" y="4768850"/>
          <p14:tracePt t="786" x="5962650" y="4768850"/>
          <p14:tracePt t="795" x="5943600" y="4768850"/>
          <p14:tracePt t="802" x="5935663" y="4768850"/>
          <p14:tracePt t="811" x="5926138" y="4768850"/>
          <p14:tracePt t="818" x="5916613" y="4768850"/>
          <p14:tracePt t="826" x="5907088" y="4768850"/>
          <p14:tracePt t="979" x="5899150" y="4768850"/>
          <p14:tracePt t="1883" x="5880100" y="4768850"/>
          <p14:tracePt t="1889" x="5862638" y="4768850"/>
          <p14:tracePt t="1897" x="5834063" y="4768850"/>
          <p14:tracePt t="1905" x="5826125" y="4768850"/>
          <p14:tracePt t="1913" x="5816600" y="4768850"/>
          <p14:tracePt t="1946" x="5807075" y="4760913"/>
          <p14:tracePt t="1971" x="5807075" y="4751388"/>
          <p14:tracePt t="1981" x="5807075" y="4741863"/>
          <p14:tracePt t="2222" x="5816600" y="4732338"/>
          <p14:tracePt t="2236" x="5826125" y="4732338"/>
          <p14:tracePt t="2355" x="5816600" y="4732338"/>
          <p14:tracePt t="32229" x="5826125" y="4732338"/>
          <p14:tracePt t="32235" x="5862638" y="4724400"/>
          <p14:tracePt t="32245" x="5926138" y="4705350"/>
          <p14:tracePt t="32251" x="5999163" y="4678363"/>
          <p14:tracePt t="32261" x="6043613" y="4668838"/>
          <p14:tracePt t="32267" x="6062663" y="4668838"/>
          <p14:tracePt t="32292" x="6072188" y="4660900"/>
          <p14:tracePt t="32331" x="6062663" y="4660900"/>
          <p14:tracePt t="32339" x="6043613" y="4660900"/>
          <p14:tracePt t="32347" x="6026150" y="4660900"/>
          <p14:tracePt t="32355" x="6016625" y="4660900"/>
          <p14:tracePt t="32403" x="6007100" y="4660900"/>
          <p14:tracePt t="32428" x="5999163" y="4668838"/>
          <p14:tracePt t="32445" x="5980113" y="4668838"/>
          <p14:tracePt t="32451" x="5972175" y="4678363"/>
          <p14:tracePt t="32459" x="5943600" y="4678363"/>
          <p14:tracePt t="32466" x="5916613" y="4687888"/>
          <p14:tracePt t="32475" x="5870575" y="4697413"/>
          <p14:tracePt t="32481" x="5834063" y="4697413"/>
          <p14:tracePt t="32491" x="5789613" y="4697413"/>
          <p14:tracePt t="32497" x="5734050" y="4697413"/>
          <p14:tracePt t="32506" x="5680075" y="4697413"/>
          <p14:tracePt t="32514" x="5653088" y="4714875"/>
          <p14:tracePt t="32523" x="5624513" y="4714875"/>
          <p14:tracePt t="32530" x="5607050" y="4714875"/>
          <p14:tracePt t="32546" x="5588000" y="4714875"/>
          <p14:tracePt t="32603" x="5580063" y="4714875"/>
          <p14:tracePt t="32611" x="5580063" y="4697413"/>
          <p14:tracePt t="32619" x="5580063" y="4687888"/>
          <p14:tracePt t="32627" x="5580063" y="4651375"/>
          <p14:tracePt t="32634" x="5580063" y="4632325"/>
          <p14:tracePt t="32642" x="5580063" y="4605338"/>
          <p14:tracePt t="32650" x="5580063" y="4587875"/>
          <p14:tracePt t="32659" x="5580063" y="4541838"/>
          <p14:tracePt t="32666" x="5624513" y="4505325"/>
          <p14:tracePt t="32676" x="5697538" y="4459288"/>
          <p14:tracePt t="32682" x="5807075" y="4395788"/>
          <p14:tracePt t="32690" x="5980113" y="4368800"/>
          <p14:tracePt t="32697" x="6162675" y="4322763"/>
          <p14:tracePt t="32706" x="6418263" y="4286250"/>
          <p14:tracePt t="32714" x="6737350" y="4249738"/>
          <p14:tracePt t="32722" x="7019925" y="4213225"/>
          <p14:tracePt t="32729" x="7283450" y="4195763"/>
          <p14:tracePt t="32738" x="7548563" y="4195763"/>
          <p14:tracePt t="32745" x="7731125" y="4195763"/>
          <p14:tracePt t="32753" x="7877175" y="4195763"/>
          <p14:tracePt t="32761" x="7967663" y="4195763"/>
          <p14:tracePt t="32770" x="8023225" y="4195763"/>
          <p14:tracePt t="32778" x="8050213" y="4195763"/>
          <p14:tracePt t="32794" x="8059738" y="4203700"/>
          <p14:tracePt t="32811" x="8059738" y="4222750"/>
          <p14:tracePt t="32819" x="8059738" y="4268788"/>
          <p14:tracePt t="32827" x="8059738" y="4295775"/>
          <p14:tracePt t="32835" x="8050213" y="4349750"/>
          <p14:tracePt t="32843" x="7977188" y="4422775"/>
          <p14:tracePt t="32851" x="7894638" y="4505325"/>
          <p14:tracePt t="32860" x="7858125" y="4551363"/>
          <p14:tracePt t="32867" x="7758113" y="4624388"/>
          <p14:tracePt t="32874" x="7675563" y="4678363"/>
          <p14:tracePt t="32897" x="7512050" y="4768850"/>
          <p14:tracePt t="32898" x="7448550" y="4797425"/>
          <p14:tracePt t="32906" x="7392988" y="4805363"/>
          <p14:tracePt t="32915" x="7348538" y="4833938"/>
          <p14:tracePt t="32924" x="7292975" y="4833938"/>
          <p14:tracePt t="32931" x="7248525" y="4841875"/>
          <p14:tracePt t="32937" x="7219950" y="4841875"/>
          <p14:tracePt t="32945" x="7165975" y="4841875"/>
          <p14:tracePt t="32953" x="7129463" y="4841875"/>
          <p14:tracePt t="32961" x="7092950" y="4841875"/>
          <p14:tracePt t="32969" x="7073900" y="4841875"/>
          <p14:tracePt t="32977" x="7056438" y="4833938"/>
          <p14:tracePt t="32985" x="7037388" y="4814888"/>
          <p14:tracePt t="32994" x="7019925" y="4797425"/>
          <p14:tracePt t="33003" x="7010400" y="4760913"/>
          <p14:tracePt t="33015" x="7000875" y="4724400"/>
          <p14:tracePt t="33019" x="6992938" y="4697413"/>
          <p14:tracePt t="33030" x="6973888" y="4651375"/>
          <p14:tracePt t="33034" x="6973888" y="4632325"/>
          <p14:tracePt t="33042" x="6964363" y="4587875"/>
          <p14:tracePt t="33050" x="6964363" y="4551363"/>
          <p14:tracePt t="33058" x="6964363" y="4532313"/>
          <p14:tracePt t="33066" x="6964363" y="4486275"/>
          <p14:tracePt t="33074" x="6964363" y="4478338"/>
          <p14:tracePt t="33082" x="6992938" y="4413250"/>
          <p14:tracePt t="33091" x="7046913" y="4368800"/>
          <p14:tracePt t="33097" x="7092950" y="4313238"/>
          <p14:tracePt t="33106" x="7175500" y="4286250"/>
          <p14:tracePt t="33115" x="7248525" y="4268788"/>
          <p14:tracePt t="33124" x="7329488" y="4240213"/>
          <p14:tracePt t="33132" x="7439025" y="4213225"/>
          <p14:tracePt t="33140" x="7521575" y="4213225"/>
          <p14:tracePt t="33147" x="7594600" y="4213225"/>
          <p14:tracePt t="33155" x="7648575" y="4213225"/>
          <p14:tracePt t="33163" x="7675563" y="4213225"/>
          <p14:tracePt t="33171" x="7685088" y="4213225"/>
          <p14:tracePt t="33179" x="7694613" y="4213225"/>
          <p14:tracePt t="33187" x="7704138" y="4213225"/>
          <p14:tracePt t="33195" x="7721600" y="4232275"/>
          <p14:tracePt t="33203" x="7721600" y="4276725"/>
          <p14:tracePt t="33211" x="7721600" y="4313238"/>
          <p14:tracePt t="33218" x="7721600" y="4332288"/>
          <p14:tracePt t="33227" x="7721600" y="4386263"/>
          <p14:tracePt t="33234" x="7694613" y="4432300"/>
          <p14:tracePt t="33242" x="7675563" y="4449763"/>
          <p14:tracePt t="33251" x="7648575" y="4495800"/>
          <p14:tracePt t="33258" x="7639050" y="4505325"/>
          <p14:tracePt t="33266" x="7602538" y="4541838"/>
          <p14:tracePt t="33274" x="7575550" y="4559300"/>
          <p14:tracePt t="33282" x="7567613" y="4559300"/>
          <p14:tracePt t="33291" x="7539038" y="4578350"/>
          <p14:tracePt t="33298" x="7531100" y="4578350"/>
          <p14:tracePt t="33305" x="7512050" y="4578350"/>
          <p14:tracePt t="33317" x="7485063" y="4587875"/>
          <p14:tracePt t="33323" x="7466013" y="4587875"/>
          <p14:tracePt t="33331" x="7439025" y="4587875"/>
          <p14:tracePt t="33340" x="7421563" y="4587875"/>
          <p14:tracePt t="33349" x="7402513" y="4587875"/>
          <p14:tracePt t="33355" x="7392988" y="4587875"/>
          <p14:tracePt t="33362" x="7385050" y="4595813"/>
          <p14:tracePt t="33371" x="7375525" y="4595813"/>
          <p14:tracePt t="33395" x="7356475" y="4595813"/>
          <p14:tracePt t="33771" x="7348538" y="4595813"/>
          <p14:tracePt t="33931" x="7339013" y="4595813"/>
          <p14:tracePt t="33940" x="7319963" y="4595813"/>
          <p14:tracePt t="33955" x="7312025" y="4595813"/>
          <p14:tracePt t="34156" x="7265988" y="4595813"/>
          <p14:tracePt t="34163" x="7239000" y="4595813"/>
          <p14:tracePt t="34172" x="7165975" y="4632325"/>
          <p14:tracePt t="34179" x="7065963" y="4651375"/>
          <p14:tracePt t="34187" x="6992938" y="4660900"/>
          <p14:tracePt t="34194" x="6937375" y="4668838"/>
          <p14:tracePt t="34202" x="6837363" y="4668838"/>
          <p14:tracePt t="34210" x="6783388" y="4668838"/>
          <p14:tracePt t="34218" x="6754813" y="4668838"/>
          <p14:tracePt t="34227" x="6727825" y="4668838"/>
          <p14:tracePt t="34242" x="6718300" y="4668838"/>
          <p14:tracePt t="34259" x="6710363" y="4668838"/>
          <p14:tracePt t="34266" x="6700838" y="4668838"/>
          <p14:tracePt t="34277" x="6700838" y="4660900"/>
          <p14:tracePt t="34282" x="6700838" y="4641850"/>
          <p14:tracePt t="34290" x="6700838" y="4605338"/>
          <p14:tracePt t="34298" x="6700838" y="4568825"/>
          <p14:tracePt t="34307" x="6700838" y="4541838"/>
          <p14:tracePt t="34314" x="6700838" y="4514850"/>
          <p14:tracePt t="34323" x="6700838" y="4468813"/>
          <p14:tracePt t="34332" x="6700838" y="4441825"/>
          <p14:tracePt t="34340" x="6737350" y="4395788"/>
          <p14:tracePt t="34346" x="6746875" y="4359275"/>
          <p14:tracePt t="34354" x="6773863" y="4322763"/>
          <p14:tracePt t="34362" x="6800850" y="4295775"/>
          <p14:tracePt t="34371" x="6819900" y="4249738"/>
          <p14:tracePt t="34378" x="6856413" y="4232275"/>
          <p14:tracePt t="34386" x="6892925" y="4213225"/>
          <p14:tracePt t="34394" x="6956425" y="4176713"/>
          <p14:tracePt t="34402" x="7000875" y="4167188"/>
          <p14:tracePt t="34410" x="7065963" y="4159250"/>
          <p14:tracePt t="34423" x="7138988" y="4159250"/>
          <p14:tracePt t="34426" x="7192963" y="4159250"/>
          <p14:tracePt t="34435" x="7248525" y="4159250"/>
          <p14:tracePt t="34442" x="7292975" y="4159250"/>
          <p14:tracePt t="34451" x="7348538" y="4159250"/>
          <p14:tracePt t="34458" x="7356475" y="4159250"/>
          <p14:tracePt t="34466" x="7421563" y="4159250"/>
          <p14:tracePt t="34474" x="7448550" y="4167188"/>
          <p14:tracePt t="34482" x="7466013" y="4186238"/>
          <p14:tracePt t="34491" x="7475538" y="4195763"/>
          <p14:tracePt t="34498" x="7502525" y="4232275"/>
          <p14:tracePt t="34514" x="7512050" y="4276725"/>
          <p14:tracePt t="34523" x="7512050" y="4295775"/>
          <p14:tracePt t="34530" x="7512050" y="4322763"/>
          <p14:tracePt t="34539" x="7512050" y="4332288"/>
          <p14:tracePt t="34546" x="7512050" y="4359275"/>
          <p14:tracePt t="34555" x="7512050" y="4386263"/>
          <p14:tracePt t="34562" x="7485063" y="4432300"/>
          <p14:tracePt t="34570" x="7448550" y="4468813"/>
          <p14:tracePt t="34578" x="7429500" y="4495800"/>
          <p14:tracePt t="34586" x="7385050" y="4532313"/>
          <p14:tracePt t="34594" x="7356475" y="4541838"/>
          <p14:tracePt t="34602" x="7319963" y="4559300"/>
          <p14:tracePt t="34611" x="7275513" y="4578350"/>
          <p14:tracePt t="34620" x="7248525" y="4595813"/>
          <p14:tracePt t="34626" x="7229475" y="4605338"/>
          <p14:tracePt t="34635" x="7192963" y="4605338"/>
          <p14:tracePt t="34645" x="7175500" y="4614863"/>
          <p14:tracePt t="34658" x="7156450" y="4614863"/>
          <p14:tracePt t="34738" x="7146925" y="4614863"/>
          <p14:tracePt t="34753" x="7146925" y="4605338"/>
          <p14:tracePt t="34762" x="7146925" y="4587875"/>
          <p14:tracePt t="34770" x="7156450" y="4578350"/>
          <p14:tracePt t="34778" x="7183438" y="4568825"/>
          <p14:tracePt t="34786" x="7202488" y="4551363"/>
          <p14:tracePt t="34794" x="7219950" y="4551363"/>
          <p14:tracePt t="34802" x="7239000" y="4532313"/>
          <p14:tracePt t="34810" x="7275513" y="4522788"/>
          <p14:tracePt t="34818" x="7292975" y="4522788"/>
          <p14:tracePt t="34826" x="7329488" y="4505325"/>
          <p14:tracePt t="34834" x="7366000" y="4486275"/>
          <p14:tracePt t="34842" x="7412038" y="4468813"/>
          <p14:tracePt t="34850" x="7439025" y="4459288"/>
          <p14:tracePt t="34858" x="7475538" y="4449763"/>
          <p14:tracePt t="34867" x="7502525" y="4441825"/>
          <p14:tracePt t="34876" x="7521575" y="4441825"/>
          <p14:tracePt t="34884" x="7531100" y="4441825"/>
          <p14:tracePt t="34895" x="7539038" y="4432300"/>
          <p14:tracePt t="34907" x="7558088" y="4432300"/>
          <p14:tracePt t="35119" x="7531100" y="4441825"/>
          <p14:tracePt t="35131" x="7531100" y="4449763"/>
          <p14:tracePt t="35148" x="7521575" y="4449763"/>
          <p14:tracePt t="35156" x="7512050" y="4459288"/>
          <p14:tracePt t="35163" x="7502525" y="4459288"/>
          <p14:tracePt t="35177" x="7485063" y="4478338"/>
          <p14:tracePt t="35185" x="7475538" y="4486275"/>
          <p14:tracePt t="35435" x="7485063" y="4486275"/>
          <p14:tracePt t="35441" x="7502525" y="4486275"/>
          <p14:tracePt t="35449" x="7531100" y="4486275"/>
          <p14:tracePt t="35457" x="7548563" y="4486275"/>
          <p14:tracePt t="35465" x="7575550" y="4486275"/>
          <p14:tracePt t="35473" x="7585075" y="4486275"/>
          <p14:tracePt t="35481" x="7594600" y="4486275"/>
          <p14:tracePt t="35489" x="7612063" y="4486275"/>
          <p14:tracePt t="35514" x="7621588" y="4486275"/>
          <p14:tracePt t="35601" x="7631113" y="4486275"/>
          <p14:tracePt t="35787" x="7621588" y="4495800"/>
          <p14:tracePt t="36074" x="7631113" y="4495800"/>
          <p14:tracePt t="36091" x="7658100" y="4495800"/>
          <p14:tracePt t="36097" x="7667625" y="4495800"/>
          <p14:tracePt t="36105" x="7675563" y="4495800"/>
          <p14:tracePt t="36113" x="7704138" y="4495800"/>
          <p14:tracePt t="36125" x="7712075" y="4495800"/>
          <p14:tracePt t="36130" x="7740650" y="4495800"/>
          <p14:tracePt t="36141" x="7758113" y="4486275"/>
          <p14:tracePt t="36147" x="7767638" y="4486275"/>
          <p14:tracePt t="36156" x="7804150" y="4478338"/>
          <p14:tracePt t="36171" x="7831138" y="4468813"/>
          <p14:tracePt t="36178" x="7850188" y="4459288"/>
          <p14:tracePt t="36188" x="7894638" y="4432300"/>
          <p14:tracePt t="36195" x="7913688" y="4422775"/>
          <p14:tracePt t="36203" x="7950200" y="4413250"/>
          <p14:tracePt t="36211" x="7977188" y="4395788"/>
          <p14:tracePt t="36219" x="8004175" y="4376738"/>
          <p14:tracePt t="36227" x="8023225" y="4368800"/>
          <p14:tracePt t="36234" x="8040688" y="4359275"/>
          <p14:tracePt t="36242" x="8059738" y="4349750"/>
          <p14:tracePt t="36249" x="8067675" y="4340225"/>
          <p14:tracePt t="36258" x="8077200" y="4332288"/>
          <p14:tracePt t="36265" x="8096250" y="4332288"/>
          <p14:tracePt t="36275" x="8096250" y="4322763"/>
          <p14:tracePt t="36281" x="8113713" y="4322763"/>
          <p14:tracePt t="36290" x="8132763" y="4313238"/>
          <p14:tracePt t="36305" x="8169275" y="4313238"/>
          <p14:tracePt t="36313" x="8177213" y="4313238"/>
          <p14:tracePt t="36323" x="8223250" y="4313238"/>
          <p14:tracePt t="36331" x="8277225" y="4313238"/>
          <p14:tracePt t="36343" x="8332788" y="4313238"/>
          <p14:tracePt t="36347" x="8405813" y="4313238"/>
          <p14:tracePt t="36357" x="8532813" y="4313238"/>
          <p14:tracePt t="36363" x="8624888" y="4313238"/>
          <p14:tracePt t="36378" x="8742363" y="4286250"/>
          <p14:tracePt t="36379" x="8888413" y="4268788"/>
          <p14:tracePt t="36386" x="9017000" y="4259263"/>
          <p14:tracePt t="36394" x="9126538" y="4240213"/>
        </p14:tracePtLst>
      </p14:laserTraceLst>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lstStyle/>
          <a:p>
            <a:r>
              <a:rPr lang="en-US" altLang="ja-JP"/>
              <a:t>Packet transfer</a:t>
            </a:r>
          </a:p>
        </p:txBody>
      </p:sp>
      <p:sp>
        <p:nvSpPr>
          <p:cNvPr id="5124" name="Rectangle 4"/>
          <p:cNvSpPr>
            <a:spLocks noChangeArrowheads="1"/>
          </p:cNvSpPr>
          <p:nvPr/>
        </p:nvSpPr>
        <p:spPr bwMode="auto">
          <a:xfrm>
            <a:off x="2363788" y="1441450"/>
            <a:ext cx="4267200" cy="15240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5125" name="Rectangle 5"/>
          <p:cNvSpPr>
            <a:spLocks noChangeArrowheads="1"/>
          </p:cNvSpPr>
          <p:nvPr/>
        </p:nvSpPr>
        <p:spPr bwMode="auto">
          <a:xfrm>
            <a:off x="6099175" y="1439863"/>
            <a:ext cx="533400" cy="1524000"/>
          </a:xfrm>
          <a:prstGeom prst="rect">
            <a:avLst/>
          </a:prstGeom>
          <a:solidFill>
            <a:srgbClr val="FF99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5126" name="Rectangle 6"/>
          <p:cNvSpPr>
            <a:spLocks noChangeArrowheads="1"/>
          </p:cNvSpPr>
          <p:nvPr/>
        </p:nvSpPr>
        <p:spPr bwMode="auto">
          <a:xfrm>
            <a:off x="3432175" y="1439863"/>
            <a:ext cx="533400" cy="1524000"/>
          </a:xfrm>
          <a:prstGeom prst="rect">
            <a:avLst/>
          </a:prstGeom>
          <a:solidFill>
            <a:srgbClr val="FFFF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5127" name="Rectangle 7"/>
          <p:cNvSpPr>
            <a:spLocks noChangeArrowheads="1"/>
          </p:cNvSpPr>
          <p:nvPr/>
        </p:nvSpPr>
        <p:spPr bwMode="auto">
          <a:xfrm>
            <a:off x="3965575" y="1439863"/>
            <a:ext cx="533400" cy="1524000"/>
          </a:xfrm>
          <a:prstGeom prst="rect">
            <a:avLst/>
          </a:prstGeom>
          <a:solidFill>
            <a:srgbClr val="FFFF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algn="ctr"/>
            <a:r>
              <a:rPr lang="en-US" altLang="ja-JP" sz="2400">
                <a:latin typeface="Times New Roman" panose="02020603050405020304" pitchFamily="18" charset="0"/>
              </a:rPr>
              <a:t>Body</a:t>
            </a:r>
          </a:p>
        </p:txBody>
      </p:sp>
      <p:sp>
        <p:nvSpPr>
          <p:cNvPr id="5128" name="Rectangle 8"/>
          <p:cNvSpPr>
            <a:spLocks noChangeArrowheads="1"/>
          </p:cNvSpPr>
          <p:nvPr/>
        </p:nvSpPr>
        <p:spPr bwMode="auto">
          <a:xfrm>
            <a:off x="4498975" y="1439863"/>
            <a:ext cx="533400" cy="1524000"/>
          </a:xfrm>
          <a:prstGeom prst="rect">
            <a:avLst/>
          </a:prstGeom>
          <a:solidFill>
            <a:srgbClr val="FFFF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5129" name="Rectangle 9"/>
          <p:cNvSpPr>
            <a:spLocks noChangeArrowheads="1"/>
          </p:cNvSpPr>
          <p:nvPr/>
        </p:nvSpPr>
        <p:spPr bwMode="auto">
          <a:xfrm>
            <a:off x="5032375" y="1439863"/>
            <a:ext cx="533400" cy="1524000"/>
          </a:xfrm>
          <a:prstGeom prst="rect">
            <a:avLst/>
          </a:prstGeom>
          <a:solidFill>
            <a:srgbClr val="FFFF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5130" name="Rectangle 10"/>
          <p:cNvSpPr>
            <a:spLocks noChangeArrowheads="1"/>
          </p:cNvSpPr>
          <p:nvPr/>
        </p:nvSpPr>
        <p:spPr bwMode="auto">
          <a:xfrm>
            <a:off x="5565775" y="1439863"/>
            <a:ext cx="533400" cy="1524000"/>
          </a:xfrm>
          <a:prstGeom prst="rect">
            <a:avLst/>
          </a:prstGeom>
          <a:solidFill>
            <a:srgbClr val="FF99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5131" name="Rectangle 11"/>
          <p:cNvSpPr>
            <a:spLocks noChangeArrowheads="1"/>
          </p:cNvSpPr>
          <p:nvPr/>
        </p:nvSpPr>
        <p:spPr bwMode="auto">
          <a:xfrm>
            <a:off x="2898775" y="1439863"/>
            <a:ext cx="533400" cy="1524000"/>
          </a:xfrm>
          <a:prstGeom prst="rect">
            <a:avLst/>
          </a:prstGeom>
          <a:solidFill>
            <a:srgbClr val="FFFF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5132" name="Rectangle 12"/>
          <p:cNvSpPr>
            <a:spLocks noChangeArrowheads="1"/>
          </p:cNvSpPr>
          <p:nvPr/>
        </p:nvSpPr>
        <p:spPr bwMode="auto">
          <a:xfrm>
            <a:off x="2365375" y="1439863"/>
            <a:ext cx="533400" cy="1524000"/>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5134" name="Text Box 14"/>
          <p:cNvSpPr txBox="1">
            <a:spLocks noChangeArrowheads="1"/>
          </p:cNvSpPr>
          <p:nvPr/>
        </p:nvSpPr>
        <p:spPr bwMode="auto">
          <a:xfrm rot="5400000">
            <a:off x="5770563" y="1951037"/>
            <a:ext cx="12954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2000">
                <a:latin typeface="Times New Roman" panose="02020603050405020304" pitchFamily="18" charset="0"/>
              </a:rPr>
              <a:t>destination</a:t>
            </a:r>
            <a:endParaRPr lang="en-US" altLang="ja-JP" sz="2400">
              <a:latin typeface="Times New Roman" panose="02020603050405020304" pitchFamily="18" charset="0"/>
            </a:endParaRPr>
          </a:p>
        </p:txBody>
      </p:sp>
      <p:sp>
        <p:nvSpPr>
          <p:cNvPr id="5135" name="Text Box 15"/>
          <p:cNvSpPr txBox="1">
            <a:spLocks noChangeArrowheads="1"/>
          </p:cNvSpPr>
          <p:nvPr/>
        </p:nvSpPr>
        <p:spPr bwMode="auto">
          <a:xfrm rot="5400000">
            <a:off x="4441031" y="2031207"/>
            <a:ext cx="2703513" cy="457200"/>
          </a:xfrm>
          <a:prstGeom prst="rect">
            <a:avLst/>
          </a:prstGeom>
          <a:noFill/>
          <a:ln>
            <a:noFill/>
          </a:ln>
          <a:effectLst/>
          <a:extLst>
            <a:ext uri="{909E8E84-426E-40DD-AFC4-6F175D3DCCD1}">
              <a14:hiddenFill xmlns:a14="http://schemas.microsoft.com/office/drawing/2010/main">
                <a:solidFill>
                  <a:srgbClr val="FF999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2400">
                <a:latin typeface="Times New Roman" panose="02020603050405020304" pitchFamily="18" charset="0"/>
              </a:rPr>
              <a:t>length</a:t>
            </a:r>
            <a:r>
              <a:rPr lang="ja-JP" altLang="en-US" sz="2400">
                <a:latin typeface="Times New Roman" panose="02020603050405020304" pitchFamily="18" charset="0"/>
              </a:rPr>
              <a:t>，</a:t>
            </a:r>
            <a:r>
              <a:rPr lang="en-US" altLang="ja-JP" sz="2400">
                <a:latin typeface="Times New Roman" panose="02020603050405020304" pitchFamily="18" charset="0"/>
              </a:rPr>
              <a:t>source</a:t>
            </a:r>
            <a:r>
              <a:rPr lang="ja-JP" altLang="en-US" sz="2400">
                <a:latin typeface="Times New Roman" panose="02020603050405020304" pitchFamily="18" charset="0"/>
              </a:rPr>
              <a:t>，</a:t>
            </a:r>
            <a:r>
              <a:rPr lang="en-US" altLang="ja-JP" sz="2400">
                <a:latin typeface="Times New Roman" panose="02020603050405020304" pitchFamily="18" charset="0"/>
              </a:rPr>
              <a:t>etc</a:t>
            </a:r>
            <a:r>
              <a:rPr lang="ja-JP" altLang="en-US" sz="2400">
                <a:latin typeface="Times New Roman" panose="02020603050405020304" pitchFamily="18" charset="0"/>
              </a:rPr>
              <a:t>．</a:t>
            </a:r>
          </a:p>
        </p:txBody>
      </p:sp>
      <p:sp>
        <p:nvSpPr>
          <p:cNvPr id="5136" name="Text Box 16"/>
          <p:cNvSpPr txBox="1">
            <a:spLocks noChangeArrowheads="1"/>
          </p:cNvSpPr>
          <p:nvPr/>
        </p:nvSpPr>
        <p:spPr bwMode="auto">
          <a:xfrm rot="5400000">
            <a:off x="5637212" y="3516313"/>
            <a:ext cx="10636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2400">
                <a:latin typeface="Times New Roman" panose="02020603050405020304" pitchFamily="18" charset="0"/>
              </a:rPr>
              <a:t>Header</a:t>
            </a:r>
          </a:p>
        </p:txBody>
      </p:sp>
      <p:sp>
        <p:nvSpPr>
          <p:cNvPr id="5138" name="Text Box 18"/>
          <p:cNvSpPr txBox="1">
            <a:spLocks noChangeArrowheads="1"/>
          </p:cNvSpPr>
          <p:nvPr/>
        </p:nvSpPr>
        <p:spPr bwMode="auto">
          <a:xfrm rot="5400000">
            <a:off x="6515100" y="3559176"/>
            <a:ext cx="6064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2400">
                <a:latin typeface="Times New Roman" panose="02020603050405020304" pitchFamily="18" charset="0"/>
              </a:rPr>
              <a:t>Flit</a:t>
            </a:r>
          </a:p>
        </p:txBody>
      </p:sp>
      <p:sp>
        <p:nvSpPr>
          <p:cNvPr id="5139" name="Line 19"/>
          <p:cNvSpPr>
            <a:spLocks noChangeShapeType="1"/>
          </p:cNvSpPr>
          <p:nvPr/>
        </p:nvSpPr>
        <p:spPr bwMode="auto">
          <a:xfrm rot="5400000" flipH="1">
            <a:off x="6288088" y="3079750"/>
            <a:ext cx="533400" cy="3048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5141" name="AutoShape 21"/>
          <p:cNvSpPr>
            <a:spLocks noChangeArrowheads="1"/>
          </p:cNvSpPr>
          <p:nvPr/>
        </p:nvSpPr>
        <p:spPr bwMode="auto">
          <a:xfrm>
            <a:off x="7239000" y="2051050"/>
            <a:ext cx="838200" cy="304800"/>
          </a:xfrm>
          <a:prstGeom prst="rightArrow">
            <a:avLst>
              <a:gd name="adj1" fmla="val 50000"/>
              <a:gd name="adj2" fmla="val 6875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5142" name="Text Box 22"/>
          <p:cNvSpPr txBox="1">
            <a:spLocks noChangeArrowheads="1"/>
          </p:cNvSpPr>
          <p:nvPr/>
        </p:nvSpPr>
        <p:spPr bwMode="auto">
          <a:xfrm>
            <a:off x="6918325" y="2701925"/>
            <a:ext cx="1447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2400">
                <a:latin typeface="Times New Roman" panose="02020603050405020304" pitchFamily="18" charset="0"/>
              </a:rPr>
              <a:t>8bit~64bit</a:t>
            </a:r>
          </a:p>
        </p:txBody>
      </p:sp>
      <p:sp>
        <p:nvSpPr>
          <p:cNvPr id="5143" name="Text Box 23"/>
          <p:cNvSpPr txBox="1">
            <a:spLocks noChangeArrowheads="1"/>
          </p:cNvSpPr>
          <p:nvPr/>
        </p:nvSpPr>
        <p:spPr bwMode="auto">
          <a:xfrm>
            <a:off x="1908175" y="3789363"/>
            <a:ext cx="22558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2400">
                <a:latin typeface="Times New Roman" panose="02020603050405020304" pitchFamily="18" charset="0"/>
              </a:rPr>
              <a:t>Packet switching</a:t>
            </a:r>
          </a:p>
        </p:txBody>
      </p:sp>
      <p:sp>
        <p:nvSpPr>
          <p:cNvPr id="5144" name="Text Box 24"/>
          <p:cNvSpPr txBox="1">
            <a:spLocks noChangeArrowheads="1"/>
          </p:cNvSpPr>
          <p:nvPr/>
        </p:nvSpPr>
        <p:spPr bwMode="auto">
          <a:xfrm>
            <a:off x="1835150" y="5157788"/>
            <a:ext cx="22891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2400">
                <a:latin typeface="Times New Roman" panose="02020603050405020304" pitchFamily="18" charset="0"/>
              </a:rPr>
              <a:t>Circuit switching</a:t>
            </a:r>
          </a:p>
        </p:txBody>
      </p:sp>
      <p:sp>
        <p:nvSpPr>
          <p:cNvPr id="5145" name="AutoShape 25"/>
          <p:cNvSpPr>
            <a:spLocks noChangeArrowheads="1"/>
          </p:cNvSpPr>
          <p:nvPr/>
        </p:nvSpPr>
        <p:spPr bwMode="auto">
          <a:xfrm>
            <a:off x="2819400" y="4489450"/>
            <a:ext cx="381000" cy="381000"/>
          </a:xfrm>
          <a:prstGeom prst="upDownArrow">
            <a:avLst>
              <a:gd name="adj1" fmla="val 50000"/>
              <a:gd name="adj2" fmla="val 20000"/>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ja-JP" altLang="en-US"/>
          </a:p>
        </p:txBody>
      </p:sp>
      <p:sp>
        <p:nvSpPr>
          <p:cNvPr id="5146" name="Text Box 26"/>
          <p:cNvSpPr txBox="1">
            <a:spLocks noChangeArrowheads="1"/>
          </p:cNvSpPr>
          <p:nvPr/>
        </p:nvSpPr>
        <p:spPr bwMode="auto">
          <a:xfrm>
            <a:off x="4767263" y="5105400"/>
            <a:ext cx="40322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Flit</a:t>
            </a:r>
            <a:r>
              <a:rPr lang="ja-JP" altLang="en-US" b="1"/>
              <a:t>： </a:t>
            </a:r>
            <a:r>
              <a:rPr lang="en-US" altLang="ja-JP" b="1"/>
              <a:t>Atomic unit for packet transfer</a:t>
            </a:r>
          </a:p>
          <a:p>
            <a:r>
              <a:rPr lang="en-US" altLang="ja-JP" b="1"/>
              <a:t>Flit width is not always link width.</a:t>
            </a:r>
          </a:p>
        </p:txBody>
      </p:sp>
      <p:sp>
        <p:nvSpPr>
          <p:cNvPr id="5147" name="Text Box 27"/>
          <p:cNvSpPr txBox="1">
            <a:spLocks noChangeArrowheads="1"/>
          </p:cNvSpPr>
          <p:nvPr/>
        </p:nvSpPr>
        <p:spPr bwMode="auto">
          <a:xfrm rot="5400000">
            <a:off x="1895475" y="2019300"/>
            <a:ext cx="150495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1400" b="1"/>
              <a:t>Tailer: CRC etc.</a:t>
            </a:r>
          </a:p>
        </p:txBody>
      </p:sp>
      <p:pic>
        <p:nvPicPr>
          <p:cNvPr id="2" name="オーディオ 1">
            <a:hlinkClick r:id="" action="ppaction://media"/>
            <a:extLst>
              <a:ext uri="{FF2B5EF4-FFF2-40B4-BE49-F238E27FC236}">
                <a16:creationId xmlns:a16="http://schemas.microsoft.com/office/drawing/2014/main" id="{652658D6-9E33-4BF2-90D3-95E60529F67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23588"/>
    </mc:Choice>
    <mc:Fallback>
      <p:transition spd="slow" advTm="1235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8299" x="1084263" y="2808288"/>
          <p14:tracePt t="8386" x="1093788" y="2817813"/>
          <p14:tracePt t="8419" x="1103313" y="2827338"/>
          <p14:tracePt t="8427" x="1139825" y="2836863"/>
          <p14:tracePt t="8435" x="1193800" y="2844800"/>
          <p14:tracePt t="8443" x="1276350" y="2863850"/>
          <p14:tracePt t="8453" x="1385888" y="2900363"/>
          <p14:tracePt t="8459" x="1485900" y="2927350"/>
          <p14:tracePt t="8469" x="1612900" y="2973388"/>
          <p14:tracePt t="8475" x="1731963" y="3000375"/>
          <p14:tracePt t="8484" x="1841500" y="3027363"/>
          <p14:tracePt t="8491" x="1941513" y="3046413"/>
          <p14:tracePt t="8501" x="2014538" y="3073400"/>
          <p14:tracePt t="8507" x="2097088" y="3100388"/>
          <p14:tracePt t="8515" x="2151063" y="3109913"/>
          <p14:tracePt t="8523" x="2214563" y="3119438"/>
          <p14:tracePt t="8531" x="2251075" y="3119438"/>
          <p14:tracePt t="8539" x="2260600" y="3119438"/>
          <p14:tracePt t="8555" x="2270125" y="3119438"/>
          <p14:tracePt t="8799" x="2251075" y="3119438"/>
          <p14:tracePt t="8804" x="2224088" y="3127375"/>
          <p14:tracePt t="8814" x="2206625" y="3127375"/>
          <p14:tracePt t="8820" x="2160588" y="3146425"/>
          <p14:tracePt t="8839" x="2133600" y="3146425"/>
          <p14:tracePt t="8843" x="2124075" y="3146425"/>
          <p14:tracePt t="8852" x="2114550" y="3146425"/>
          <p14:tracePt t="8870" x="2106613" y="3146425"/>
          <p14:tracePt t="9140" x="2097088" y="3155950"/>
          <p14:tracePt t="9154" x="2097088" y="3163888"/>
          <p14:tracePt t="9162" x="2097088" y="3192463"/>
          <p14:tracePt t="9170" x="2097088" y="3200400"/>
          <p14:tracePt t="9178" x="2097088" y="3228975"/>
          <p14:tracePt t="9186" x="2114550" y="3246438"/>
          <p14:tracePt t="9194" x="2124075" y="3273425"/>
          <p14:tracePt t="9202" x="2124075" y="3292475"/>
          <p14:tracePt t="9210" x="2143125" y="3338513"/>
          <p14:tracePt t="9227" x="2151063" y="3365500"/>
          <p14:tracePt t="9235" x="2151063" y="3402013"/>
          <p14:tracePt t="9243" x="2170113" y="3429000"/>
          <p14:tracePt t="9253" x="2170113" y="3446463"/>
          <p14:tracePt t="9259" x="2170113" y="3465513"/>
          <p14:tracePt t="9268" x="2179638" y="3482975"/>
          <p14:tracePt t="9275" x="2179638" y="3492500"/>
          <p14:tracePt t="9283" x="2179638" y="3519488"/>
          <p14:tracePt t="9291" x="2179638" y="3538538"/>
          <p14:tracePt t="9299" x="2179638" y="3565525"/>
          <p14:tracePt t="9309" x="2179638" y="3575050"/>
          <p14:tracePt t="9323" x="2179638" y="3592513"/>
          <p14:tracePt t="9331" x="2179638" y="3602038"/>
          <p14:tracePt t="9340" x="2179638" y="3621088"/>
          <p14:tracePt t="9347" x="2179638" y="3638550"/>
          <p14:tracePt t="9356" x="2179638" y="3648075"/>
          <p14:tracePt t="9363" x="2179638" y="3657600"/>
          <p14:tracePt t="9379" x="2179638" y="3675063"/>
          <p14:tracePt t="9387" x="2179638" y="3684588"/>
          <p14:tracePt t="9395" x="2179638" y="3702050"/>
          <p14:tracePt t="9403" x="2179638" y="3730625"/>
          <p14:tracePt t="9411" x="2170113" y="3748088"/>
          <p14:tracePt t="9419" x="2170113" y="3775075"/>
          <p14:tracePt t="9427" x="2160588" y="3794125"/>
          <p14:tracePt t="9435" x="2160588" y="3830638"/>
          <p14:tracePt t="9443" x="2160588" y="3848100"/>
          <p14:tracePt t="9453" x="2160588" y="3867150"/>
          <p14:tracePt t="9459" x="2151063" y="3884613"/>
          <p14:tracePt t="9483" x="2151063" y="3903663"/>
          <p14:tracePt t="9548" x="2143125" y="3911600"/>
          <p14:tracePt t="9910" x="2133600" y="3911600"/>
          <p14:tracePt t="9962" x="2124075" y="3911600"/>
          <p14:tracePt t="10490" x="2114550" y="3921125"/>
          <p14:tracePt t="10498" x="2087563" y="3940175"/>
          <p14:tracePt t="10506" x="2078038" y="3957638"/>
          <p14:tracePt t="10514" x="2060575" y="3976688"/>
          <p14:tracePt t="10522" x="2033588" y="4013200"/>
          <p14:tracePt t="10530" x="2014538" y="4030663"/>
          <p14:tracePt t="10538" x="1987550" y="4049713"/>
          <p14:tracePt t="10548" x="1978025" y="4067175"/>
          <p14:tracePt t="10554" x="1960563" y="4113213"/>
          <p14:tracePt t="10562" x="1941513" y="4130675"/>
          <p14:tracePt t="10570" x="1931988" y="4159250"/>
          <p14:tracePt t="10579" x="1924050" y="4176713"/>
          <p14:tracePt t="10586" x="1895475" y="4203700"/>
          <p14:tracePt t="10594" x="1878013" y="4232275"/>
          <p14:tracePt t="10602" x="1878013" y="4259263"/>
          <p14:tracePt t="10610" x="1868488" y="4276725"/>
          <p14:tracePt t="10620" x="1860550" y="4313238"/>
          <p14:tracePt t="10627" x="1860550" y="4322763"/>
          <p14:tracePt t="10636" x="1851025" y="4349750"/>
          <p14:tracePt t="10643" x="1841500" y="4359275"/>
          <p14:tracePt t="10653" x="1841500" y="4386263"/>
          <p14:tracePt t="10659" x="1841500" y="4395788"/>
          <p14:tracePt t="10669" x="1831975" y="4413250"/>
          <p14:tracePt t="10676" x="1831975" y="4449763"/>
          <p14:tracePt t="10686" x="1824038" y="4486275"/>
          <p14:tracePt t="10692" x="1814513" y="4505325"/>
          <p14:tracePt t="10699" x="1814513" y="4541838"/>
          <p14:tracePt t="10707" x="1795463" y="4559300"/>
          <p14:tracePt t="10716" x="1795463" y="4587875"/>
          <p14:tracePt t="10727" x="1778000" y="4651375"/>
          <p14:tracePt t="10731" x="1778000" y="4668838"/>
          <p14:tracePt t="10741" x="1758950" y="4705350"/>
          <p14:tracePt t="10747" x="1758950" y="4714875"/>
          <p14:tracePt t="10755" x="1758950" y="4741863"/>
          <p14:tracePt t="10763" x="1758950" y="4760913"/>
          <p14:tracePt t="10771" x="1758950" y="4787900"/>
          <p14:tracePt t="10779" x="1758950" y="4805363"/>
          <p14:tracePt t="10787" x="1758950" y="4824413"/>
          <p14:tracePt t="10795" x="1758950" y="4833938"/>
          <p14:tracePt t="10802" x="1758950" y="4841875"/>
          <p14:tracePt t="10811" x="1758950" y="4870450"/>
          <p14:tracePt t="10826" x="1758950" y="4887913"/>
          <p14:tracePt t="10837" x="1758950" y="4906963"/>
          <p14:tracePt t="10854" x="1758950" y="4924425"/>
          <p14:tracePt t="10860" x="1758950" y="4933950"/>
          <p14:tracePt t="10870" x="1758950" y="4960938"/>
          <p14:tracePt t="10876" x="1758950" y="4970463"/>
          <p14:tracePt t="10891" x="1758950" y="4997450"/>
          <p14:tracePt t="10899" x="1758950" y="5016500"/>
          <p14:tracePt t="10906" x="1758950" y="5033963"/>
          <p14:tracePt t="10915" x="1758950" y="5043488"/>
          <p14:tracePt t="10923" x="1758950" y="5060950"/>
          <p14:tracePt t="10931" x="1758950" y="5080000"/>
          <p14:tracePt t="10947" x="1758950" y="5089525"/>
          <p14:tracePt t="10970" x="1758950" y="5097463"/>
          <p14:tracePt t="10986" x="1758950" y="5116513"/>
          <p14:tracePt t="11018" x="1758950" y="5126038"/>
          <p14:tracePt t="11051" x="1758950" y="5133975"/>
          <p14:tracePt t="11076" x="1768475" y="5143500"/>
          <p14:tracePt t="11085" x="1778000" y="5143500"/>
          <p14:tracePt t="11091" x="1787525" y="5143500"/>
          <p14:tracePt t="11099" x="1804988" y="5160963"/>
          <p14:tracePt t="11107" x="1831975" y="5189538"/>
          <p14:tracePt t="11115" x="1841500" y="5189538"/>
          <p14:tracePt t="11124" x="1868488" y="5197475"/>
          <p14:tracePt t="11131" x="1924050" y="5226050"/>
          <p14:tracePt t="11139" x="1931988" y="5226050"/>
          <p14:tracePt t="11150" x="1960563" y="5233988"/>
          <p14:tracePt t="11156" x="1978025" y="5243513"/>
          <p14:tracePt t="11165" x="2024063" y="5262563"/>
          <p14:tracePt t="11172" x="2033588" y="5262563"/>
          <p14:tracePt t="11179" x="2051050" y="5270500"/>
          <p14:tracePt t="11653" x="2051050" y="5262563"/>
          <p14:tracePt t="11660" x="2051050" y="5243513"/>
          <p14:tracePt t="11676" x="2051050" y="5233988"/>
          <p14:tracePt t="11685" x="2051050" y="5226050"/>
          <p14:tracePt t="11693" x="2051050" y="5216525"/>
          <p14:tracePt t="11708" x="2051050" y="5207000"/>
          <p14:tracePt t="11725" x="2051050" y="5197475"/>
          <p14:tracePt t="11755" x="2051050" y="5189538"/>
          <p14:tracePt t="12299" x="2051050" y="5180013"/>
          <p14:tracePt t="12307" x="2051050" y="5160963"/>
          <p14:tracePt t="12323" x="2051050" y="5153025"/>
          <p14:tracePt t="12372" x="2051050" y="5143500"/>
          <p14:tracePt t="12412" x="2051050" y="5126038"/>
          <p14:tracePt t="12579" x="2051050" y="5116513"/>
          <p14:tracePt t="12611" x="2051050" y="5106988"/>
          <p14:tracePt t="12643" x="2051050" y="5097463"/>
          <p14:tracePt t="12790" x="2051050" y="5089525"/>
          <p14:tracePt t="12812" x="2051050" y="5080000"/>
          <p14:tracePt t="12836" x="2051050" y="5070475"/>
          <p14:tracePt t="12869" x="2051050" y="5060950"/>
          <p14:tracePt t="12996" x="2051050" y="5043488"/>
          <p14:tracePt t="13027" x="2051050" y="5033963"/>
          <p14:tracePt t="13789" x="2051050" y="5024438"/>
          <p14:tracePt t="14716" x="2051050" y="5006975"/>
          <p14:tracePt t="14725" x="2051050" y="4997450"/>
          <p14:tracePt t="14746" x="2051050" y="4987925"/>
          <p14:tracePt t="14754" x="2051050" y="4979988"/>
          <p14:tracePt t="14762" x="2051050" y="4960938"/>
          <p14:tracePt t="14820" x="2051050" y="4951413"/>
          <p14:tracePt t="15077" x="2051050" y="4924425"/>
          <p14:tracePt t="15084" x="2051050" y="4914900"/>
          <p14:tracePt t="15100" x="2051050" y="4906963"/>
          <p14:tracePt t="15116" x="2051050" y="4897438"/>
          <p14:tracePt t="15228" x="2051050" y="4878388"/>
          <p14:tracePt t="15252" x="2051050" y="4870450"/>
          <p14:tracePt t="15269" x="2051050" y="4841875"/>
          <p14:tracePt t="15277" x="2051050" y="4833938"/>
          <p14:tracePt t="15283" x="2051050" y="4824413"/>
          <p14:tracePt t="15298" x="2051050" y="4814888"/>
          <p14:tracePt t="15401" x="2051050" y="4805363"/>
          <p14:tracePt t="15626" x="2060575" y="4805363"/>
          <p14:tracePt t="15634" x="2060575" y="4797425"/>
          <p14:tracePt t="15658" x="2060575" y="4787900"/>
          <p14:tracePt t="15682" x="2060575" y="4778375"/>
          <p14:tracePt t="15706" x="2070100" y="4768850"/>
          <p14:tracePt t="15726" x="2078038" y="4751388"/>
          <p14:tracePt t="15755" x="2078038" y="4741863"/>
          <p14:tracePt t="15787" x="2078038" y="4724400"/>
          <p14:tracePt t="15795" x="2087563" y="4714875"/>
          <p14:tracePt t="15804" x="2097088" y="4697413"/>
          <p14:tracePt t="15810" x="2106613" y="4687888"/>
          <p14:tracePt t="15818" x="2114550" y="4668838"/>
          <p14:tracePt t="15826" x="2114550" y="4660900"/>
          <p14:tracePt t="15842" x="2114550" y="4632325"/>
          <p14:tracePt t="15850" x="2124075" y="4624388"/>
          <p14:tracePt t="15858" x="2124075" y="4614863"/>
          <p14:tracePt t="15867" x="2143125" y="4595813"/>
          <p14:tracePt t="15874" x="2143125" y="4587875"/>
          <p14:tracePt t="15887" x="2143125" y="4578350"/>
          <p14:tracePt t="15891" x="2151063" y="4568825"/>
          <p14:tracePt t="15907" x="2151063" y="4559300"/>
          <p14:tracePt t="15923" x="2151063" y="4551363"/>
          <p14:tracePt t="15930" x="2151063" y="4541838"/>
          <p14:tracePt t="15954" x="2160588" y="4522788"/>
          <p14:tracePt t="15962" x="2160588" y="4514850"/>
          <p14:tracePt t="15970" x="2160588" y="4505325"/>
          <p14:tracePt t="15978" x="2170113" y="4495800"/>
          <p14:tracePt t="15987" x="2170113" y="4478338"/>
          <p14:tracePt t="15994" x="2187575" y="4449763"/>
          <p14:tracePt t="16019" x="2197100" y="4432300"/>
          <p14:tracePt t="16042" x="2197100" y="4422775"/>
          <p14:tracePt t="16050" x="2206625" y="4413250"/>
          <p14:tracePt t="16058" x="2206625" y="4405313"/>
          <p14:tracePt t="16067" x="2206625" y="4386263"/>
          <p14:tracePt t="16074" x="2214563" y="4386263"/>
          <p14:tracePt t="16106" x="2214563" y="4376738"/>
          <p14:tracePt t="16156" x="2214563" y="4368800"/>
          <p14:tracePt t="16164" x="2214563" y="4349750"/>
          <p14:tracePt t="16188" x="2214563" y="4340225"/>
          <p14:tracePt t="16204" x="2214563" y="4332288"/>
          <p14:tracePt t="17812" x="2243138" y="4313238"/>
          <p14:tracePt t="17824" x="2270125" y="4286250"/>
          <p14:tracePt t="17831" x="2306638" y="4276725"/>
          <p14:tracePt t="17836" x="2360613" y="4240213"/>
          <p14:tracePt t="17844" x="2406650" y="4213225"/>
          <p14:tracePt t="17853" x="2452688" y="4203700"/>
          <p14:tracePt t="17860" x="2516188" y="4149725"/>
          <p14:tracePt t="17870" x="2543175" y="4140200"/>
          <p14:tracePt t="17888" x="2616200" y="4113213"/>
          <p14:tracePt t="17891" x="2635250" y="4103688"/>
          <p14:tracePt t="17899" x="2652713" y="4094163"/>
          <p14:tracePt t="17915" x="2689225" y="4057650"/>
          <p14:tracePt t="17931" x="2716213" y="4049713"/>
          <p14:tracePt t="17938" x="2735263" y="4040188"/>
          <p14:tracePt t="17948" x="2752725" y="4021138"/>
          <p14:tracePt t="17956" x="2798763" y="4003675"/>
          <p14:tracePt t="17964" x="2871788" y="4003675"/>
          <p14:tracePt t="17973" x="2954338" y="3957638"/>
          <p14:tracePt t="17979" x="3063875" y="3930650"/>
          <p14:tracePt t="17988" x="3163888" y="3921125"/>
          <p14:tracePt t="17995" x="3273425" y="3875088"/>
          <p14:tracePt t="18003" x="3390900" y="3848100"/>
          <p14:tracePt t="18011" x="3482975" y="3821113"/>
          <p14:tracePt t="18021" x="3563938" y="3794125"/>
          <p14:tracePt t="18027" x="3636963" y="3775075"/>
          <p14:tracePt t="18038" x="3683000" y="3757613"/>
          <p14:tracePt t="18044" x="3719513" y="3748088"/>
          <p14:tracePt t="18052" x="3746500" y="3738563"/>
          <p14:tracePt t="18070" x="3765550" y="3730625"/>
          <p14:tracePt t="18147" x="3783013" y="3730625"/>
          <p14:tracePt t="18155" x="3792538" y="3730625"/>
          <p14:tracePt t="18164" x="3810000" y="3711575"/>
          <p14:tracePt t="18172" x="3819525" y="3702050"/>
          <p14:tracePt t="18180" x="3829050" y="3702050"/>
          <p14:tracePt t="18189" x="3856038" y="3684588"/>
          <p14:tracePt t="18195" x="3883025" y="3675063"/>
          <p14:tracePt t="18204" x="3902075" y="3657600"/>
          <p14:tracePt t="18211" x="3911600" y="3648075"/>
          <p14:tracePt t="18220" x="3929063" y="3638550"/>
          <p14:tracePt t="18226" x="3956050" y="3621088"/>
          <p14:tracePt t="18236" x="3984625" y="3592513"/>
          <p14:tracePt t="18246" x="4029075" y="3584575"/>
          <p14:tracePt t="18253" x="4075113" y="3548063"/>
          <p14:tracePt t="18260" x="4138613" y="3519488"/>
          <p14:tracePt t="18270" x="4165600" y="3502025"/>
          <p14:tracePt t="18278" x="4211638" y="3492500"/>
          <p14:tracePt t="18286" x="4238625" y="3492500"/>
          <p14:tracePt t="18292" x="4248150" y="3482975"/>
          <p14:tracePt t="18302" x="4267200" y="3482975"/>
          <p14:tracePt t="18319" x="4284663" y="3482975"/>
          <p14:tracePt t="18404" x="4294188" y="3475038"/>
          <p14:tracePt t="18467" x="4294188" y="3492500"/>
          <p14:tracePt t="18476" x="4257675" y="3502025"/>
          <p14:tracePt t="18483" x="4230688" y="3519488"/>
          <p14:tracePt t="18491" x="4175125" y="3529013"/>
          <p14:tracePt t="18498" x="4121150" y="3529013"/>
          <p14:tracePt t="18506" x="4038600" y="3556000"/>
          <p14:tracePt t="18514" x="3948113" y="3565525"/>
          <p14:tracePt t="18522" x="3892550" y="3565525"/>
          <p14:tracePt t="18532" x="3829050" y="3565525"/>
          <p14:tracePt t="18539" x="3756025" y="3565525"/>
          <p14:tracePt t="18547" x="3702050" y="3565525"/>
          <p14:tracePt t="18555" x="3665538" y="3565525"/>
          <p14:tracePt t="18563" x="3609975" y="3565525"/>
          <p14:tracePt t="18571" x="3563938" y="3565525"/>
          <p14:tracePt t="18579" x="3536950" y="3565525"/>
          <p14:tracePt t="18587" x="3490913" y="3565525"/>
          <p14:tracePt t="18595" x="3455988" y="3565525"/>
          <p14:tracePt t="18603" x="3409950" y="3565525"/>
          <p14:tracePt t="18611" x="3382963" y="3556000"/>
          <p14:tracePt t="18621" x="3327400" y="3548063"/>
          <p14:tracePt t="18626" x="3263900" y="3502025"/>
          <p14:tracePt t="18636" x="3217863" y="3482975"/>
          <p14:tracePt t="18642" x="3154363" y="3475038"/>
          <p14:tracePt t="18651" x="3108325" y="3438525"/>
          <p14:tracePt t="18658" x="3044825" y="3411538"/>
          <p14:tracePt t="18667" x="2998788" y="3392488"/>
          <p14:tracePt t="18674" x="2971800" y="3365500"/>
          <p14:tracePt t="18683" x="2917825" y="3328988"/>
          <p14:tracePt t="18690" x="2898775" y="3319463"/>
          <p14:tracePt t="18699" x="2889250" y="3319463"/>
          <p14:tracePt t="18706" x="2862263" y="3302000"/>
          <p14:tracePt t="18714" x="2835275" y="3265488"/>
          <p14:tracePt t="18724" x="2825750" y="3246438"/>
          <p14:tracePt t="18730" x="2817813" y="3219450"/>
          <p14:tracePt t="18740" x="2808288" y="3192463"/>
          <p14:tracePt t="18746" x="2789238" y="3146425"/>
          <p14:tracePt t="18754" x="2762250" y="3100388"/>
          <p14:tracePt t="18762" x="2752725" y="3082925"/>
          <p14:tracePt t="18770" x="2752725" y="3036888"/>
          <p14:tracePt t="18778" x="2744788" y="3009900"/>
          <p14:tracePt t="18787" x="2725738" y="2990850"/>
          <p14:tracePt t="18795" x="2725738" y="2973388"/>
          <p14:tracePt t="18803" x="2716213" y="2946400"/>
          <p14:tracePt t="18811" x="2708275" y="2936875"/>
          <p14:tracePt t="18827" x="2708275" y="2927350"/>
          <p14:tracePt t="18843" x="2708275" y="2917825"/>
          <p14:tracePt t="18851" x="2708275" y="2900363"/>
          <p14:tracePt t="18859" x="2708275" y="2890838"/>
          <p14:tracePt t="18876" x="2708275" y="2881313"/>
          <p14:tracePt t="18885" x="2708275" y="2863850"/>
          <p14:tracePt t="18890" x="2708275" y="2844800"/>
          <p14:tracePt t="18898" x="2708275" y="2836863"/>
          <p14:tracePt t="18908" x="2708275" y="2808288"/>
          <p14:tracePt t="18916" x="2716213" y="2790825"/>
          <p14:tracePt t="18926" x="2725738" y="2781300"/>
          <p14:tracePt t="18930" x="2744788" y="2763838"/>
          <p14:tracePt t="18938" x="2771775" y="2763838"/>
          <p14:tracePt t="18946" x="2789238" y="2754313"/>
          <p14:tracePt t="18955" x="2825750" y="2744788"/>
          <p14:tracePt t="18962" x="2862263" y="2735263"/>
          <p14:tracePt t="18970" x="2898775" y="2717800"/>
          <p14:tracePt t="18978" x="2935288" y="2698750"/>
          <p14:tracePt t="18986" x="2962275" y="2698750"/>
          <p14:tracePt t="18994" x="2998788" y="2690813"/>
          <p14:tracePt t="19003" x="3054350" y="2690813"/>
          <p14:tracePt t="19010" x="3108325" y="2690813"/>
          <p14:tracePt t="19018" x="3163888" y="2690813"/>
          <p14:tracePt t="19026" x="3208338" y="2690813"/>
          <p14:tracePt t="19034" x="3263900" y="2690813"/>
          <p14:tracePt t="19042" x="3300413" y="2690813"/>
          <p14:tracePt t="19050" x="3336925" y="2690813"/>
          <p14:tracePt t="19058" x="3354388" y="2690813"/>
          <p14:tracePt t="19067" x="3390900" y="2690813"/>
          <p14:tracePt t="19075" x="3419475" y="2690813"/>
          <p14:tracePt t="19085" x="3446463" y="2690813"/>
          <p14:tracePt t="19091" x="3500438" y="2690813"/>
          <p14:tracePt t="19100" x="3519488" y="2690813"/>
          <p14:tracePt t="19109" x="3546475" y="2690813"/>
          <p14:tracePt t="19117" x="3563938" y="2690813"/>
          <p14:tracePt t="19122" x="3609975" y="2690813"/>
          <p14:tracePt t="19138" x="3656013" y="2698750"/>
          <p14:tracePt t="19146" x="3692525" y="2717800"/>
          <p14:tracePt t="19154" x="3709988" y="2717800"/>
          <p14:tracePt t="19162" x="3738563" y="2727325"/>
          <p14:tracePt t="19170" x="3783013" y="2735263"/>
          <p14:tracePt t="19178" x="3802063" y="2735263"/>
          <p14:tracePt t="19186" x="3829050" y="2754313"/>
          <p14:tracePt t="19194" x="3846513" y="2754313"/>
          <p14:tracePt t="19202" x="3892550" y="2763838"/>
          <p14:tracePt t="19210" x="3911600" y="2763838"/>
          <p14:tracePt t="19218" x="3948113" y="2763838"/>
          <p14:tracePt t="19226" x="4002088" y="2771775"/>
          <p14:tracePt t="19235" x="4048125" y="2771775"/>
          <p14:tracePt t="19242" x="4065588" y="2771775"/>
          <p14:tracePt t="19251" x="4102100" y="2790825"/>
          <p14:tracePt t="19258" x="4138613" y="2790825"/>
          <p14:tracePt t="19274" x="4148138" y="2790825"/>
          <p14:tracePt t="19283" x="4175125" y="2790825"/>
          <p14:tracePt t="19290" x="4184650" y="2790825"/>
          <p14:tracePt t="19298" x="4194175" y="2790825"/>
          <p14:tracePt t="19307" x="4202113" y="2790825"/>
          <p14:tracePt t="19314" x="4221163" y="2790825"/>
          <p14:tracePt t="19347" x="4230688" y="2790825"/>
          <p14:tracePt t="19355" x="4238625" y="2790825"/>
          <p14:tracePt t="19363" x="4257675" y="2808288"/>
          <p14:tracePt t="19371" x="4275138" y="2808288"/>
          <p14:tracePt t="19379" x="4303713" y="2808288"/>
          <p14:tracePt t="19387" x="4330700" y="2817813"/>
          <p14:tracePt t="19395" x="4348163" y="2817813"/>
          <p14:tracePt t="19403" x="4367213" y="2827338"/>
          <p14:tracePt t="19411" x="4413250" y="2827338"/>
          <p14:tracePt t="19420" x="4430713" y="2836863"/>
          <p14:tracePt t="19429" x="4457700" y="2836863"/>
          <p14:tracePt t="19436" x="4503738" y="2863850"/>
          <p14:tracePt t="19444" x="4521200" y="2863850"/>
          <p14:tracePt t="19453" x="4549775" y="2881313"/>
          <p14:tracePt t="19462" x="4586288" y="2890838"/>
          <p14:tracePt t="19470" x="4603750" y="2890838"/>
          <p14:tracePt t="19476" x="4622800" y="2909888"/>
          <p14:tracePt t="19486" x="4640263" y="2917825"/>
          <p14:tracePt t="19491" x="4667250" y="2927350"/>
          <p14:tracePt t="19507" x="4686300" y="2936875"/>
          <p14:tracePt t="19514" x="4703763" y="2946400"/>
          <p14:tracePt t="19523" x="4713288" y="2954338"/>
          <p14:tracePt t="19531" x="4722813" y="2963863"/>
          <p14:tracePt t="19547" x="4730750" y="2963863"/>
          <p14:tracePt t="19587" x="4740275" y="2973388"/>
          <p14:tracePt t="19603" x="4749800" y="2982913"/>
          <p14:tracePt t="19619" x="4759325" y="2990850"/>
          <p14:tracePt t="19628" x="4767263" y="3000375"/>
          <p14:tracePt t="19644" x="4786313" y="3009900"/>
          <p14:tracePt t="19684" x="4795838" y="3017838"/>
          <p14:tracePt t="19742" x="4795838" y="3027363"/>
          <p14:tracePt t="19756" x="4795838" y="3036888"/>
          <p14:tracePt t="19771" x="4795838" y="3046413"/>
          <p14:tracePt t="19780" x="4795838" y="3063875"/>
          <p14:tracePt t="19787" x="4795838" y="3073400"/>
          <p14:tracePt t="19795" x="4795838" y="3082925"/>
          <p14:tracePt t="19804" x="4795838" y="3090863"/>
          <p14:tracePt t="19811" x="4795838" y="3100388"/>
          <p14:tracePt t="19819" x="4786313" y="3127375"/>
          <p14:tracePt t="19827" x="4776788" y="3127375"/>
          <p14:tracePt t="19834" x="4767263" y="3146425"/>
          <p14:tracePt t="19843" x="4749800" y="3163888"/>
          <p14:tracePt t="19852" x="4730750" y="3192463"/>
          <p14:tracePt t="19859" x="4722813" y="3192463"/>
          <p14:tracePt t="19867" x="4703763" y="3200400"/>
          <p14:tracePt t="19875" x="4695825" y="3209925"/>
          <p14:tracePt t="19888" x="4676775" y="3228975"/>
          <p14:tracePt t="19891" x="4649788" y="3228975"/>
          <p14:tracePt t="19900" x="4630738" y="3246438"/>
          <p14:tracePt t="19907" x="4622800" y="3255963"/>
          <p14:tracePt t="19914" x="4603750" y="3265488"/>
          <p14:tracePt t="19930" x="4576763" y="3265488"/>
          <p14:tracePt t="19938" x="4567238" y="3273425"/>
          <p14:tracePt t="19946" x="4549775" y="3282950"/>
          <p14:tracePt t="19954" x="4540250" y="3292475"/>
          <p14:tracePt t="19963" x="4530725" y="3292475"/>
          <p14:tracePt t="19978" x="4530725" y="3302000"/>
          <p14:tracePt t="19986" x="4521200" y="3302000"/>
          <p14:tracePt t="19994" x="4513263" y="3302000"/>
          <p14:tracePt t="20010" x="4494213" y="3302000"/>
          <p14:tracePt t="20019" x="4476750" y="3309938"/>
          <p14:tracePt t="20027" x="4467225" y="3309938"/>
          <p14:tracePt t="20035" x="4448175" y="3328988"/>
          <p14:tracePt t="20043" x="4430713" y="3328988"/>
          <p14:tracePt t="20050" x="4403725" y="3328988"/>
          <p14:tracePt t="20059" x="4384675" y="3328988"/>
          <p14:tracePt t="20067" x="4357688" y="3328988"/>
          <p14:tracePt t="20075" x="4340225" y="3328988"/>
          <p14:tracePt t="20084" x="4303713" y="3328988"/>
          <p14:tracePt t="20091" x="4284663" y="3328988"/>
          <p14:tracePt t="20100" x="4248150" y="3328988"/>
          <p14:tracePt t="20107" x="4238625" y="3328988"/>
          <p14:tracePt t="20115" x="4202113" y="3328988"/>
          <p14:tracePt t="20123" x="4184650" y="3328988"/>
          <p14:tracePt t="20131" x="4165600" y="3328988"/>
          <p14:tracePt t="20147" x="4157663" y="3328988"/>
          <p14:tracePt t="20155" x="4148138" y="3328988"/>
          <p14:tracePt t="20163" x="4129088" y="3328988"/>
          <p14:tracePt t="20171" x="4121150" y="3328988"/>
          <p14:tracePt t="20179" x="4111625" y="3328988"/>
          <p14:tracePt t="20195" x="4075113" y="3328988"/>
          <p14:tracePt t="20203" x="4065588" y="3328988"/>
          <p14:tracePt t="20211" x="4038600" y="3328988"/>
          <p14:tracePt t="20219" x="4021138" y="3328988"/>
          <p14:tracePt t="20228" x="3975100" y="3328988"/>
          <p14:tracePt t="20235" x="3948113" y="3328988"/>
          <p14:tracePt t="20242" x="3929063" y="3328988"/>
          <p14:tracePt t="20250" x="3892550" y="3328988"/>
          <p14:tracePt t="20259" x="3875088" y="3328988"/>
          <p14:tracePt t="20267" x="3846513" y="3328988"/>
          <p14:tracePt t="20275" x="3829050" y="3328988"/>
          <p14:tracePt t="20284" x="3802063" y="3328988"/>
          <p14:tracePt t="20291" x="3792538" y="3328988"/>
          <p14:tracePt t="20300" x="3783013" y="3328988"/>
          <p14:tracePt t="20307" x="3765550" y="3328988"/>
          <p14:tracePt t="20315" x="3756025" y="3328988"/>
          <p14:tracePt t="20324" x="3746500" y="3328988"/>
          <p14:tracePt t="20350" x="3729038" y="3328988"/>
          <p14:tracePt t="20364" x="3719513" y="3328988"/>
          <p14:tracePt t="20370" x="3709988" y="3328988"/>
          <p14:tracePt t="20386" x="3702050" y="3328988"/>
          <p14:tracePt t="20395" x="3673475" y="3328988"/>
          <p14:tracePt t="20402" x="3665538" y="3328988"/>
          <p14:tracePt t="20418" x="3646488" y="3328988"/>
          <p14:tracePt t="20427" x="3636963" y="3328988"/>
          <p14:tracePt t="20435" x="3629025" y="3328988"/>
          <p14:tracePt t="20443" x="3600450" y="3328988"/>
          <p14:tracePt t="20452" x="3592513" y="3328988"/>
          <p14:tracePt t="20459" x="3582988" y="3328988"/>
          <p14:tracePt t="20484" x="3563938" y="3328988"/>
          <p14:tracePt t="20500" x="3556000" y="3328988"/>
          <p14:tracePt t="20507" x="3546475" y="3328988"/>
          <p14:tracePt t="20516" x="3536950" y="3328988"/>
          <p14:tracePt t="20532" x="3509963" y="3328988"/>
          <p14:tracePt t="20547" x="3500438" y="3328988"/>
          <p14:tracePt t="20563" x="3482975" y="3328988"/>
          <p14:tracePt t="20571" x="3463925" y="3328988"/>
          <p14:tracePt t="20587" x="3455988" y="3328988"/>
          <p14:tracePt t="20595" x="3436938" y="3328988"/>
          <p14:tracePt t="20603" x="3427413" y="3328988"/>
          <p14:tracePt t="20619" x="3419475" y="3328988"/>
          <p14:tracePt t="20635" x="3390900" y="3328988"/>
          <p14:tracePt t="20644" x="3382963" y="3328988"/>
          <p14:tracePt t="20653" x="3373438" y="3328988"/>
          <p14:tracePt t="20662" x="3354388" y="3328988"/>
          <p14:tracePt t="20670" x="3346450" y="3328988"/>
          <p14:tracePt t="20686" x="3336925" y="3338513"/>
          <p14:tracePt t="20692" x="3317875" y="3338513"/>
          <p14:tracePt t="20702" x="3309938" y="3338513"/>
          <p14:tracePt t="20723" x="3300413" y="3338513"/>
          <p14:tracePt t="20812" x="3290888" y="3338513"/>
          <p14:tracePt t="20828" x="3281363" y="3338513"/>
          <p14:tracePt t="21292" x="3273425" y="3338513"/>
          <p14:tracePt t="21340" x="3273425" y="3328988"/>
          <p14:tracePt t="21440" x="3263900" y="3319463"/>
          <p14:tracePt t="21445" x="3254375" y="3319463"/>
          <p14:tracePt t="21451" x="3227388" y="3319463"/>
          <p14:tracePt t="21459" x="3200400" y="3338513"/>
          <p14:tracePt t="21468" x="3181350" y="3346450"/>
          <p14:tracePt t="21475" x="3136900" y="3375025"/>
          <p14:tracePt t="21484" x="3100388" y="3402013"/>
          <p14:tracePt t="21491" x="3071813" y="3438525"/>
          <p14:tracePt t="21500" x="3035300" y="3465513"/>
          <p14:tracePt t="21507" x="3008313" y="3482975"/>
          <p14:tracePt t="21515" x="2990850" y="3519488"/>
          <p14:tracePt t="21523" x="2944813" y="3538538"/>
          <p14:tracePt t="21530" x="2925763" y="3575050"/>
          <p14:tracePt t="21538" x="2908300" y="3592513"/>
          <p14:tracePt t="21546" x="2881313" y="3611563"/>
          <p14:tracePt t="21554" x="2862263" y="3629025"/>
          <p14:tracePt t="21562" x="2862263" y="3638550"/>
          <p14:tracePt t="21570" x="2852738" y="3648075"/>
          <p14:tracePt t="21578" x="2852738" y="3657600"/>
          <p14:tracePt t="21586" x="2844800" y="3665538"/>
          <p14:tracePt t="21594" x="2844800" y="3675063"/>
          <p14:tracePt t="21603" x="2835275" y="3694113"/>
          <p14:tracePt t="21610" x="2817813" y="3711575"/>
          <p14:tracePt t="21618" x="2808288" y="3730625"/>
          <p14:tracePt t="21626" x="2808288" y="3748088"/>
          <p14:tracePt t="21634" x="2789238" y="3794125"/>
          <p14:tracePt t="21642" x="2771775" y="3840163"/>
          <p14:tracePt t="21651" x="2771775" y="3857625"/>
          <p14:tracePt t="21658" x="2762250" y="3894138"/>
          <p14:tracePt t="21667" x="2762250" y="3921125"/>
          <p14:tracePt t="21674" x="2762250" y="3940175"/>
          <p14:tracePt t="21684" x="2762250" y="3984625"/>
          <p14:tracePt t="21690" x="2752725" y="4003675"/>
          <p14:tracePt t="21699" x="2752725" y="4030663"/>
          <p14:tracePt t="21706" x="2752725" y="4049713"/>
          <p14:tracePt t="21714" x="2744788" y="4076700"/>
          <p14:tracePt t="21723" x="2744788" y="4094163"/>
          <p14:tracePt t="21730" x="2744788" y="4122738"/>
          <p14:tracePt t="21739" x="2744788" y="4130675"/>
          <p14:tracePt t="21746" x="2725738" y="4159250"/>
          <p14:tracePt t="21754" x="2725738" y="4167188"/>
          <p14:tracePt t="21762" x="2725738" y="4186238"/>
          <p14:tracePt t="21771" x="2725738" y="4203700"/>
          <p14:tracePt t="21778" x="2716213" y="4222750"/>
          <p14:tracePt t="21794" x="2716213" y="4232275"/>
          <p14:tracePt t="21803" x="2716213" y="4249738"/>
          <p14:tracePt t="21810" x="2708275" y="4268788"/>
          <p14:tracePt t="21826" x="2708275" y="4286250"/>
          <p14:tracePt t="21834" x="2708275" y="4295775"/>
          <p14:tracePt t="21843" x="2708275" y="4303713"/>
          <p14:tracePt t="21853" x="2708275" y="4313238"/>
          <p14:tracePt t="21859" x="2708275" y="4340225"/>
          <p14:tracePt t="21869" x="2708275" y="4349750"/>
          <p14:tracePt t="21887" x="2708275" y="4386263"/>
          <p14:tracePt t="21891" x="2708275" y="4432300"/>
          <p14:tracePt t="21901" x="2708275" y="4449763"/>
          <p14:tracePt t="21907" x="2708275" y="4486275"/>
          <p14:tracePt t="21915" x="2708275" y="4514850"/>
          <p14:tracePt t="21923" x="2708275" y="4551363"/>
          <p14:tracePt t="21931" x="2708275" y="4587875"/>
          <p14:tracePt t="21939" x="2708275" y="4614863"/>
          <p14:tracePt t="21947" x="2708275" y="4632325"/>
          <p14:tracePt t="21955" x="2708275" y="4660900"/>
          <p14:tracePt t="21963" x="2708275" y="4678363"/>
          <p14:tracePt t="21971" x="2708275" y="4687888"/>
          <p14:tracePt t="21979" x="2708275" y="4705350"/>
          <p14:tracePt t="21987" x="2708275" y="4714875"/>
          <p14:tracePt t="22324" x="2708275" y="4732338"/>
          <p14:tracePt t="22330" x="2698750" y="4760913"/>
          <p14:tracePt t="22338" x="2698750" y="4768850"/>
          <p14:tracePt t="22346" x="2698750" y="4778375"/>
          <p14:tracePt t="22354" x="2689225" y="4805363"/>
          <p14:tracePt t="22362" x="2679700" y="4814888"/>
          <p14:tracePt t="22395" x="2679700" y="4833938"/>
          <p14:tracePt t="22403" x="2679700" y="4841875"/>
          <p14:tracePt t="22411" x="2679700" y="4851400"/>
          <p14:tracePt t="22419" x="2679700" y="4860925"/>
          <p14:tracePt t="22427" x="2679700" y="4878388"/>
          <p14:tracePt t="23180" x="2679700" y="4887913"/>
          <p14:tracePt t="23187" x="2679700" y="4897438"/>
          <p14:tracePt t="23195" x="2679700" y="4914900"/>
          <p14:tracePt t="23205" x="2679700" y="4924425"/>
          <p14:tracePt t="23220" x="2679700" y="4933950"/>
          <p14:tracePt t="23228" x="2679700" y="4943475"/>
          <p14:tracePt t="23372" x="2679700" y="4951413"/>
          <p14:tracePt t="23380" x="2679700" y="4960938"/>
          <p14:tracePt t="23396" x="2679700" y="4970463"/>
          <p14:tracePt t="23508" x="2671763" y="4987925"/>
          <p14:tracePt t="23516" x="2662238" y="4997450"/>
          <p14:tracePt t="23532" x="2652713" y="5016500"/>
          <p14:tracePt t="23542" x="2643188" y="5016500"/>
          <p14:tracePt t="23547" x="2635250" y="5016500"/>
          <p14:tracePt t="23570" x="2625725" y="5024438"/>
          <p14:tracePt t="24236" x="2625725" y="5033963"/>
          <p14:tracePt t="24292" x="2616200" y="5043488"/>
          <p14:tracePt t="26204" x="2606675" y="5043488"/>
          <p14:tracePt t="26213" x="2589213" y="5043488"/>
          <p14:tracePt t="26220" x="2579688" y="5053013"/>
          <p14:tracePt t="26228" x="2562225" y="5060950"/>
          <p14:tracePt t="26235" x="2552700" y="5070475"/>
          <p14:tracePt t="26484" x="2598738" y="5070475"/>
          <p14:tracePt t="26491" x="2643188" y="5043488"/>
          <p14:tracePt t="26501" x="2689225" y="5024438"/>
          <p14:tracePt t="26507" x="2735263" y="5006975"/>
          <p14:tracePt t="26518" x="2781300" y="4987925"/>
          <p14:tracePt t="26523" x="2835275" y="4979988"/>
          <p14:tracePt t="26532" x="2898775" y="4951413"/>
          <p14:tracePt t="26539" x="2971800" y="4924425"/>
          <p14:tracePt t="26547" x="3035300" y="4897438"/>
          <p14:tracePt t="26554" x="3154363" y="4860925"/>
          <p14:tracePt t="26562" x="3244850" y="4833938"/>
          <p14:tracePt t="26570" x="3363913" y="4787900"/>
          <p14:tracePt t="26579" x="3463925" y="4760913"/>
          <p14:tracePt t="26587" x="3609975" y="4714875"/>
          <p14:tracePt t="26595" x="3719513" y="4687888"/>
          <p14:tracePt t="26603" x="3875088" y="4641850"/>
          <p14:tracePt t="26611" x="4021138" y="4614863"/>
          <p14:tracePt t="26619" x="4138613" y="4568825"/>
          <p14:tracePt t="26626" x="4267200" y="4522788"/>
          <p14:tracePt t="26636" x="4384675" y="4478338"/>
          <p14:tracePt t="26642" x="4494213" y="4441825"/>
          <p14:tracePt t="26650" x="4594225" y="4395788"/>
          <p14:tracePt t="26658" x="4659313" y="4359275"/>
          <p14:tracePt t="26667" x="4740275" y="4313238"/>
          <p14:tracePt t="26674" x="4786313" y="4286250"/>
          <p14:tracePt t="26682" x="4849813" y="4259263"/>
          <p14:tracePt t="26690" x="4913313" y="4203700"/>
          <p14:tracePt t="26699" x="4959350" y="4167188"/>
          <p14:tracePt t="26706" x="5022850" y="4130675"/>
          <p14:tracePt t="26716" x="5059363" y="4094163"/>
          <p14:tracePt t="26723" x="5122863" y="4030663"/>
          <p14:tracePt t="26731" x="5178425" y="3984625"/>
          <p14:tracePt t="26739" x="5195888" y="3940175"/>
          <p14:tracePt t="26747" x="5241925" y="3884613"/>
          <p14:tracePt t="26755" x="5314950" y="3803650"/>
          <p14:tracePt t="26762" x="5387975" y="3738563"/>
          <p14:tracePt t="26771" x="5451475" y="3657600"/>
          <p14:tracePt t="26780" x="5524500" y="3565525"/>
          <p14:tracePt t="26791" x="5597525" y="3465513"/>
          <p14:tracePt t="26795" x="5670550" y="3365500"/>
          <p14:tracePt t="26805" x="5753100" y="3282950"/>
          <p14:tracePt t="26812" x="5853113" y="3163888"/>
          <p14:tracePt t="26820" x="5899150" y="3063875"/>
          <p14:tracePt t="26828" x="5972175" y="2946400"/>
          <p14:tracePt t="26834" x="6043613" y="2844800"/>
          <p14:tracePt t="26844" x="6099175" y="2763838"/>
          <p14:tracePt t="26851" x="6172200" y="2681288"/>
          <p14:tracePt t="26862" x="6208713" y="2598738"/>
          <p14:tracePt t="26868" x="6245225" y="2535238"/>
          <p14:tracePt t="26875" x="6299200" y="2452688"/>
          <p14:tracePt t="26883" x="6354763" y="2408238"/>
          <p14:tracePt t="26903" x="6445250" y="2279650"/>
          <p14:tracePt t="26907" x="6481763" y="2225675"/>
          <p14:tracePt t="26916" x="6518275" y="2160588"/>
          <p14:tracePt t="26923" x="6564313" y="2116138"/>
          <p14:tracePt t="26931" x="6600825" y="2052638"/>
          <p14:tracePt t="26939" x="6654800" y="1970088"/>
          <p14:tracePt t="26947" x="6691313" y="1924050"/>
          <p14:tracePt t="26954" x="6746875" y="1841500"/>
          <p14:tracePt t="26963" x="6783388" y="1787525"/>
          <p14:tracePt t="26970" x="6810375" y="1731963"/>
          <p14:tracePt t="26978" x="6846888" y="1668463"/>
          <p14:tracePt t="26987" x="6883400" y="1604963"/>
          <p14:tracePt t="26995" x="6919913" y="1550988"/>
          <p14:tracePt t="27003" x="6946900" y="1495425"/>
          <p14:tracePt t="27012" x="6964363" y="1458913"/>
          <p14:tracePt t="27019" x="6983413" y="1431925"/>
          <p14:tracePt t="27027" x="7000875" y="1385888"/>
          <p14:tracePt t="27034" x="7029450" y="1339850"/>
          <p14:tracePt t="27043" x="7046913" y="1312863"/>
          <p14:tracePt t="27050" x="7056438" y="1268413"/>
          <p14:tracePt t="27059" x="7083425" y="1239838"/>
          <p14:tracePt t="27066" x="7110413" y="1195388"/>
          <p14:tracePt t="27074" x="7138988" y="1158875"/>
          <p14:tracePt t="27083" x="7156450" y="1130300"/>
          <p14:tracePt t="27090" x="7192963" y="1085850"/>
          <p14:tracePt t="27099" x="7212013" y="1057275"/>
          <p14:tracePt t="27106" x="7248525" y="1012825"/>
          <p14:tracePt t="27115" x="7275513" y="966788"/>
          <p14:tracePt t="27122" x="7319963" y="903288"/>
          <p14:tracePt t="27131" x="7348538" y="866775"/>
          <p14:tracePt t="27139" x="7375525" y="820738"/>
          <p14:tracePt t="27146" x="7412038" y="757238"/>
          <p14:tracePt t="27154" x="7429500" y="730250"/>
          <p14:tracePt t="27162" x="7448550" y="701675"/>
          <p14:tracePt t="27170" x="7448550" y="665163"/>
          <p14:tracePt t="27178" x="7466013" y="628650"/>
          <p14:tracePt t="27186" x="7475538" y="611188"/>
          <p14:tracePt t="27194" x="7475538" y="592138"/>
          <p14:tracePt t="27203" x="7475538" y="584200"/>
          <p14:tracePt t="27292" x="7475538" y="574675"/>
          <p14:tracePt t="27301" x="7475538" y="565150"/>
          <p14:tracePt t="27307" x="7475538" y="547688"/>
          <p14:tracePt t="27316" x="7475538" y="538163"/>
          <p14:tracePt t="27323" x="7475538" y="511175"/>
          <p14:tracePt t="27334" x="7458075" y="492125"/>
          <p14:tracePt t="27340" x="7439025" y="474663"/>
          <p14:tracePt t="27348" x="7392988" y="428625"/>
          <p14:tracePt t="27355" x="7375525" y="411163"/>
          <p14:tracePt t="27363" x="7339013" y="382588"/>
          <p14:tracePt t="27374" x="7319963" y="365125"/>
          <p14:tracePt t="27380" x="7292975" y="338138"/>
          <p14:tracePt t="27388" x="7283450" y="328613"/>
          <p14:tracePt t="27397" x="7275513" y="319088"/>
          <p14:tracePt t="27404" x="7265988" y="309563"/>
          <p14:tracePt t="27419" x="7256463" y="309563"/>
          <p14:tracePt t="27435" x="7256463" y="301625"/>
          <p14:tracePt t="27445" x="7256463" y="292100"/>
          <p14:tracePt t="27450" x="7256463" y="282575"/>
          <p14:tracePt t="27474" x="7256463" y="265113"/>
          <p14:tracePt t="29542" x="7275513" y="365125"/>
          <p14:tracePt t="29549" x="7302500" y="428625"/>
          <p14:tracePt t="29555" x="7339013" y="474663"/>
          <p14:tracePt t="29564" x="7356475" y="538163"/>
          <p14:tracePt t="29571" x="7366000" y="555625"/>
          <p14:tracePt t="29580" x="7392988" y="601663"/>
          <p14:tracePt t="29588" x="7402513" y="628650"/>
          <p14:tracePt t="29595" x="7402513" y="638175"/>
          <p14:tracePt t="29604" x="7402513" y="647700"/>
          <p14:tracePt t="29611" x="7402513" y="674688"/>
          <p14:tracePt t="29619" x="7402513" y="684213"/>
          <p14:tracePt t="29627" x="7402513" y="701675"/>
          <p14:tracePt t="29635" x="7402513" y="711200"/>
          <p14:tracePt t="29643" x="7402513" y="730250"/>
          <p14:tracePt t="29650" x="7402513" y="757238"/>
          <p14:tracePt t="29659" x="7402513" y="784225"/>
          <p14:tracePt t="29667" x="7402513" y="820738"/>
          <p14:tracePt t="29675" x="7402513" y="847725"/>
          <p14:tracePt t="29684" x="7402513" y="874713"/>
          <p14:tracePt t="29691" x="7402513" y="920750"/>
          <p14:tracePt t="29701" x="7402513" y="976313"/>
          <p14:tracePt t="29708" x="7402513" y="1012825"/>
          <p14:tracePt t="29716" x="7402513" y="1066800"/>
          <p14:tracePt t="29725" x="7402513" y="1112838"/>
          <p14:tracePt t="29730" x="7402513" y="1158875"/>
          <p14:tracePt t="29740" x="7402513" y="1195388"/>
          <p14:tracePt t="29748" x="7402513" y="1249363"/>
          <p14:tracePt t="29756" x="7402513" y="1276350"/>
          <p14:tracePt t="29764" x="7375525" y="1331913"/>
          <p14:tracePt t="29772" x="7375525" y="1376363"/>
          <p14:tracePt t="29779" x="7356475" y="1431925"/>
          <p14:tracePt t="29787" x="7329488" y="1468438"/>
          <p14:tracePt t="29795" x="7319963" y="1522413"/>
          <p14:tracePt t="29803" x="7319963" y="1558925"/>
          <p14:tracePt t="29811" x="7302500" y="1624013"/>
          <p14:tracePt t="29819" x="7275513" y="1660525"/>
          <p14:tracePt t="29827" x="7248525" y="1741488"/>
          <p14:tracePt t="29835" x="7239000" y="1804988"/>
          <p14:tracePt t="29843" x="7202488" y="1870075"/>
          <p14:tracePt t="29850" x="7175500" y="1943100"/>
          <p14:tracePt t="29858" x="7129463" y="2043113"/>
          <p14:tracePt t="29866" x="7102475" y="2125663"/>
          <p14:tracePt t="29874" x="7046913" y="2206625"/>
          <p14:tracePt t="29884" x="7029450" y="2262188"/>
          <p14:tracePt t="29890" x="7000875" y="2325688"/>
          <p14:tracePt t="29899" x="6973888" y="2389188"/>
          <p14:tracePt t="29906" x="6937375" y="2471738"/>
          <p14:tracePt t="29915" x="6910388" y="2535238"/>
          <p14:tracePt t="29922" x="6873875" y="2598738"/>
          <p14:tracePt t="29930" x="6864350" y="2654300"/>
          <p14:tracePt t="29938" x="6827838" y="2698750"/>
          <p14:tracePt t="29947" x="6800850" y="2763838"/>
          <p14:tracePt t="29954" x="6773863" y="2808288"/>
          <p14:tracePt t="29964" x="6754813" y="2827338"/>
          <p14:tracePt t="29970" x="6737350" y="2873375"/>
          <p14:tracePt t="29979" x="6727825" y="2890838"/>
          <p14:tracePt t="29986" x="6710363" y="2909888"/>
          <p14:tracePt t="29995" x="6700838" y="2927350"/>
          <p14:tracePt t="30002" x="6691313" y="2946400"/>
          <p14:tracePt t="30010" x="6654800" y="2982913"/>
          <p14:tracePt t="30019" x="6645275" y="2990850"/>
          <p14:tracePt t="30027" x="6637338" y="3000375"/>
          <p14:tracePt t="30035" x="6627813" y="3036888"/>
          <p14:tracePt t="30043" x="6610350" y="3054350"/>
          <p14:tracePt t="30050" x="6600825" y="3073400"/>
          <p14:tracePt t="30059" x="6591300" y="3090863"/>
          <p14:tracePt t="30068" x="6573838" y="3136900"/>
          <p14:tracePt t="30075" x="6564313" y="3155950"/>
          <p14:tracePt t="30084" x="6554788" y="3163888"/>
          <p14:tracePt t="30091" x="6554788" y="3200400"/>
          <p14:tracePt t="30101" x="6545263" y="3219450"/>
          <p14:tracePt t="30107" x="6508750" y="3246438"/>
          <p14:tracePt t="30118" x="6508750" y="3255963"/>
          <p14:tracePt t="30123" x="6491288" y="3292475"/>
          <p14:tracePt t="30132" x="6481763" y="3309938"/>
          <p14:tracePt t="30139" x="6464300" y="3328988"/>
          <p14:tracePt t="30149" x="6454775" y="3346450"/>
          <p14:tracePt t="30155" x="6445250" y="3365500"/>
          <p14:tracePt t="30165" x="6435725" y="3402013"/>
          <p14:tracePt t="30171" x="6418263" y="3419475"/>
          <p14:tracePt t="30182" x="6418263" y="3429000"/>
          <p14:tracePt t="30187" x="6399213" y="3446463"/>
          <p14:tracePt t="30195" x="6381750" y="3475038"/>
          <p14:tracePt t="30203" x="6372225" y="3482975"/>
          <p14:tracePt t="30211" x="6372225" y="3502025"/>
          <p14:tracePt t="30219" x="6362700" y="3519488"/>
          <p14:tracePt t="30227" x="6354763" y="3538538"/>
          <p14:tracePt t="30236" x="6335713" y="3556000"/>
          <p14:tracePt t="30243" x="6335713" y="3565525"/>
          <p14:tracePt t="30252" x="6326188" y="3575050"/>
          <p14:tracePt t="30259" x="6308725" y="3592513"/>
          <p14:tracePt t="30266" x="6299200" y="3592513"/>
          <p14:tracePt t="30276" x="6281738" y="3611563"/>
          <p14:tracePt t="30287" x="6272213" y="3621088"/>
          <p14:tracePt t="30291" x="6262688" y="3629025"/>
          <p14:tracePt t="30307" x="6262688" y="3638550"/>
          <p14:tracePt t="30317" x="6245225" y="3657600"/>
          <p14:tracePt t="30332" x="6235700" y="3675063"/>
          <p14:tracePt t="30339" x="6226175" y="3684588"/>
          <p14:tracePt t="30355" x="6208713" y="3711575"/>
          <p14:tracePt t="30370" x="6199188" y="3721100"/>
          <p14:tracePt t="30380" x="6181725" y="3721100"/>
          <p14:tracePt t="30389" x="6162675" y="3738563"/>
          <p14:tracePt t="30396" x="6153150" y="3738563"/>
          <p14:tracePt t="30405" x="6145213" y="3748088"/>
          <p14:tracePt t="30412" x="6135688" y="3757613"/>
          <p14:tracePt t="30426" x="6089650" y="3784600"/>
          <p14:tracePt t="30434" x="6062663" y="3811588"/>
          <p14:tracePt t="30442" x="6035675" y="3821113"/>
          <p14:tracePt t="30450" x="5999163" y="3848100"/>
          <p14:tracePt t="30458" x="5953125" y="3875088"/>
          <p14:tracePt t="30467" x="5907088" y="3894138"/>
          <p14:tracePt t="30474" x="5889625" y="3911600"/>
          <p14:tracePt t="30482" x="5853113" y="3921125"/>
          <p14:tracePt t="30490" x="5797550" y="3957638"/>
          <p14:tracePt t="30499" x="5789613" y="3967163"/>
          <p14:tracePt t="30506" x="5753100" y="3976688"/>
          <p14:tracePt t="30515" x="5734050" y="3994150"/>
          <p14:tracePt t="30522" x="5716588" y="4003675"/>
          <p14:tracePt t="30530" x="5707063" y="4013200"/>
          <p14:tracePt t="30538" x="5697538" y="4021138"/>
          <p14:tracePt t="30546" x="5680075" y="4021138"/>
          <p14:tracePt t="30554" x="5670550" y="4030663"/>
          <p14:tracePt t="30900" x="5680075" y="4003675"/>
          <p14:tracePt t="30907" x="5697538" y="3967163"/>
          <p14:tracePt t="30916" x="5716588" y="3930650"/>
          <p14:tracePt t="30923" x="5734050" y="3894138"/>
          <p14:tracePt t="30931" x="5761038" y="3848100"/>
          <p14:tracePt t="30939" x="5789613" y="3821113"/>
          <p14:tracePt t="30947" x="5807075" y="3775075"/>
          <p14:tracePt t="30954" x="5826125" y="3730625"/>
          <p14:tracePt t="30962" x="5834063" y="3711575"/>
          <p14:tracePt t="30970" x="5853113" y="3684588"/>
          <p14:tracePt t="30978" x="5870575" y="3665538"/>
          <p14:tracePt t="30986" x="5880100" y="3629025"/>
          <p14:tracePt t="30994" x="5889625" y="3611563"/>
          <p14:tracePt t="31003" x="5889625" y="3592513"/>
          <p14:tracePt t="31010" x="5889625" y="3584575"/>
          <p14:tracePt t="31020" x="5899150" y="3565525"/>
          <p14:tracePt t="31026" x="5907088" y="3538538"/>
          <p14:tracePt t="31034" x="5916613" y="3519488"/>
          <p14:tracePt t="31042" x="5926138" y="3492500"/>
          <p14:tracePt t="31052" x="5935663" y="3475038"/>
          <p14:tracePt t="31058" x="5943600" y="3446463"/>
          <p14:tracePt t="31067" x="5980113" y="3411538"/>
          <p14:tracePt t="31074" x="5989638" y="3382963"/>
          <p14:tracePt t="31083" x="6007100" y="3338513"/>
          <p14:tracePt t="31090" x="6026150" y="3319463"/>
          <p14:tracePt t="31098" x="6035675" y="3282950"/>
          <p14:tracePt t="31106" x="6043613" y="3246438"/>
          <p14:tracePt t="31115" x="6072188" y="3228975"/>
          <p14:tracePt t="31122" x="6089650" y="3200400"/>
          <p14:tracePt t="31131" x="6089650" y="3192463"/>
          <p14:tracePt t="31139" x="6089650" y="3173413"/>
          <p14:tracePt t="31147" x="6108700" y="3146425"/>
          <p14:tracePt t="31155" x="6116638" y="3136900"/>
          <p14:tracePt t="31163" x="6126163" y="3127375"/>
          <p14:tracePt t="31171" x="6135688" y="3100388"/>
          <p14:tracePt t="31179" x="6135688" y="3090863"/>
          <p14:tracePt t="31187" x="6145213" y="3082925"/>
          <p14:tracePt t="31220" x="6145213" y="3073400"/>
          <p14:tracePt t="31428" x="6126163" y="3073400"/>
          <p14:tracePt t="31437" x="6108700" y="3100388"/>
          <p14:tracePt t="31444" x="6089650" y="3119438"/>
          <p14:tracePt t="31453" x="6072188" y="3127375"/>
          <p14:tracePt t="31460" x="6053138" y="3136900"/>
          <p14:tracePt t="31475" x="6053138" y="3146425"/>
          <p14:tracePt t="31650" x="6053138" y="3119438"/>
          <p14:tracePt t="31659" x="6053138" y="3100388"/>
          <p14:tracePt t="31667" x="6072188" y="3082925"/>
          <p14:tracePt t="31675" x="6089650" y="3063875"/>
          <p14:tracePt t="31685" x="6135688" y="3036888"/>
          <p14:tracePt t="31691" x="6135688" y="3027363"/>
          <p14:tracePt t="31700" x="6181725" y="3009900"/>
          <p14:tracePt t="31707" x="6226175" y="2990850"/>
          <p14:tracePt t="31717" x="6245225" y="2982913"/>
          <p14:tracePt t="31723" x="6291263" y="2946400"/>
          <p14:tracePt t="31734" x="6318250" y="2936875"/>
          <p14:tracePt t="31739" x="6326188" y="2927350"/>
          <p14:tracePt t="31747" x="6335713" y="2927350"/>
          <p14:tracePt t="31756" x="6335713" y="2917825"/>
          <p14:tracePt t="32076" x="6354763" y="2909888"/>
          <p14:tracePt t="32084" x="6391275" y="2909888"/>
          <p14:tracePt t="32092" x="6427788" y="2909888"/>
          <p14:tracePt t="32100" x="6464300" y="2909888"/>
          <p14:tracePt t="32108" x="6508750" y="2909888"/>
          <p14:tracePt t="32118" x="6537325" y="2909888"/>
          <p14:tracePt t="32123" x="6564313" y="2909888"/>
          <p14:tracePt t="32134" x="6581775" y="2909888"/>
          <p14:tracePt t="32139" x="6618288" y="2900363"/>
          <p14:tracePt t="32156" x="6627813" y="2890838"/>
          <p14:tracePt t="32564" x="6610350" y="2890838"/>
          <p14:tracePt t="32574" x="6573838" y="2890838"/>
          <p14:tracePt t="32588" x="6573838" y="2900363"/>
          <p14:tracePt t="32596" x="6564313" y="2909888"/>
          <p14:tracePt t="32604" x="6545263" y="2909888"/>
          <p14:tracePt t="32611" x="6527800" y="2917825"/>
          <p14:tracePt t="32619" x="6518275" y="2917825"/>
          <p14:tracePt t="32627" x="6481763" y="2936875"/>
          <p14:tracePt t="32636" x="6472238" y="2946400"/>
          <p14:tracePt t="32643" x="6445250" y="2954338"/>
          <p14:tracePt t="32655" x="6427788" y="2963863"/>
          <p14:tracePt t="32659" x="6381750" y="2973388"/>
          <p14:tracePt t="32666" x="6354763" y="2990850"/>
          <p14:tracePt t="32674" x="6326188" y="3009900"/>
          <p14:tracePt t="32682" x="6299200" y="3017838"/>
          <p14:tracePt t="32690" x="6272213" y="3027363"/>
          <p14:tracePt t="32699" x="6235700" y="3046413"/>
          <p14:tracePt t="32706" x="6199188" y="3054350"/>
          <p14:tracePt t="32715" x="6199188" y="3063875"/>
          <p14:tracePt t="32723" x="6189663" y="3063875"/>
          <p14:tracePt t="32730" x="6181725" y="3063875"/>
          <p14:tracePt t="32844" x="6153150" y="3073400"/>
          <p14:tracePt t="32851" x="6135688" y="3073400"/>
          <p14:tracePt t="32859" x="6108700" y="3090863"/>
          <p14:tracePt t="32870" x="6053138" y="3090863"/>
          <p14:tracePt t="32875" x="6007100" y="3100388"/>
          <p14:tracePt t="32887" x="5935663" y="3119438"/>
          <p14:tracePt t="32891" x="5870575" y="3119438"/>
          <p14:tracePt t="32899" x="5816600" y="3127375"/>
          <p14:tracePt t="32906" x="5761038" y="3127375"/>
          <p14:tracePt t="32915" x="5697538" y="3155950"/>
          <p14:tracePt t="32922" x="5624513" y="3155950"/>
          <p14:tracePt t="32930" x="5580063" y="3163888"/>
          <p14:tracePt t="32938" x="5524500" y="3173413"/>
          <p14:tracePt t="32946" x="5461000" y="3173413"/>
          <p14:tracePt t="32954" x="5424488" y="3182938"/>
          <p14:tracePt t="32962" x="5405438" y="3182938"/>
          <p14:tracePt t="32970" x="5360988" y="3182938"/>
          <p14:tracePt t="32978" x="5324475" y="3209925"/>
          <p14:tracePt t="32986" x="5260975" y="3209925"/>
          <p14:tracePt t="32994" x="5232400" y="3219450"/>
          <p14:tracePt t="33002" x="5178425" y="3219450"/>
          <p14:tracePt t="33010" x="5122863" y="3228975"/>
          <p14:tracePt t="33018" x="5059363" y="3228975"/>
          <p14:tracePt t="33027" x="5005388" y="3246438"/>
          <p14:tracePt t="33035" x="4913313" y="3246438"/>
          <p14:tracePt t="33043" x="4832350" y="3265488"/>
          <p14:tracePt t="33054" x="4776788" y="3265488"/>
          <p14:tracePt t="33059" x="4703763" y="3265488"/>
          <p14:tracePt t="33066" x="4649788" y="3265488"/>
          <p14:tracePt t="33074" x="4594225" y="3265488"/>
          <p14:tracePt t="33082" x="4513263" y="3265488"/>
          <p14:tracePt t="33090" x="4457700" y="3265488"/>
          <p14:tracePt t="33099" x="4403725" y="3265488"/>
          <p14:tracePt t="33106" x="4348163" y="3265488"/>
          <p14:tracePt t="33115" x="4275138" y="3265488"/>
          <p14:tracePt t="33123" x="4202113" y="3265488"/>
          <p14:tracePt t="33133" x="4121150" y="3265488"/>
          <p14:tracePt t="33138" x="4029075" y="3265488"/>
          <p14:tracePt t="33146" x="3902075" y="3265488"/>
          <p14:tracePt t="33154" x="3792538" y="3265488"/>
          <p14:tracePt t="33162" x="3646488" y="3265488"/>
          <p14:tracePt t="33170" x="3536950" y="3265488"/>
          <p14:tracePt t="33179" x="3390900" y="3265488"/>
          <p14:tracePt t="33187" x="3244850" y="3265488"/>
          <p14:tracePt t="33195" x="3108325" y="3265488"/>
          <p14:tracePt t="33206" x="2981325" y="3265488"/>
          <p14:tracePt t="33213" x="2852738" y="3265488"/>
          <p14:tracePt t="33221" x="2752725" y="3265488"/>
          <p14:tracePt t="33226" x="2625725" y="3265488"/>
          <p14:tracePt t="33235" x="2552700" y="3265488"/>
          <p14:tracePt t="33242" x="2462213" y="3265488"/>
          <p14:tracePt t="33250" x="2389188" y="3265488"/>
          <p14:tracePt t="33258" x="2333625" y="3265488"/>
          <p14:tracePt t="33266" x="2279650" y="3265488"/>
          <p14:tracePt t="33274" x="2233613" y="3265488"/>
          <p14:tracePt t="33282" x="2206625" y="3265488"/>
          <p14:tracePt t="33290" x="2170113" y="3265488"/>
          <p14:tracePt t="33298" x="2124075" y="3265488"/>
          <p14:tracePt t="33306" x="2087563" y="3265488"/>
          <p14:tracePt t="33315" x="2051050" y="3265488"/>
          <p14:tracePt t="33324" x="1997075" y="3265488"/>
          <p14:tracePt t="33333" x="1941513" y="3265488"/>
          <p14:tracePt t="33340" x="1905000" y="3265488"/>
          <p14:tracePt t="33348" x="1831975" y="3265488"/>
          <p14:tracePt t="33359" x="1795463" y="3265488"/>
          <p14:tracePt t="33363" x="1758950" y="3265488"/>
          <p14:tracePt t="33371" x="1741488" y="3255963"/>
          <p14:tracePt t="33379" x="1731963" y="3246438"/>
          <p14:tracePt t="33389" x="1722438" y="3228975"/>
          <p14:tracePt t="33395" x="1714500" y="3228975"/>
          <p14:tracePt t="33403" x="1714500" y="3200400"/>
          <p14:tracePt t="33411" x="1714500" y="3182938"/>
          <p14:tracePt t="33418" x="1714500" y="3155950"/>
          <p14:tracePt t="33426" x="1714500" y="3119438"/>
          <p14:tracePt t="33434" x="1714500" y="3090863"/>
          <p14:tracePt t="33442" x="1714500" y="3073400"/>
          <p14:tracePt t="33450" x="1714500" y="3046413"/>
          <p14:tracePt t="33459" x="1714500" y="3009900"/>
          <p14:tracePt t="33466" x="1722438" y="2982913"/>
          <p14:tracePt t="33474" x="1731963" y="2946400"/>
          <p14:tracePt t="33483" x="1751013" y="2917825"/>
          <p14:tracePt t="33490" x="1758950" y="2890838"/>
          <p14:tracePt t="33499" x="1768475" y="2873375"/>
          <p14:tracePt t="33507" x="1804988" y="2827338"/>
          <p14:tracePt t="33515" x="1824038" y="2790825"/>
          <p14:tracePt t="33524" x="1851025" y="2754313"/>
          <p14:tracePt t="33534" x="1868488" y="2708275"/>
          <p14:tracePt t="33541" x="1887538" y="2681288"/>
          <p14:tracePt t="33548" x="1924050" y="2608263"/>
          <p14:tracePt t="33556" x="1951038" y="2562225"/>
          <p14:tracePt t="33562" x="1987550" y="2517775"/>
          <p14:tracePt t="33571" x="2033588" y="2452688"/>
          <p14:tracePt t="33578" x="2060575" y="2416175"/>
          <p14:tracePt t="33587" x="2124075" y="2343150"/>
          <p14:tracePt t="33594" x="2170113" y="2298700"/>
          <p14:tracePt t="33602" x="2206625" y="2243138"/>
          <p14:tracePt t="33610" x="2251075" y="2197100"/>
          <p14:tracePt t="33618" x="2287588" y="2170113"/>
          <p14:tracePt t="33626" x="2333625" y="2133600"/>
          <p14:tracePt t="33634" x="2352675" y="2106613"/>
          <p14:tracePt t="33642" x="2416175" y="2079625"/>
          <p14:tracePt t="33650" x="2443163" y="2052638"/>
          <p14:tracePt t="33658" x="2498725" y="2016125"/>
          <p14:tracePt t="33667" x="2516188" y="2006600"/>
          <p14:tracePt t="33674" x="2579688" y="1997075"/>
          <p14:tracePt t="33685" x="2635250" y="1979613"/>
          <p14:tracePt t="33691" x="2698750" y="1960563"/>
          <p14:tracePt t="33702" x="2752725" y="1951038"/>
          <p14:tracePt t="33707" x="2817813" y="1943100"/>
          <p14:tracePt t="33717" x="2925763" y="1906588"/>
          <p14:tracePt t="33726" x="3027363" y="1897063"/>
          <p14:tracePt t="33733" x="3154363" y="1878013"/>
          <p14:tracePt t="33741" x="3281363" y="1870075"/>
          <p14:tracePt t="33748" x="3409950" y="1841500"/>
          <p14:tracePt t="33757" x="3546475" y="1824038"/>
          <p14:tracePt t="33763" x="3692525" y="1804988"/>
          <p14:tracePt t="33774" x="3802063" y="1797050"/>
          <p14:tracePt t="33778" x="3929063" y="1768475"/>
          <p14:tracePt t="33788" x="4048125" y="1751013"/>
          <p14:tracePt t="33794" x="4157663" y="1751013"/>
          <p14:tracePt t="33802" x="4267200" y="1751013"/>
          <p14:tracePt t="33810" x="4376738" y="1751013"/>
          <p14:tracePt t="33818" x="4484688" y="1751013"/>
          <p14:tracePt t="33826" x="4630738" y="1751013"/>
          <p14:tracePt t="33834" x="4759325" y="1751013"/>
          <p14:tracePt t="33842" x="4868863" y="1751013"/>
          <p14:tracePt t="33850" x="4995863" y="1751013"/>
          <p14:tracePt t="33858" x="5122863" y="1741488"/>
          <p14:tracePt t="33866" x="5251450" y="1741488"/>
          <p14:tracePt t="33874" x="5360988" y="1741488"/>
          <p14:tracePt t="33883" x="5487988" y="1741488"/>
          <p14:tracePt t="33900" x="5688013" y="1741488"/>
          <p14:tracePt t="33906" x="5761038" y="1741488"/>
          <p14:tracePt t="33915" x="5853113" y="1741488"/>
          <p14:tracePt t="33922" x="5907088" y="1741488"/>
          <p14:tracePt t="33930" x="5980113" y="1741488"/>
          <p14:tracePt t="33938" x="6026150" y="1741488"/>
          <p14:tracePt t="33946" x="6062663" y="1741488"/>
          <p14:tracePt t="33954" x="6108700" y="1741488"/>
          <p14:tracePt t="33962" x="6126163" y="1741488"/>
          <p14:tracePt t="33970" x="6153150" y="1741488"/>
          <p14:tracePt t="33978" x="6172200" y="1741488"/>
          <p14:tracePt t="33986" x="6189663" y="1751013"/>
          <p14:tracePt t="33994" x="6235700" y="1768475"/>
          <p14:tracePt t="34002" x="6281738" y="1778000"/>
          <p14:tracePt t="34010" x="6345238" y="1824038"/>
          <p14:tracePt t="34018" x="6372225" y="1841500"/>
          <p14:tracePt t="34026" x="6399213" y="1860550"/>
          <p14:tracePt t="34034" x="6445250" y="1878013"/>
          <p14:tracePt t="34042" x="6491288" y="1933575"/>
          <p14:tracePt t="34052" x="6527800" y="1943100"/>
          <p14:tracePt t="34058" x="6537325" y="1951038"/>
          <p14:tracePt t="34066" x="6564313" y="1970088"/>
          <p14:tracePt t="34074" x="6581775" y="1987550"/>
          <p14:tracePt t="34083" x="6600825" y="1997075"/>
          <p14:tracePt t="34090" x="6618288" y="2016125"/>
          <p14:tracePt t="34099" x="6637338" y="2033588"/>
          <p14:tracePt t="34107" x="6664325" y="2052638"/>
          <p14:tracePt t="34116" x="6691313" y="2079625"/>
          <p14:tracePt t="34123" x="6710363" y="2097088"/>
          <p14:tracePt t="34132" x="6718300" y="2106613"/>
          <p14:tracePt t="34139" x="6718300" y="2116138"/>
          <p14:tracePt t="34147" x="6754813" y="2152650"/>
          <p14:tracePt t="34155" x="6754813" y="2170113"/>
          <p14:tracePt t="34163" x="6754813" y="2197100"/>
          <p14:tracePt t="34171" x="6764338" y="2225675"/>
          <p14:tracePt t="34179" x="6773863" y="2270125"/>
          <p14:tracePt t="34187" x="6773863" y="2279650"/>
          <p14:tracePt t="34195" x="6773863" y="2316163"/>
          <p14:tracePt t="34205" x="6783388" y="2343150"/>
          <p14:tracePt t="34212" x="6783388" y="2362200"/>
          <p14:tracePt t="34220" x="6783388" y="2389188"/>
          <p14:tracePt t="34230" x="6783388" y="2416175"/>
          <p14:tracePt t="34235" x="6783388" y="2452688"/>
          <p14:tracePt t="34243" x="6783388" y="2489200"/>
          <p14:tracePt t="34251" x="6783388" y="2508250"/>
          <p14:tracePt t="34259" x="6783388" y="2544763"/>
          <p14:tracePt t="34267" x="6783388" y="2562225"/>
          <p14:tracePt t="34274" x="6783388" y="2608263"/>
          <p14:tracePt t="34282" x="6783388" y="2644775"/>
          <p14:tracePt t="34290" x="6783388" y="2681288"/>
          <p14:tracePt t="34299" x="6764338" y="2717800"/>
          <p14:tracePt t="34306" x="6754813" y="2754313"/>
          <p14:tracePt t="34315" x="6727825" y="2781300"/>
          <p14:tracePt t="34322" x="6718300" y="2808288"/>
          <p14:tracePt t="34331" x="6700838" y="2836863"/>
          <p14:tracePt t="34339" x="6700838" y="2863850"/>
          <p14:tracePt t="34347" x="6681788" y="2890838"/>
          <p14:tracePt t="34355" x="6664325" y="2917825"/>
          <p14:tracePt t="34363" x="6654800" y="2927350"/>
          <p14:tracePt t="34371" x="6637338" y="2954338"/>
          <p14:tracePt t="34379" x="6627813" y="2963863"/>
          <p14:tracePt t="34386" x="6610350" y="2982913"/>
          <p14:tracePt t="34394" x="6600825" y="2990850"/>
          <p14:tracePt t="34402" x="6573838" y="3009900"/>
          <p14:tracePt t="34410" x="6564313" y="3036888"/>
          <p14:tracePt t="34418" x="6545263" y="3054350"/>
          <p14:tracePt t="34427" x="6527800" y="3063875"/>
          <p14:tracePt t="34435" x="6500813" y="3100388"/>
          <p14:tracePt t="34442" x="6472238" y="3109913"/>
          <p14:tracePt t="34450" x="6445250" y="3136900"/>
          <p14:tracePt t="34459" x="6427788" y="3155950"/>
          <p14:tracePt t="34467" x="6381750" y="3192463"/>
          <p14:tracePt t="34475" x="6362700" y="3200400"/>
          <p14:tracePt t="34482" x="6318250" y="3228975"/>
          <p14:tracePt t="34493" x="6272213" y="3246438"/>
          <p14:tracePt t="34501" x="6245225" y="3255963"/>
          <p14:tracePt t="34508" x="6199188" y="3265488"/>
          <p14:tracePt t="34519" x="6172200" y="3273425"/>
          <p14:tracePt t="34524" x="6145213" y="3273425"/>
          <p14:tracePt t="34531" x="6099175" y="3302000"/>
          <p14:tracePt t="34539" x="6072188" y="3302000"/>
          <p14:tracePt t="34547" x="6053138" y="3302000"/>
          <p14:tracePt t="34555" x="6026150" y="3302000"/>
          <p14:tracePt t="34563" x="6016625" y="3302000"/>
          <p14:tracePt t="34579" x="6007100" y="3302000"/>
          <p14:tracePt t="34764" x="6016625" y="3302000"/>
          <p14:tracePt t="34770" x="6026150" y="3302000"/>
          <p14:tracePt t="34778" x="6035675" y="3292475"/>
          <p14:tracePt t="34786" x="6043613" y="3282950"/>
          <p14:tracePt t="34802" x="6053138" y="3282950"/>
          <p14:tracePt t="34810" x="6062663" y="3273425"/>
          <p14:tracePt t="34818" x="6072188" y="3265488"/>
          <p14:tracePt t="34826" x="6089650" y="3246438"/>
          <p14:tracePt t="34851" x="6099175" y="3246438"/>
          <p14:tracePt t="34867" x="6108700" y="3228975"/>
          <p14:tracePt t="34894" x="6116638" y="3228975"/>
          <p14:tracePt t="34898" x="6126163" y="3219450"/>
          <p14:tracePt t="35116" x="6135688" y="3219450"/>
          <p14:tracePt t="35156" x="6135688" y="3228975"/>
          <p14:tracePt t="35228" x="6135688" y="3246438"/>
          <p14:tracePt t="35244" x="6135688" y="3255963"/>
          <p14:tracePt t="35268" x="6135688" y="3265488"/>
          <p14:tracePt t="35276" x="6135688" y="3273425"/>
          <p14:tracePt t="35284" x="6153150" y="3273425"/>
          <p14:tracePt t="35291" x="6181725" y="3282950"/>
          <p14:tracePt t="35300" x="6226175" y="3282950"/>
          <p14:tracePt t="35307" x="6245225" y="3282950"/>
          <p14:tracePt t="35316" x="6281738" y="3302000"/>
          <p14:tracePt t="35323" x="6326188" y="3302000"/>
          <p14:tracePt t="35333" x="6345238" y="3302000"/>
          <p14:tracePt t="35339" x="6381750" y="3302000"/>
          <p14:tracePt t="35348" x="6427788" y="3302000"/>
          <p14:tracePt t="35355" x="6481763" y="3302000"/>
          <p14:tracePt t="35363" x="6518275" y="3302000"/>
          <p14:tracePt t="35371" x="6545263" y="3302000"/>
          <p14:tracePt t="35379" x="6591300" y="3302000"/>
          <p14:tracePt t="35387" x="6627813" y="3302000"/>
          <p14:tracePt t="35395" x="6664325" y="3302000"/>
          <p14:tracePt t="35403" x="6691313" y="3302000"/>
          <p14:tracePt t="35411" x="6727825" y="3302000"/>
          <p14:tracePt t="35420" x="6791325" y="3292475"/>
          <p14:tracePt t="35434" x="6810375" y="3292475"/>
          <p14:tracePt t="35442" x="6819900" y="3282950"/>
          <p14:tracePt t="35450" x="6827838" y="3282950"/>
          <p14:tracePt t="35474" x="6837363" y="3273425"/>
          <p14:tracePt t="35636" x="6837363" y="3265488"/>
          <p14:tracePt t="35652" x="6827838" y="3265488"/>
          <p14:tracePt t="35660" x="6791325" y="3265488"/>
          <p14:tracePt t="35666" x="6773863" y="3265488"/>
          <p14:tracePt t="35675" x="6764338" y="3265488"/>
          <p14:tracePt t="35682" x="6754813" y="3265488"/>
          <p14:tracePt t="35691" x="6746875" y="3265488"/>
          <p14:tracePt t="35699" x="6737350" y="3265488"/>
          <p14:tracePt t="35707" x="6718300" y="3265488"/>
          <p14:tracePt t="35716" x="6710363" y="3265488"/>
          <p14:tracePt t="35996" x="6700838" y="3265488"/>
          <p14:tracePt t="36020" x="6700838" y="3255963"/>
          <p14:tracePt t="36060" x="6691313" y="3228975"/>
          <p14:tracePt t="36078" x="6691313" y="3219450"/>
          <p14:tracePt t="36088" x="6691313" y="3209925"/>
          <p14:tracePt t="36099" x="6691313" y="3192463"/>
          <p14:tracePt t="36106" x="6681788" y="3173413"/>
          <p14:tracePt t="36131" x="6681788" y="3163888"/>
          <p14:tracePt t="37276" x="6681788" y="3155950"/>
          <p14:tracePt t="37283" x="6673850" y="3155950"/>
          <p14:tracePt t="37290" x="6664325" y="3155950"/>
          <p14:tracePt t="37322" x="6654800" y="3155950"/>
          <p14:tracePt t="37346" x="6637338" y="3155950"/>
          <p14:tracePt t="37792" x="6627813" y="3155950"/>
          <p14:tracePt t="37810" x="6610350" y="3155950"/>
          <p14:tracePt t="37819" x="6600825" y="3155950"/>
          <p14:tracePt t="38508" x="6591300" y="3155950"/>
          <p14:tracePt t="38532" x="6581775" y="3155950"/>
          <p14:tracePt t="38811" x="6554788" y="3155950"/>
          <p14:tracePt t="38826" x="6545263" y="3163888"/>
          <p14:tracePt t="38850" x="6537325" y="3173413"/>
          <p14:tracePt t="39415" x="6537325" y="3163888"/>
          <p14:tracePt t="39420" x="6537325" y="3136900"/>
          <p14:tracePt t="39428" x="6537325" y="3127375"/>
          <p14:tracePt t="39435" x="6537325" y="3100388"/>
          <p14:tracePt t="39443" x="6537325" y="3082925"/>
          <p14:tracePt t="39459" x="6537325" y="3073400"/>
          <p14:tracePt t="39845" x="6537325" y="3082925"/>
          <p14:tracePt t="39851" x="6537325" y="3090863"/>
          <p14:tracePt t="39898" x="6537325" y="3100388"/>
          <p14:tracePt t="39919" x="6537325" y="3119438"/>
          <p14:tracePt t="39940" x="6527800" y="3127375"/>
          <p14:tracePt t="40188" x="6527800" y="3119438"/>
          <p14:tracePt t="40202" x="6527800" y="3100388"/>
          <p14:tracePt t="40210" x="6527800" y="3090863"/>
          <p14:tracePt t="40218" x="6527800" y="3082925"/>
          <p14:tracePt t="40234" x="6527800" y="3073400"/>
          <p14:tracePt t="40242" x="6527800" y="3063875"/>
          <p14:tracePt t="40250" x="6527800" y="3054350"/>
          <p14:tracePt t="40275" x="6527800" y="3046413"/>
          <p14:tracePt t="40307" x="6527800" y="3036888"/>
          <p14:tracePt t="41115" x="6527800" y="3046413"/>
          <p14:tracePt t="42011" x="6537325" y="3036888"/>
          <p14:tracePt t="42019" x="6554788" y="3027363"/>
          <p14:tracePt t="42195" x="6564313" y="3027363"/>
          <p14:tracePt t="42202" x="6564313" y="3036888"/>
          <p14:tracePt t="42218" x="6564313" y="3054350"/>
          <p14:tracePt t="42226" x="6564313" y="3090863"/>
          <p14:tracePt t="42242" x="6545263" y="3109913"/>
          <p14:tracePt t="42250" x="6527800" y="3119438"/>
          <p14:tracePt t="42258" x="6518275" y="3127375"/>
          <p14:tracePt t="42266" x="6500813" y="3136900"/>
          <p14:tracePt t="42274" x="6464300" y="3136900"/>
          <p14:tracePt t="42284" x="6445250" y="3155950"/>
          <p14:tracePt t="42290" x="6391275" y="3163888"/>
          <p14:tracePt t="42301" x="6381750" y="3163888"/>
          <p14:tracePt t="42306" x="6354763" y="3163888"/>
          <p14:tracePt t="42315" x="6335713" y="3163888"/>
          <p14:tracePt t="42322" x="6308725" y="3163888"/>
          <p14:tracePt t="42331" x="6291263" y="3163888"/>
          <p14:tracePt t="42338" x="6262688" y="3163888"/>
          <p14:tracePt t="42346" x="6245225" y="3163888"/>
          <p14:tracePt t="42355" x="6208713" y="3163888"/>
          <p14:tracePt t="42371" x="6172200" y="3163888"/>
          <p14:tracePt t="42379" x="6153150" y="3163888"/>
          <p14:tracePt t="42387" x="6108700" y="3163888"/>
          <p14:tracePt t="42395" x="6080125" y="3163888"/>
          <p14:tracePt t="42403" x="6053138" y="3163888"/>
          <p14:tracePt t="42411" x="6007100" y="3163888"/>
          <p14:tracePt t="42419" x="5972175" y="3163888"/>
          <p14:tracePt t="42427" x="5962650" y="3163888"/>
          <p14:tracePt t="42435" x="5935663" y="3163888"/>
          <p14:tracePt t="42443" x="5916613" y="3163888"/>
          <p14:tracePt t="42451" x="5899150" y="3163888"/>
          <p14:tracePt t="42459" x="5870575" y="3163888"/>
          <p14:tracePt t="42467" x="5853113" y="3155950"/>
          <p14:tracePt t="42475" x="5843588" y="3146425"/>
          <p14:tracePt t="42484" x="5834063" y="3146425"/>
          <p14:tracePt t="42491" x="5826125" y="3136900"/>
          <p14:tracePt t="42628" x="5816600" y="3127375"/>
          <p14:tracePt t="42643" x="5826125" y="3119438"/>
          <p14:tracePt t="42685" x="5834063" y="3119438"/>
          <p14:tracePt t="42804" x="5816600" y="3119438"/>
          <p14:tracePt t="42819" x="5789613" y="3119438"/>
          <p14:tracePt t="42836" x="5780088" y="3119438"/>
          <p14:tracePt t="42908" x="5770563" y="3119438"/>
          <p14:tracePt t="42918" x="5753100" y="3119438"/>
          <p14:tracePt t="42924" x="5743575" y="3119438"/>
          <p14:tracePt t="42947" x="5734050" y="3119438"/>
          <p14:tracePt t="42955" x="5716588" y="3119438"/>
          <p14:tracePt t="43045" x="5707063" y="3109913"/>
          <p14:tracePt t="43099" x="5707063" y="3100388"/>
          <p14:tracePt t="43316" x="5707063" y="3090863"/>
          <p14:tracePt t="43322" x="5707063" y="3073400"/>
          <p14:tracePt t="43338" x="5707063" y="3063875"/>
          <p14:tracePt t="43355" x="5707063" y="3054350"/>
          <p14:tracePt t="43609" x="5707063" y="3046413"/>
          <p14:tracePt t="43614" x="5688013" y="3046413"/>
          <p14:tracePt t="43621" x="5643563" y="3063875"/>
          <p14:tracePt t="43628" x="5588000" y="3090863"/>
          <p14:tracePt t="43640" x="5543550" y="3100388"/>
          <p14:tracePt t="43643" x="5478463" y="3136900"/>
          <p14:tracePt t="43651" x="5405438" y="3146425"/>
          <p14:tracePt t="43658" x="5324475" y="3163888"/>
          <p14:tracePt t="43666" x="5224463" y="3200400"/>
          <p14:tracePt t="43674" x="5132388" y="3200400"/>
          <p14:tracePt t="43682" x="5059363" y="3219450"/>
          <p14:tracePt t="43690" x="4949825" y="3219450"/>
          <p14:tracePt t="43699" x="4859338" y="3219450"/>
          <p14:tracePt t="43706" x="4749800" y="3219450"/>
          <p14:tracePt t="43715" x="4676775" y="3219450"/>
          <p14:tracePt t="43722" x="4613275" y="3219450"/>
          <p14:tracePt t="43731" x="4540250" y="3219450"/>
          <p14:tracePt t="43741" x="4467225" y="3219450"/>
          <p14:tracePt t="43746" x="4430713" y="3219450"/>
          <p14:tracePt t="43754" x="4340225" y="3219450"/>
          <p14:tracePt t="43762" x="4311650" y="3219450"/>
          <p14:tracePt t="43770" x="4275138" y="3219450"/>
          <p14:tracePt t="43778" x="4230688" y="3219450"/>
          <p14:tracePt t="43787" x="4175125" y="3219450"/>
          <p14:tracePt t="43794" x="4129088" y="3200400"/>
          <p14:tracePt t="43803" x="4102100" y="3200400"/>
          <p14:tracePt t="43810" x="4075113" y="3200400"/>
          <p14:tracePt t="43818" x="4048125" y="3192463"/>
          <p14:tracePt t="43826" x="4029075" y="3192463"/>
          <p14:tracePt t="43834" x="4021138" y="3192463"/>
          <p14:tracePt t="43842" x="3992563" y="3192463"/>
          <p14:tracePt t="43850" x="3984625" y="3182938"/>
          <p14:tracePt t="43858" x="3965575" y="3182938"/>
          <p14:tracePt t="43866" x="3948113" y="3182938"/>
          <p14:tracePt t="43883" x="3929063" y="3173413"/>
          <p14:tracePt t="43906" x="3911600" y="3173413"/>
          <p14:tracePt t="43915" x="3892550" y="3155950"/>
          <p14:tracePt t="43932" x="3856038" y="3155950"/>
          <p14:tracePt t="43939" x="3856038" y="3146425"/>
          <p14:tracePt t="43948" x="3838575" y="3146425"/>
          <p14:tracePt t="43955" x="3792538" y="3146425"/>
          <p14:tracePt t="43963" x="3765550" y="3136900"/>
          <p14:tracePt t="43972" x="3746500" y="3127375"/>
          <p14:tracePt t="43979" x="3738563" y="3127375"/>
          <p14:tracePt t="43989" x="3709988" y="3127375"/>
          <p14:tracePt t="43995" x="3683000" y="3109913"/>
          <p14:tracePt t="44003" x="3673475" y="3100388"/>
          <p14:tracePt t="44010" x="3665538" y="3100388"/>
          <p14:tracePt t="44020" x="3656013" y="3090863"/>
          <p14:tracePt t="44042" x="3646488" y="3082925"/>
          <p14:tracePt t="44058" x="3646488" y="3073400"/>
          <p14:tracePt t="44074" x="3636963" y="3063875"/>
          <p14:tracePt t="44090" x="3629025" y="3054350"/>
          <p14:tracePt t="44099" x="3609975" y="3046413"/>
          <p14:tracePt t="44106" x="3592513" y="3027363"/>
          <p14:tracePt t="44114" x="3582988" y="3027363"/>
          <p14:tracePt t="44122" x="3573463" y="3017838"/>
          <p14:tracePt t="44131" x="3546475" y="3009900"/>
          <p14:tracePt t="44138" x="3536950" y="3009900"/>
          <p14:tracePt t="44147" x="3536950" y="3000375"/>
          <p14:tracePt t="44154" x="3527425" y="3000375"/>
          <p14:tracePt t="44162" x="3509963" y="3000375"/>
          <p14:tracePt t="44170" x="3490913" y="2982913"/>
          <p14:tracePt t="44186" x="3482975" y="2973388"/>
          <p14:tracePt t="44218" x="3463925" y="2973388"/>
          <p14:tracePt t="44243" x="3455988" y="2973388"/>
          <p14:tracePt t="44251" x="3446463" y="2973388"/>
          <p14:tracePt t="44266" x="3436938" y="2973388"/>
          <p14:tracePt t="44274" x="3436938" y="2963863"/>
          <p14:tracePt t="44499" x="3427413" y="2963863"/>
          <p14:tracePt t="44510" x="3409950" y="2963863"/>
          <p14:tracePt t="44516" x="3382963" y="2963863"/>
          <p14:tracePt t="44525" x="3363913" y="2963863"/>
          <p14:tracePt t="44534" x="3317875" y="2982913"/>
          <p14:tracePt t="44539" x="3273425" y="3000375"/>
          <p14:tracePt t="44548" x="3244850" y="3009900"/>
          <p14:tracePt t="44555" x="3181350" y="3046413"/>
          <p14:tracePt t="44563" x="3108325" y="3073400"/>
          <p14:tracePt t="44571" x="3063875" y="3100388"/>
          <p14:tracePt t="44579" x="3017838" y="3119438"/>
          <p14:tracePt t="44587" x="2971800" y="3119438"/>
          <p14:tracePt t="44595" x="2917825" y="3119438"/>
          <p14:tracePt t="44603" x="2881313" y="3127375"/>
          <p14:tracePt t="44610" x="2862263" y="3127375"/>
          <p14:tracePt t="44618" x="2817813" y="3127375"/>
          <p14:tracePt t="44626" x="2789238" y="3155950"/>
          <p14:tracePt t="44634" x="2771775" y="3155950"/>
          <p14:tracePt t="44642" x="2735263" y="3155950"/>
          <p14:tracePt t="44650" x="2716213" y="3155950"/>
          <p14:tracePt t="44658" x="2708275" y="3155950"/>
          <p14:tracePt t="44671" x="2671763" y="3155950"/>
          <p14:tracePt t="44674" x="2652713" y="3155950"/>
          <p14:tracePt t="44682" x="2625725" y="3155950"/>
          <p14:tracePt t="44690" x="2570163" y="3155950"/>
          <p14:tracePt t="44698" x="2533650" y="3155950"/>
          <p14:tracePt t="44706" x="2525713" y="3155950"/>
          <p14:tracePt t="44715" x="2489200" y="3155950"/>
          <p14:tracePt t="44723" x="2470150" y="3155950"/>
          <p14:tracePt t="44740" x="2452688" y="3155950"/>
          <p14:tracePt t="44754" x="2443163" y="3155950"/>
          <p14:tracePt t="44770" x="2433638" y="3146425"/>
          <p14:tracePt t="44778" x="2425700" y="3136900"/>
          <p14:tracePt t="44786" x="2416175" y="3119438"/>
          <p14:tracePt t="44794" x="2416175" y="3109913"/>
          <p14:tracePt t="44802" x="2406650" y="3090863"/>
          <p14:tracePt t="44820" x="2397125" y="3073400"/>
          <p14:tracePt t="44828" x="2389188" y="3063875"/>
          <p14:tracePt t="44844" x="2389188" y="3046413"/>
          <p14:tracePt t="45050" x="2397125" y="3046413"/>
          <p14:tracePt t="45058" x="2479675" y="3082925"/>
          <p14:tracePt t="45066" x="2570163" y="3109913"/>
          <p14:tracePt t="45074" x="2689225" y="3173413"/>
          <p14:tracePt t="45082" x="2817813" y="3200400"/>
          <p14:tracePt t="45090" x="2935288" y="3228975"/>
          <p14:tracePt t="45098" x="3044825" y="3236913"/>
          <p14:tracePt t="45106" x="3154363" y="3236913"/>
          <p14:tracePt t="45115" x="3244850" y="3236913"/>
          <p14:tracePt t="45122" x="3354388" y="3236913"/>
          <p14:tracePt t="45131" x="3446463" y="3236913"/>
          <p14:tracePt t="45138" x="3519488" y="3236913"/>
          <p14:tracePt t="45147" x="3600450" y="3228975"/>
          <p14:tracePt t="45154" x="3656013" y="3209925"/>
          <p14:tracePt t="45162" x="3738563" y="3200400"/>
          <p14:tracePt t="45170" x="3802063" y="3173413"/>
          <p14:tracePt t="45178" x="3856038" y="3163888"/>
          <p14:tracePt t="45186" x="3929063" y="3146425"/>
          <p14:tracePt t="45194" x="4011613" y="3136900"/>
          <p14:tracePt t="45202" x="4102100" y="3136900"/>
          <p14:tracePt t="45210" x="4194175" y="3136900"/>
          <p14:tracePt t="45218" x="4321175" y="3136900"/>
          <p14:tracePt t="45226" x="4421188" y="3109913"/>
          <p14:tracePt t="45234" x="4530725" y="3090863"/>
          <p14:tracePt t="45242" x="4622800" y="3082925"/>
          <p14:tracePt t="45250" x="4730750" y="3063875"/>
          <p14:tracePt t="45258" x="4832350" y="3036888"/>
          <p14:tracePt t="45266" x="4941888" y="3027363"/>
          <p14:tracePt t="45274" x="5041900" y="3009900"/>
          <p14:tracePt t="45282" x="5132388" y="3000375"/>
          <p14:tracePt t="45290" x="5205413" y="2973388"/>
          <p14:tracePt t="45299" x="5268913" y="2963863"/>
          <p14:tracePt t="45306" x="5314950" y="2954338"/>
          <p14:tracePt t="45314" x="5341938" y="2954338"/>
          <p14:tracePt t="45323" x="5368925" y="2946400"/>
          <p14:tracePt t="45331" x="5387975" y="2936875"/>
          <p14:tracePt t="45339" x="5405438" y="2927350"/>
          <p14:tracePt t="45378" x="5414963" y="2927350"/>
          <p14:tracePt t="45428" x="5424488" y="2927350"/>
          <p14:tracePt t="45435" x="5434013" y="2917825"/>
          <p14:tracePt t="45445" x="5451475" y="2917825"/>
          <p14:tracePt t="45452" x="5451475" y="2909888"/>
          <p14:tracePt t="45467" x="5461000" y="2900363"/>
          <p14:tracePt t="45475" x="5470525" y="2900363"/>
          <p14:tracePt t="45485" x="5478463" y="2890838"/>
          <p14:tracePt t="45491" x="5487988" y="2881313"/>
          <p14:tracePt t="45501" x="5497513" y="2873375"/>
          <p14:tracePt t="45507" x="5514975" y="2863850"/>
          <p14:tracePt t="45517" x="5543550" y="2854325"/>
          <p14:tracePt t="45523" x="5561013" y="2836863"/>
          <p14:tracePt t="45539" x="5588000" y="2836863"/>
          <p14:tracePt t="45548" x="5607050" y="2836863"/>
          <p14:tracePt t="45555" x="5634038" y="2827338"/>
          <p14:tracePt t="45563" x="5643563" y="2827338"/>
          <p14:tracePt t="45571" x="5670550" y="2817813"/>
          <p14:tracePt t="45579" x="5688013" y="2817813"/>
          <p14:tracePt t="45587" x="5716588" y="2808288"/>
          <p14:tracePt t="45595" x="5761038" y="2790825"/>
          <p14:tracePt t="45603" x="5789613" y="2790825"/>
          <p14:tracePt t="45611" x="5834063" y="2771775"/>
          <p14:tracePt t="45619" x="5889625" y="2771775"/>
          <p14:tracePt t="45627" x="5972175" y="2763838"/>
          <p14:tracePt t="45635" x="6043613" y="2754313"/>
          <p14:tracePt t="45643" x="6135688" y="2754313"/>
          <p14:tracePt t="45652" x="6218238" y="2727325"/>
          <p14:tracePt t="45659" x="6291263" y="2708275"/>
          <p14:tracePt t="45667" x="6345238" y="2708275"/>
          <p14:tracePt t="45675" x="6427788" y="2698750"/>
          <p14:tracePt t="45683" x="6481763" y="2690813"/>
          <p14:tracePt t="45690" x="6537325" y="2690813"/>
          <p14:tracePt t="45699" x="6581775" y="2662238"/>
          <p14:tracePt t="45706" x="6591300" y="2662238"/>
          <p14:tracePt t="45715" x="6618288" y="2654300"/>
          <p14:tracePt t="45731" x="6627813" y="2654300"/>
          <p14:tracePt t="45754" x="6637338" y="2644775"/>
          <p14:tracePt t="45820" x="6637338" y="2635250"/>
          <p14:tracePt t="45835" x="6637338" y="2625725"/>
          <p14:tracePt t="45876" x="6627813" y="2625725"/>
          <p14:tracePt t="45888" x="6618288" y="2625725"/>
          <p14:tracePt t="45895" x="6600825" y="2625725"/>
          <p14:tracePt t="45900" x="6591300" y="2625725"/>
          <p14:tracePt t="45907" x="6573838" y="2635250"/>
          <p14:tracePt t="45915" x="6564313" y="2635250"/>
          <p14:tracePt t="45923" x="6554788" y="2635250"/>
          <p14:tracePt t="45931" x="6545263" y="2635250"/>
          <p14:tracePt t="45948" x="6537325" y="2635250"/>
          <p14:tracePt t="46291" x="6527800" y="2635250"/>
          <p14:tracePt t="46299" x="6527800" y="2625725"/>
          <p14:tracePt t="46307" x="6527800" y="2608263"/>
          <p14:tracePt t="46315" x="6527800" y="2589213"/>
          <p14:tracePt t="46323" x="6527800" y="2571750"/>
          <p14:tracePt t="46333" x="6537325" y="2554288"/>
          <p14:tracePt t="46348" x="6537325" y="2544763"/>
          <p14:tracePt t="46355" x="6537325" y="2535238"/>
          <p14:tracePt t="46371" x="6537325" y="2525713"/>
          <p14:tracePt t="46380" x="6537325" y="2508250"/>
          <p14:tracePt t="46387" x="6537325" y="2498725"/>
          <p14:tracePt t="46398" x="6537325" y="2489200"/>
          <p14:tracePt t="46403" x="6545263" y="2462213"/>
          <p14:tracePt t="46414" x="6545263" y="2452688"/>
          <p14:tracePt t="46418" x="6545263" y="2444750"/>
          <p14:tracePt t="46426" x="6545263" y="2408238"/>
          <p14:tracePt t="46442" x="6545263" y="2379663"/>
          <p14:tracePt t="46450" x="6545263" y="2371725"/>
          <p14:tracePt t="46458" x="6545263" y="2352675"/>
          <p14:tracePt t="46466" x="6545263" y="2325688"/>
          <p14:tracePt t="46474" x="6545263" y="2306638"/>
          <p14:tracePt t="46482" x="6537325" y="2279650"/>
          <p14:tracePt t="46490" x="6537325" y="2270125"/>
          <p14:tracePt t="46498" x="6527800" y="2233613"/>
          <p14:tracePt t="46514" x="6527800" y="2225675"/>
          <p14:tracePt t="46522" x="6527800" y="2197100"/>
          <p14:tracePt t="46531" x="6527800" y="2189163"/>
          <p14:tracePt t="46538" x="6527800" y="2179638"/>
          <p14:tracePt t="46548" x="6518275" y="2160588"/>
          <p14:tracePt t="46565" x="6518275" y="2152650"/>
          <p14:tracePt t="46571" x="6518275" y="2143125"/>
          <p14:tracePt t="46595" x="6518275" y="2116138"/>
          <p14:tracePt t="46603" x="6518275" y="2106613"/>
          <p14:tracePt t="46613" x="6500813" y="2089150"/>
          <p14:tracePt t="46626" x="6500813" y="2070100"/>
          <p14:tracePt t="46634" x="6500813" y="2043113"/>
          <p14:tracePt t="46642" x="6500813" y="2024063"/>
          <p14:tracePt t="46650" x="6500813" y="2006600"/>
          <p14:tracePt t="46658" x="6491288" y="1970088"/>
          <p14:tracePt t="46666" x="6491288" y="1951038"/>
          <p14:tracePt t="46674" x="6491288" y="1906588"/>
          <p14:tracePt t="46682" x="6491288" y="1870075"/>
          <p14:tracePt t="46691" x="6491288" y="1851025"/>
          <p14:tracePt t="46698" x="6481763" y="1814513"/>
          <p14:tracePt t="46717" x="6481763" y="1787525"/>
          <p14:tracePt t="46726" x="6472238" y="1751013"/>
          <p14:tracePt t="46743" x="6454775" y="1714500"/>
          <p14:tracePt t="46756" x="6454775" y="1704975"/>
          <p14:tracePt t="46765" x="6454775" y="1687513"/>
          <p14:tracePt t="46771" x="6445250" y="1677988"/>
          <p14:tracePt t="46787" x="6445250" y="1668463"/>
          <p14:tracePt t="46795" x="6435725" y="1641475"/>
          <p14:tracePt t="46811" x="6435725" y="1624013"/>
          <p14:tracePt t="46819" x="6427788" y="1595438"/>
          <p14:tracePt t="46827" x="6427788" y="1587500"/>
          <p14:tracePt t="46835" x="6427788" y="1577975"/>
          <p14:tracePt t="46843" x="6408738" y="1541463"/>
          <p14:tracePt t="46851" x="6399213" y="1531938"/>
          <p14:tracePt t="46867" x="6391275" y="1531938"/>
          <p14:tracePt t="46884" x="6391275" y="1514475"/>
          <p14:tracePt t="46955" x="6381750" y="1504950"/>
          <p14:tracePt t="46972" x="6372225" y="1495425"/>
          <p14:tracePt t="46982" x="6362700" y="1485900"/>
          <p14:tracePt t="47122" x="6354763" y="1485900"/>
          <p14:tracePt t="47154" x="6326188" y="1485900"/>
          <p14:tracePt t="47171" x="6326188" y="1495425"/>
          <p14:tracePt t="47187" x="6318250" y="1504950"/>
          <p14:tracePt t="48524" x="6318250" y="1514475"/>
          <p14:tracePt t="48532" x="6318250" y="1531938"/>
          <p14:tracePt t="48551" x="6318250" y="1541463"/>
          <p14:tracePt t="48556" x="6318250" y="1550988"/>
          <p14:tracePt t="48564" x="6318250" y="1568450"/>
          <p14:tracePt t="48573" x="6318250" y="1577975"/>
          <p14:tracePt t="48580" x="6308725" y="1587500"/>
          <p14:tracePt t="48595" x="6299200" y="1604963"/>
          <p14:tracePt t="48604" x="6299200" y="1614488"/>
          <p14:tracePt t="48652" x="6291263" y="1624013"/>
          <p14:tracePt t="49428" x="6281738" y="1624013"/>
          <p14:tracePt t="49796" x="6272213" y="1624013"/>
          <p14:tracePt t="50460" x="6281738" y="1614488"/>
          <p14:tracePt t="50466" x="6291263" y="1614488"/>
          <p14:tracePt t="50474" x="6318250" y="1614488"/>
          <p14:tracePt t="50483" x="6335713" y="1614488"/>
          <p14:tracePt t="50490" x="6354763" y="1614488"/>
          <p14:tracePt t="50498" x="6362700" y="1614488"/>
          <p14:tracePt t="50611" x="6372225" y="1614488"/>
          <p14:tracePt t="50619" x="6391275" y="1614488"/>
          <p14:tracePt t="50626" x="6399213" y="1614488"/>
          <p14:tracePt t="50636" x="6408738" y="1614488"/>
          <p14:tracePt t="50651" x="6418263" y="1614488"/>
          <p14:tracePt t="50676" x="6435725" y="1614488"/>
          <p14:tracePt t="50684" x="6445250" y="1614488"/>
          <p14:tracePt t="51708" x="6454775" y="1624013"/>
          <p14:tracePt t="51724" x="6454775" y="1651000"/>
          <p14:tracePt t="51732" x="6454775" y="1660525"/>
          <p14:tracePt t="51740" x="6454775" y="1677988"/>
          <p14:tracePt t="51750" x="6454775" y="1704975"/>
          <p14:tracePt t="51755" x="6454775" y="1731963"/>
          <p14:tracePt t="51764" x="6454775" y="1768475"/>
          <p14:tracePt t="51771" x="6445250" y="1824038"/>
          <p14:tracePt t="51779" x="6445250" y="1851025"/>
          <p14:tracePt t="51787" x="6445250" y="1878013"/>
          <p14:tracePt t="51795" x="6445250" y="1933575"/>
          <p14:tracePt t="51802" x="6445250" y="1987550"/>
          <p14:tracePt t="51810" x="6445250" y="2052638"/>
          <p14:tracePt t="51818" x="6445250" y="2089150"/>
          <p14:tracePt t="51826" x="6445250" y="2133600"/>
          <p14:tracePt t="51834" x="6445250" y="2170113"/>
          <p14:tracePt t="51843" x="6445250" y="2189163"/>
          <p14:tracePt t="51850" x="6445250" y="2216150"/>
          <p14:tracePt t="51859" x="6445250" y="2233613"/>
          <p14:tracePt t="51866" x="6445250" y="2262188"/>
          <p14:tracePt t="51874" x="6445250" y="2270125"/>
          <p14:tracePt t="51899" x="6445250" y="2306638"/>
          <p14:tracePt t="51906" x="6445250" y="2316163"/>
          <p14:tracePt t="51922" x="6445250" y="2325688"/>
          <p14:tracePt t="51930" x="6445250" y="2352675"/>
          <p14:tracePt t="51939" x="6445250" y="2362200"/>
          <p14:tracePt t="51949" x="6445250" y="2371725"/>
          <p14:tracePt t="51955" x="6445250" y="2398713"/>
          <p14:tracePt t="51966" x="6445250" y="2408238"/>
          <p14:tracePt t="51971" x="6445250" y="2435225"/>
          <p14:tracePt t="51981" x="6445250" y="2452688"/>
          <p14:tracePt t="51995" x="6445250" y="2489200"/>
          <p14:tracePt t="52003" x="6454775" y="2498725"/>
          <p14:tracePt t="52011" x="6454775" y="2525713"/>
          <p14:tracePt t="52021" x="6454775" y="2544763"/>
          <p14:tracePt t="52026" x="6454775" y="2571750"/>
          <p14:tracePt t="52034" x="6464300" y="2608263"/>
          <p14:tracePt t="52051" x="6464300" y="2617788"/>
          <p14:tracePt t="52058" x="6464300" y="2625725"/>
          <p14:tracePt t="52067" x="6464300" y="2635250"/>
          <p14:tracePt t="52083" x="6464300" y="2654300"/>
          <p14:tracePt t="52133" x="6464300" y="2662238"/>
          <p14:tracePt t="52156" x="6464300" y="2671763"/>
          <p14:tracePt t="52164" x="6464300" y="2690813"/>
          <p14:tracePt t="52172" x="6464300" y="2708275"/>
          <p14:tracePt t="52182" x="6464300" y="2717800"/>
          <p14:tracePt t="52188" x="6464300" y="2744788"/>
          <p14:tracePt t="52195" x="6464300" y="2763838"/>
          <p14:tracePt t="52202" x="6464300" y="2790825"/>
          <p14:tracePt t="52210" x="6464300" y="2800350"/>
          <p14:tracePt t="52218" x="6481763" y="2827338"/>
          <p14:tracePt t="52226" x="6481763" y="2844800"/>
          <p14:tracePt t="52242" x="6481763" y="2863850"/>
          <p14:tracePt t="52250" x="6491288" y="2873375"/>
          <p14:tracePt t="52275" x="6491288" y="2881313"/>
          <p14:tracePt t="52283" x="6491288" y="2890838"/>
          <p14:tracePt t="52307" x="6491288" y="2909888"/>
          <p14:tracePt t="52323" x="6491288" y="2917825"/>
          <p14:tracePt t="52476" x="6491288" y="2927350"/>
          <p14:tracePt t="52531" x="6491288" y="2946400"/>
          <p14:tracePt t="52644" x="6491288" y="2954338"/>
          <p14:tracePt t="52918" x="6491288" y="2963863"/>
          <p14:tracePt t="52924" x="6481763" y="2963863"/>
          <p14:tracePt t="52932" x="6472238" y="2963863"/>
          <p14:tracePt t="52940" x="6454775" y="2963863"/>
          <p14:tracePt t="52952" x="6445250" y="2963863"/>
          <p14:tracePt t="52956" x="6435725" y="2963863"/>
          <p14:tracePt t="52966" x="6427788" y="2963863"/>
          <p14:tracePt t="52972" x="6418263" y="2963863"/>
          <p14:tracePt t="52979" x="6399213" y="2963863"/>
          <p14:tracePt t="52987" x="6372225" y="2963863"/>
          <p14:tracePt t="52995" x="6335713" y="2963863"/>
          <p14:tracePt t="53003" x="6308725" y="2963863"/>
          <p14:tracePt t="53011" x="6262688" y="2954338"/>
          <p14:tracePt t="53026" x="6254750" y="2954338"/>
          <p14:tracePt t="53035" x="6245225" y="2954338"/>
          <p14:tracePt t="53076" x="6226175" y="2954338"/>
          <p14:tracePt t="53092" x="6208713" y="2927350"/>
          <p14:tracePt t="53108" x="6208713" y="2917825"/>
          <p14:tracePt t="53117" x="6199188" y="2909888"/>
          <p14:tracePt t="53138" x="6199188" y="2900363"/>
          <p14:tracePt t="53154" x="6199188" y="2881313"/>
          <p14:tracePt t="53178" x="6199188" y="2873375"/>
          <p14:tracePt t="53219" x="6199188" y="2863850"/>
          <p14:tracePt t="53227" x="6208713" y="2854325"/>
          <p14:tracePt t="53235" x="6208713" y="2844800"/>
          <p14:tracePt t="53243" x="6208713" y="2836863"/>
          <p14:tracePt t="53251" x="6218238" y="2817813"/>
          <p14:tracePt t="53259" x="6218238" y="2790825"/>
          <p14:tracePt t="53267" x="6218238" y="2781300"/>
          <p14:tracePt t="53275" x="6226175" y="2744788"/>
          <p14:tracePt t="53285" x="6226175" y="2735263"/>
          <p14:tracePt t="53291" x="6226175" y="2698750"/>
          <p14:tracePt t="53300" x="6226175" y="2671763"/>
          <p14:tracePt t="53306" x="6226175" y="2625725"/>
          <p14:tracePt t="53315" x="6226175" y="2589213"/>
          <p14:tracePt t="53322" x="6226175" y="2535238"/>
          <p14:tracePt t="53332" x="6226175" y="2498725"/>
          <p14:tracePt t="53338" x="6226175" y="2444750"/>
          <p14:tracePt t="53347" x="6226175" y="2379663"/>
          <p14:tracePt t="53354" x="6226175" y="2352675"/>
          <p14:tracePt t="53363" x="6226175" y="2316163"/>
          <p14:tracePt t="53370" x="6226175" y="2243138"/>
          <p14:tracePt t="53379" x="6226175" y="2206625"/>
          <p14:tracePt t="53387" x="6226175" y="2152650"/>
          <p14:tracePt t="53395" x="6226175" y="2089150"/>
          <p14:tracePt t="53402" x="6226175" y="2033588"/>
          <p14:tracePt t="53411" x="6226175" y="2006600"/>
          <p14:tracePt t="53419" x="6226175" y="1951038"/>
          <p14:tracePt t="53427" x="6226175" y="1914525"/>
          <p14:tracePt t="53434" x="6226175" y="1878013"/>
          <p14:tracePt t="53442" x="6226175" y="1841500"/>
          <p14:tracePt t="53451" x="6226175" y="1797050"/>
          <p14:tracePt t="53459" x="6226175" y="1760538"/>
          <p14:tracePt t="53467" x="6226175" y="1731963"/>
          <p14:tracePt t="53475" x="6226175" y="1687513"/>
          <p14:tracePt t="53485" x="6226175" y="1677988"/>
          <p14:tracePt t="53491" x="6226175" y="1651000"/>
          <p14:tracePt t="53507" x="6226175" y="1641475"/>
          <p14:tracePt t="53523" x="6226175" y="1624013"/>
          <p14:tracePt t="54171" x="6226175" y="1614488"/>
          <p14:tracePt t="54181" x="6226175" y="1604963"/>
          <p14:tracePt t="54283" x="6226175" y="1595438"/>
          <p14:tracePt t="54450" x="6235700" y="1595438"/>
          <p14:tracePt t="54458" x="6245225" y="1595438"/>
          <p14:tracePt t="54474" x="6262688" y="1587500"/>
          <p14:tracePt t="54491" x="6281738" y="1577975"/>
          <p14:tracePt t="54500" x="6299200" y="1568450"/>
          <p14:tracePt t="54515" x="6318250" y="1568450"/>
          <p14:tracePt t="54526" x="6335713" y="1568450"/>
          <p14:tracePt t="54533" x="6354763" y="1558925"/>
          <p14:tracePt t="54550" x="6372225" y="1558925"/>
          <p14:tracePt t="54556" x="6381750" y="1558925"/>
          <p14:tracePt t="54565" x="6391275" y="1550988"/>
          <p14:tracePt t="54571" x="6399213" y="1541463"/>
          <p14:tracePt t="54581" x="6408738" y="1531938"/>
          <p14:tracePt t="54627" x="6427788" y="1522413"/>
          <p14:tracePt t="54677" x="6435725" y="1522413"/>
          <p14:tracePt t="54828" x="6445250" y="1522413"/>
          <p14:tracePt t="54964" x="6445250" y="1531938"/>
          <p14:tracePt t="54980" x="6445250" y="1541463"/>
          <p14:tracePt t="55180" x="6427788" y="1568450"/>
          <p14:tracePt t="55581" x="6418263" y="1587500"/>
          <p14:tracePt t="55586" x="6408738" y="1587500"/>
          <p14:tracePt t="55602" x="6408738" y="1595438"/>
          <p14:tracePt t="55634" x="6399213" y="1604963"/>
          <p14:tracePt t="56291" x="6399213" y="1614488"/>
          <p14:tracePt t="56306" x="6391275" y="1614488"/>
          <p14:tracePt t="58346" x="6381750" y="1624013"/>
          <p14:tracePt t="58354" x="6381750" y="1641475"/>
          <p14:tracePt t="58380" x="6381750" y="1651000"/>
          <p14:tracePt t="58387" x="6372225" y="1651000"/>
          <p14:tracePt t="58403" x="6372225" y="1660525"/>
          <p14:tracePt t="58414" x="6372225" y="1677988"/>
          <p14:tracePt t="58420" x="6372225" y="1687513"/>
          <p14:tracePt t="58427" x="6372225" y="1697038"/>
          <p14:tracePt t="58435" x="6362700" y="1704975"/>
          <p14:tracePt t="58444" x="6362700" y="1714500"/>
          <p14:tracePt t="58462" x="6362700" y="1724025"/>
          <p14:tracePt t="58468" x="6362700" y="1731963"/>
          <p14:tracePt t="58477" x="6362700" y="1741488"/>
          <p14:tracePt t="58484" x="6354763" y="1751013"/>
          <p14:tracePt t="58491" x="6345238" y="1760538"/>
          <p14:tracePt t="58515" x="6345238" y="1768475"/>
          <p14:tracePt t="58580" x="6345238" y="1778000"/>
          <p14:tracePt t="58595" x="6345238" y="1787525"/>
          <p14:tracePt t="58605" x="6345238" y="1804988"/>
          <p14:tracePt t="58611" x="6345238" y="1814513"/>
          <p14:tracePt t="58621" x="6345238" y="1824038"/>
          <p14:tracePt t="58627" x="6345238" y="1833563"/>
          <p14:tracePt t="58638" x="6345238" y="1841500"/>
          <p14:tracePt t="58643" x="6345238" y="1860550"/>
          <p14:tracePt t="58654" x="6345238" y="1878013"/>
          <p14:tracePt t="58658" x="6345238" y="1897063"/>
          <p14:tracePt t="58667" x="6354763" y="1914525"/>
          <p14:tracePt t="58674" x="6354763" y="1933575"/>
          <p14:tracePt t="58682" x="6362700" y="1951038"/>
          <p14:tracePt t="58690" x="6362700" y="1970088"/>
          <p14:tracePt t="58698" x="6362700" y="1979613"/>
          <p14:tracePt t="58706" x="6362700" y="1987550"/>
          <p14:tracePt t="58722" x="6372225" y="1997075"/>
          <p14:tracePt t="58731" x="6381750" y="2006600"/>
          <p14:tracePt t="58747" x="6381750" y="2016125"/>
          <p14:tracePt t="58754" x="6381750" y="2024063"/>
          <p14:tracePt t="58770" x="6381750" y="2033588"/>
          <p14:tracePt t="58779" x="6381750" y="2052638"/>
          <p14:tracePt t="58786" x="6391275" y="2070100"/>
          <p14:tracePt t="58802" x="6391275" y="2079625"/>
          <p14:tracePt t="58810" x="6391275" y="2097088"/>
          <p14:tracePt t="58818" x="6391275" y="2106613"/>
          <p14:tracePt t="58826" x="6391275" y="2116138"/>
          <p14:tracePt t="58834" x="6391275" y="2133600"/>
          <p14:tracePt t="58842" x="6391275" y="2152650"/>
          <p14:tracePt t="58850" x="6399213" y="2160588"/>
          <p14:tracePt t="58860" x="6399213" y="2189163"/>
          <p14:tracePt t="58867" x="6399213" y="2206625"/>
          <p14:tracePt t="58876" x="6399213" y="2225675"/>
          <p14:tracePt t="58898" x="6408738" y="2270125"/>
          <p14:tracePt t="58899" x="6408738" y="2279650"/>
          <p14:tracePt t="58906" x="6408738" y="2289175"/>
          <p14:tracePt t="58914" x="6427788" y="2316163"/>
          <p14:tracePt t="58931" x="6427788" y="2335213"/>
          <p14:tracePt t="58938" x="6427788" y="2352675"/>
          <p14:tracePt t="58947" x="6427788" y="2362200"/>
          <p14:tracePt t="58954" x="6427788" y="2371725"/>
          <p14:tracePt t="58963" x="6427788" y="2379663"/>
          <p14:tracePt t="58970" x="6427788" y="2398713"/>
          <p14:tracePt t="58979" x="6427788" y="2408238"/>
          <p14:tracePt t="58986" x="6427788" y="2416175"/>
          <p14:tracePt t="58994" x="6427788" y="2435225"/>
          <p14:tracePt t="59010" x="6427788" y="2452688"/>
          <p14:tracePt t="59036" x="6427788" y="2462213"/>
          <p14:tracePt t="59043" x="6427788" y="2481263"/>
          <p14:tracePt t="59059" x="6427788" y="2489200"/>
          <p14:tracePt t="59125" x="6427788" y="2498725"/>
          <p14:tracePt t="59130" x="6427788" y="2517775"/>
          <p14:tracePt t="59139" x="6427788" y="2525713"/>
          <p14:tracePt t="59149" x="6427788" y="2544763"/>
          <p14:tracePt t="59156" x="6427788" y="2562225"/>
          <p14:tracePt t="59166" x="6427788" y="2571750"/>
          <p14:tracePt t="59188" x="6427788" y="2581275"/>
          <p14:tracePt t="59197" x="6427788" y="2598738"/>
          <p14:tracePt t="59203" x="6427788" y="2608263"/>
          <p14:tracePt t="59212" x="6427788" y="2617788"/>
          <p14:tracePt t="59228" x="6427788" y="2625725"/>
          <p14:tracePt t="59243" x="6427788" y="2635250"/>
          <p14:tracePt t="59267" x="6427788" y="2644775"/>
          <p14:tracePt t="59276" x="6427788" y="2654300"/>
          <p14:tracePt t="59299" x="6427788" y="2662238"/>
          <p14:tracePt t="59325" x="6427788" y="2681288"/>
          <p14:tracePt t="59347" x="6427788" y="2690813"/>
          <p14:tracePt t="59396" x="6427788" y="2698750"/>
          <p14:tracePt t="59588" x="6427788" y="2717800"/>
          <p14:tracePt t="59596" x="6427788" y="2727325"/>
          <p14:tracePt t="59612" x="6427788" y="2735263"/>
          <p14:tracePt t="59620" x="6427788" y="2744788"/>
          <p14:tracePt t="59628" x="6427788" y="2763838"/>
          <p14:tracePt t="59652" x="6427788" y="2781300"/>
          <p14:tracePt t="59659" x="6427788" y="2800350"/>
          <p14:tracePt t="59667" x="6427788" y="2808288"/>
          <p14:tracePt t="59675" x="6427788" y="2827338"/>
          <p14:tracePt t="59683" x="6427788" y="2844800"/>
          <p14:tracePt t="59691" x="6427788" y="2863850"/>
          <p14:tracePt t="59699" x="6408738" y="2890838"/>
          <p14:tracePt t="59707" x="6408738" y="2900363"/>
          <p14:tracePt t="59715" x="6391275" y="2917825"/>
          <p14:tracePt t="59723" x="6391275" y="2946400"/>
          <p14:tracePt t="59731" x="6391275" y="2954338"/>
          <p14:tracePt t="59739" x="6391275" y="2963863"/>
          <p14:tracePt t="59748" x="6381750" y="2973388"/>
          <p14:tracePt t="59755" x="6381750" y="2982913"/>
          <p14:tracePt t="59766" x="6372225" y="2990850"/>
          <p14:tracePt t="59774" x="6362700" y="3000375"/>
          <p14:tracePt t="59782" x="6345238" y="3017838"/>
          <p14:tracePt t="59788" x="6335713" y="3027363"/>
          <p14:tracePt t="59798" x="6326188" y="3036888"/>
          <p14:tracePt t="59804" x="6308725" y="3046413"/>
          <p14:tracePt t="59836" x="6281738" y="3046413"/>
          <p14:tracePt t="59860" x="6272213" y="3046413"/>
          <p14:tracePt t="59880" x="6262688" y="3046413"/>
          <p14:tracePt t="60108" x="6245225" y="3063875"/>
          <p14:tracePt t="60117" x="6226175" y="3073400"/>
          <p14:tracePt t="60131" x="6208713" y="3073400"/>
          <p14:tracePt t="60140" x="6181725" y="3073400"/>
          <p14:tracePt t="60148" x="6172200" y="3073400"/>
          <p14:tracePt t="60155" x="6145213" y="3082925"/>
          <p14:tracePt t="60166" x="6116638" y="3082925"/>
          <p14:tracePt t="60172" x="6089650" y="3082925"/>
          <p14:tracePt t="60182" x="6072188" y="3082925"/>
          <p14:tracePt t="60188" x="6043613" y="3082925"/>
          <p14:tracePt t="60201" x="6035675" y="3082925"/>
          <p14:tracePt t="60203" x="6026150" y="3082925"/>
          <p14:tracePt t="60211" x="6007100" y="3082925"/>
          <p14:tracePt t="60227" x="5999163" y="3082925"/>
          <p14:tracePt t="60242" x="5989638" y="3082925"/>
          <p14:tracePt t="60258" x="5980113" y="3063875"/>
          <p14:tracePt t="60266" x="5980113" y="3027363"/>
          <p14:tracePt t="60274" x="5980113" y="2990850"/>
          <p14:tracePt t="60282" x="5953125" y="2963863"/>
          <p14:tracePt t="60290" x="5943600" y="2890838"/>
          <p14:tracePt t="60298" x="5943600" y="2863850"/>
          <p14:tracePt t="60306" x="5943600" y="2817813"/>
          <p14:tracePt t="60314" x="5935663" y="2771775"/>
          <p14:tracePt t="60322" x="5935663" y="2763838"/>
          <p14:tracePt t="60330" x="5926138" y="2727325"/>
          <p14:tracePt t="60339" x="5926138" y="2708275"/>
          <p14:tracePt t="60347" x="5926138" y="2698750"/>
          <p14:tracePt t="60355" x="5926138" y="2681288"/>
          <p14:tracePt t="60362" x="5926138" y="2662238"/>
          <p14:tracePt t="60370" x="5926138" y="2625725"/>
          <p14:tracePt t="60379" x="5926138" y="2581275"/>
          <p14:tracePt t="60386" x="5926138" y="2544763"/>
          <p14:tracePt t="60394" x="5926138" y="2508250"/>
          <p14:tracePt t="60402" x="5926138" y="2462213"/>
          <p14:tracePt t="60413" x="5926138" y="2408238"/>
          <p14:tracePt t="60418" x="5926138" y="2352675"/>
          <p14:tracePt t="60426" x="5926138" y="2316163"/>
          <p14:tracePt t="60434" x="5926138" y="2262188"/>
          <p14:tracePt t="60442" x="5926138" y="2206625"/>
          <p14:tracePt t="60450" x="5926138" y="2143125"/>
          <p14:tracePt t="60459" x="5926138" y="2089150"/>
          <p14:tracePt t="60467" x="5926138" y="2060575"/>
          <p14:tracePt t="60474" x="5926138" y="2033588"/>
          <p14:tracePt t="60483" x="5926138" y="1987550"/>
          <p14:tracePt t="60490" x="5926138" y="1970088"/>
          <p14:tracePt t="60498" x="5935663" y="1943100"/>
          <p14:tracePt t="60506" x="5953125" y="1924050"/>
          <p14:tracePt t="60523" x="5962650" y="1906588"/>
          <p14:tracePt t="60538" x="5962650" y="1897063"/>
          <p14:tracePt t="60546" x="5972175" y="1887538"/>
          <p14:tracePt t="60570" x="5989638" y="1870075"/>
          <p14:tracePt t="60587" x="5999163" y="1870075"/>
          <p14:tracePt t="60595" x="6007100" y="1870075"/>
          <p14:tracePt t="60603" x="6043613" y="1860550"/>
          <p14:tracePt t="60614" x="6053138" y="1851025"/>
          <p14:tracePt t="60619" x="6072188" y="1841500"/>
          <p14:tracePt t="60635" x="6116638" y="1841500"/>
          <p14:tracePt t="60644" x="6135688" y="1841500"/>
          <p14:tracePt t="60651" x="6162675" y="1841500"/>
          <p14:tracePt t="60661" x="6189663" y="1841500"/>
          <p14:tracePt t="60666" x="6226175" y="1841500"/>
          <p14:tracePt t="60675" x="6262688" y="1841500"/>
          <p14:tracePt t="60683" x="6281738" y="1841500"/>
          <p14:tracePt t="60691" x="6308725" y="1851025"/>
          <p14:tracePt t="60698" x="6318250" y="1860550"/>
          <p14:tracePt t="60707" x="6335713" y="1860550"/>
          <p14:tracePt t="60715" x="6345238" y="1870075"/>
          <p14:tracePt t="60732" x="6345238" y="1878013"/>
          <p14:tracePt t="60748" x="6345238" y="1887538"/>
          <p14:tracePt t="60765" x="6345238" y="1897063"/>
          <p14:tracePt t="60771" x="6345238" y="1906588"/>
          <p14:tracePt t="60781" x="6345238" y="1914525"/>
          <p14:tracePt t="60787" x="6345238" y="1933575"/>
          <p14:tracePt t="60797" x="6345238" y="1943100"/>
          <p14:tracePt t="60803" x="6345238" y="1970088"/>
          <p14:tracePt t="60814" x="6345238" y="1987550"/>
          <p14:tracePt t="60819" x="6345238" y="2033588"/>
          <p14:tracePt t="60832" x="6326188" y="2052638"/>
          <p14:tracePt t="60835" x="6299200" y="2070100"/>
          <p14:tracePt t="60844" x="6254750" y="2116138"/>
          <p14:tracePt t="60852" x="6208713" y="2152650"/>
          <p14:tracePt t="60861" x="6135688" y="2179638"/>
          <p14:tracePt t="60866" x="6053138" y="2216150"/>
          <p14:tracePt t="60874" x="5953125" y="2233613"/>
          <p14:tracePt t="60882" x="5862638" y="2270125"/>
          <p14:tracePt t="60890" x="5724525" y="2298700"/>
          <p14:tracePt t="60898" x="5634038" y="2325688"/>
          <p14:tracePt t="60906" x="5514975" y="2352675"/>
          <p14:tracePt t="60914" x="5414963" y="2416175"/>
          <p14:tracePt t="60922" x="5324475" y="2471738"/>
          <p14:tracePt t="60931" x="5260975" y="2498725"/>
          <p14:tracePt t="60938" x="5178425" y="2554288"/>
          <p14:tracePt t="60946" x="5159375" y="2571750"/>
          <p14:tracePt t="60954" x="5114925" y="2617788"/>
          <p14:tracePt t="60962" x="5086350" y="2635250"/>
          <p14:tracePt t="60970" x="5068888" y="2662238"/>
          <p14:tracePt t="60979" x="5059363" y="2671763"/>
          <p14:tracePt t="60986" x="5059363" y="2690813"/>
          <p14:tracePt t="61060" x="5068888" y="2698750"/>
          <p14:tracePt t="61070" x="5078413" y="2698750"/>
          <p14:tracePt t="61076" x="5105400" y="2690813"/>
          <p14:tracePt t="61100" x="5114925" y="2690813"/>
          <p14:tracePt t="61140" x="5122863" y="2690813"/>
          <p14:tracePt t="61147" x="5141913" y="2690813"/>
          <p14:tracePt t="61156" x="5151438" y="2690813"/>
          <p14:tracePt t="61164" x="5151438" y="2698750"/>
          <p14:tracePt t="61171" x="5151438" y="2708275"/>
          <p14:tracePt t="61188" x="5151438" y="2744788"/>
          <p14:tracePt t="61198" x="5132388" y="2763838"/>
          <p14:tracePt t="61204" x="5086350" y="2800350"/>
          <p14:tracePt t="61213" x="5041900" y="2817813"/>
          <p14:tracePt t="61220" x="4995863" y="2854325"/>
          <p14:tracePt t="61227" x="4913313" y="2881313"/>
          <p14:tracePt t="61235" x="4859338" y="2909888"/>
          <p14:tracePt t="61243" x="4795838" y="2927350"/>
          <p14:tracePt t="61251" x="4722813" y="2946400"/>
          <p14:tracePt t="61262" x="4622800" y="2973388"/>
          <p14:tracePt t="61268" x="4530725" y="2982913"/>
          <p14:tracePt t="61277" x="4430713" y="3000375"/>
          <p14:tracePt t="61284" x="4321175" y="3009900"/>
          <p14:tracePt t="61293" x="4230688" y="3009900"/>
          <p14:tracePt t="61298" x="4129088" y="3036888"/>
          <p14:tracePt t="61306" x="4038600" y="3054350"/>
          <p14:tracePt t="61314" x="3965575" y="3063875"/>
          <p14:tracePt t="61322" x="3911600" y="3063875"/>
          <p14:tracePt t="61332" x="3829050" y="3063875"/>
          <p14:tracePt t="61338" x="3775075" y="3063875"/>
          <p14:tracePt t="61347" x="3702050" y="3063875"/>
          <p14:tracePt t="61354" x="3673475" y="3063875"/>
          <p14:tracePt t="61362" x="3629025" y="3063875"/>
          <p14:tracePt t="61370" x="3556000" y="3046413"/>
          <p14:tracePt t="61380" x="3519488" y="3027363"/>
          <p14:tracePt t="61386" x="3436938" y="2990850"/>
          <p14:tracePt t="61394" x="3373438" y="2963863"/>
          <p14:tracePt t="61403" x="3309938" y="2927350"/>
          <p14:tracePt t="61410" x="3263900" y="2900363"/>
          <p14:tracePt t="61418" x="3227388" y="2873375"/>
          <p14:tracePt t="61426" x="3200400" y="2844800"/>
          <p14:tracePt t="61434" x="3154363" y="2817813"/>
          <p14:tracePt t="61442" x="3136900" y="2800350"/>
          <p14:tracePt t="61450" x="3117850" y="2754313"/>
          <p14:tracePt t="61458" x="3108325" y="2744788"/>
          <p14:tracePt t="61466" x="3100388" y="2717800"/>
          <p14:tracePt t="61476" x="3100388" y="2708275"/>
          <p14:tracePt t="61482" x="3090863" y="2681288"/>
          <p14:tracePt t="61490" x="3090863" y="2671763"/>
          <p14:tracePt t="61498" x="3071813" y="2644775"/>
          <p14:tracePt t="61514" x="3071813" y="2625725"/>
          <p14:tracePt t="61524" x="3071813" y="2617788"/>
          <p14:tracePt t="61533" x="3071813" y="2598738"/>
          <p14:tracePt t="61541" x="3071813" y="2581275"/>
          <p14:tracePt t="61549" x="3071813" y="2554288"/>
          <p14:tracePt t="61555" x="3071813" y="2535238"/>
          <p14:tracePt t="61563" x="3081338" y="2508250"/>
          <p14:tracePt t="61570" x="3090863" y="2471738"/>
          <p14:tracePt t="61579" x="3117850" y="2416175"/>
          <p14:tracePt t="61586" x="3127375" y="2389188"/>
          <p14:tracePt t="61595" x="3127375" y="2379663"/>
          <p14:tracePt t="61602" x="3136900" y="2343150"/>
          <p14:tracePt t="61610" x="3144838" y="2298700"/>
          <p14:tracePt t="61618" x="3163888" y="2270125"/>
          <p14:tracePt t="61626" x="3190875" y="2225675"/>
          <p14:tracePt t="61634" x="3200400" y="2179638"/>
          <p14:tracePt t="61642" x="3217863" y="2152650"/>
          <p14:tracePt t="61650" x="3227388" y="2133600"/>
          <p14:tracePt t="61658" x="3244850" y="2106613"/>
          <p14:tracePt t="61666" x="3281363" y="2060575"/>
          <p14:tracePt t="61674" x="3290888" y="2052638"/>
          <p14:tracePt t="61682" x="3309938" y="2033588"/>
          <p14:tracePt t="61691" x="3327400" y="2016125"/>
          <p14:tracePt t="61698" x="3354388" y="2006600"/>
          <p14:tracePt t="61706" x="3390900" y="1979613"/>
          <p14:tracePt t="61714" x="3419475" y="1960563"/>
          <p14:tracePt t="61722" x="3436938" y="1951038"/>
          <p14:tracePt t="61731" x="3463925" y="1951038"/>
          <p14:tracePt t="61738" x="3482975" y="1933575"/>
          <p14:tracePt t="61747" x="3527425" y="1914525"/>
          <p14:tracePt t="61755" x="3556000" y="1914525"/>
          <p14:tracePt t="61763" x="3573463" y="1906588"/>
          <p14:tracePt t="61771" x="3619500" y="1906588"/>
          <p14:tracePt t="61780" x="3646488" y="1897063"/>
          <p14:tracePt t="61787" x="3665538" y="1887538"/>
          <p14:tracePt t="61795" x="3683000" y="1870075"/>
          <p14:tracePt t="61803" x="3709988" y="1870075"/>
          <p14:tracePt t="61811" x="3729038" y="1860550"/>
          <p14:tracePt t="61819" x="3765550" y="1860550"/>
          <p14:tracePt t="61827" x="3802063" y="1860550"/>
          <p14:tracePt t="61834" x="3810000" y="1860550"/>
          <p14:tracePt t="61842" x="3829050" y="1860550"/>
          <p14:tracePt t="61851" x="3856038" y="1860550"/>
          <p14:tracePt t="61859" x="3875088" y="1860550"/>
          <p14:tracePt t="61867" x="3892550" y="1860550"/>
          <p14:tracePt t="61876" x="3911600" y="1860550"/>
          <p14:tracePt t="61882" x="3919538" y="1860550"/>
          <p14:tracePt t="61891" x="3948113" y="1860550"/>
          <p14:tracePt t="61898" x="3956050" y="1860550"/>
          <p14:tracePt t="61906" x="3992563" y="1860550"/>
          <p14:tracePt t="61914" x="4011613" y="1860550"/>
          <p14:tracePt t="61922" x="4048125" y="1860550"/>
          <p14:tracePt t="61930" x="4094163" y="1860550"/>
          <p14:tracePt t="61938" x="4121150" y="1860550"/>
          <p14:tracePt t="61946" x="4157663" y="1860550"/>
          <p14:tracePt t="61954" x="4202113" y="1860550"/>
          <p14:tracePt t="61963" x="4238625" y="1860550"/>
          <p14:tracePt t="61970" x="4294188" y="1860550"/>
          <p14:tracePt t="61979" x="4348163" y="1860550"/>
          <p14:tracePt t="61986" x="4413250" y="1860550"/>
          <p14:tracePt t="61994" x="4467225" y="1860550"/>
          <p14:tracePt t="62002" x="4484688" y="1860550"/>
          <p14:tracePt t="62010" x="4513263" y="1860550"/>
          <p14:tracePt t="62018" x="4530725" y="1860550"/>
          <p14:tracePt t="62026" x="4557713" y="1870075"/>
          <p14:tracePt t="62034" x="4567238" y="1870075"/>
          <p14:tracePt t="62042" x="4576763" y="1878013"/>
          <p14:tracePt t="62119" x="4576763" y="1887538"/>
          <p14:tracePt t="62125" x="4576763" y="1914525"/>
          <p14:tracePt t="62131" x="4557713" y="1924050"/>
          <p14:tracePt t="62139" x="4521200" y="1933575"/>
          <p14:tracePt t="62150" x="4494213" y="1951038"/>
          <p14:tracePt t="62155" x="4467225" y="1979613"/>
          <p14:tracePt t="62164" x="4430713" y="1987550"/>
          <p14:tracePt t="62170" x="4403725" y="1997075"/>
          <p14:tracePt t="62179" x="4367213" y="2006600"/>
          <p14:tracePt t="62186" x="4340225" y="2024063"/>
          <p14:tracePt t="62194" x="4311650" y="2033588"/>
          <p14:tracePt t="62202" x="4303713" y="2033588"/>
          <p14:tracePt t="62210" x="4294188" y="2043113"/>
          <p14:tracePt t="62293" x="4267200" y="2060575"/>
          <p14:tracePt t="62300" x="4202113" y="2070100"/>
          <p14:tracePt t="62308" x="4102100" y="2097088"/>
          <p14:tracePt t="62317" x="3975100" y="2097088"/>
          <p14:tracePt t="62324" x="3829050" y="2133600"/>
          <p14:tracePt t="62333" x="3683000" y="2133600"/>
          <p14:tracePt t="62340" x="3536950" y="2143125"/>
          <p14:tracePt t="62349" x="3390900" y="2143125"/>
          <p14:tracePt t="62355" x="3244850" y="2160588"/>
          <p14:tracePt t="62365" x="3117850" y="2160588"/>
          <p14:tracePt t="62371" x="2990850" y="2160588"/>
          <p14:tracePt t="62381" x="2935288" y="2160588"/>
          <p14:tracePt t="62387" x="2862263" y="2160588"/>
          <p14:tracePt t="62396" x="2825750" y="2170113"/>
          <p14:tracePt t="62402" x="2817813" y="2170113"/>
          <p14:tracePt t="62419" x="2808288" y="2170113"/>
          <p14:tracePt t="62427" x="2798763" y="2179638"/>
          <p14:tracePt t="62443" x="2781300" y="2197100"/>
          <p14:tracePt t="62459" x="2762250" y="2206625"/>
          <p14:tracePt t="62466" x="2744788" y="2216150"/>
          <p14:tracePt t="62474" x="2725738" y="2216150"/>
          <p14:tracePt t="62482" x="2708275" y="2233613"/>
          <p14:tracePt t="62490" x="2689225" y="2243138"/>
          <p14:tracePt t="62498" x="2679700" y="2243138"/>
          <p14:tracePt t="62506" x="2671763" y="2243138"/>
          <p14:tracePt t="62514" x="2662238" y="2252663"/>
          <p14:tracePt t="62530" x="2652713" y="2252663"/>
          <p14:tracePt t="62549" x="2643188" y="2262188"/>
          <p14:tracePt t="62612" x="2643188" y="2270125"/>
          <p14:tracePt t="62628" x="2643188" y="2289175"/>
          <p14:tracePt t="62651" x="2643188" y="2316163"/>
          <p14:tracePt t="62660" x="2643188" y="2335213"/>
          <p14:tracePt t="62667" x="2643188" y="2371725"/>
          <p14:tracePt t="62675" x="2625725" y="2398713"/>
          <p14:tracePt t="62683" x="2579688" y="2435225"/>
          <p14:tracePt t="62691" x="2543175" y="2444750"/>
          <p14:tracePt t="62700" x="2498725" y="2481263"/>
          <p14:tracePt t="62707" x="2462213" y="2498725"/>
          <p14:tracePt t="62716" x="2416175" y="2508250"/>
          <p14:tracePt t="62723" x="2370138" y="2508250"/>
          <p14:tracePt t="62731" x="2333625" y="2535238"/>
          <p14:tracePt t="62739" x="2297113" y="2535238"/>
          <p14:tracePt t="62748" x="2270125" y="2535238"/>
          <p14:tracePt t="62755" x="2251075" y="2535238"/>
          <p14:tracePt t="62764" x="2233613" y="2535238"/>
          <p14:tracePt t="62771" x="2214563" y="2535238"/>
          <p14:tracePt t="62781" x="2179638" y="2517775"/>
          <p14:tracePt t="62787" x="2170113" y="2508250"/>
          <p14:tracePt t="62796" x="2151063" y="2498725"/>
          <p14:tracePt t="62803" x="2143125" y="2489200"/>
          <p14:tracePt t="62811" x="2133600" y="2481263"/>
          <p14:tracePt t="62819" x="2106613" y="2452688"/>
          <p14:tracePt t="62827" x="2087563" y="2435225"/>
          <p14:tracePt t="62835" x="2087563" y="2416175"/>
          <p14:tracePt t="62843" x="2087563" y="2408238"/>
          <p14:tracePt t="62851" x="2087563" y="2389188"/>
          <p14:tracePt t="62859" x="2087563" y="2371725"/>
          <p14:tracePt t="62867" x="2087563" y="2362200"/>
          <p14:tracePt t="62875" x="2087563" y="2352675"/>
          <p14:tracePt t="62883" x="2087563" y="2335213"/>
          <p14:tracePt t="62891" x="2087563" y="2316163"/>
          <p14:tracePt t="62899" x="2097088" y="2270125"/>
          <p14:tracePt t="62907" x="2106613" y="2262188"/>
          <p14:tracePt t="62917" x="2133600" y="2233613"/>
          <p14:tracePt t="62923" x="2151063" y="2216150"/>
          <p14:tracePt t="62930" x="2179638" y="2197100"/>
          <p14:tracePt t="62939" x="2214563" y="2170113"/>
          <p14:tracePt t="62948" x="2251075" y="2160588"/>
          <p14:tracePt t="62955" x="2279650" y="2160588"/>
          <p14:tracePt t="62964" x="2306638" y="2152650"/>
          <p14:tracePt t="62971" x="2333625" y="2152650"/>
          <p14:tracePt t="62980" x="2370138" y="2152650"/>
          <p14:tracePt t="62987" x="2397125" y="2152650"/>
          <p14:tracePt t="62996" x="2433638" y="2152650"/>
          <p14:tracePt t="63003" x="2452688" y="2152650"/>
          <p14:tracePt t="63011" x="2479675" y="2152650"/>
          <p14:tracePt t="63019" x="2516188" y="2160588"/>
          <p14:tracePt t="63027" x="2543175" y="2189163"/>
          <p14:tracePt t="63035" x="2589213" y="2216150"/>
          <p14:tracePt t="63043" x="2598738" y="2225675"/>
          <p14:tracePt t="63050" x="2606675" y="2233613"/>
          <p14:tracePt t="63058" x="2635250" y="2262188"/>
          <p14:tracePt t="63084" x="2643188" y="2270125"/>
          <p14:tracePt t="63108" x="2652713" y="2289175"/>
          <p14:tracePt t="63228" x="2643188" y="2289175"/>
          <p14:tracePt t="63235" x="2635250" y="2289175"/>
          <p14:tracePt t="65154" x="2625725" y="2298700"/>
          <p14:tracePt t="65332" x="2625725" y="2306638"/>
          <p14:tracePt t="65372" x="2625725" y="2316163"/>
          <p14:tracePt t="65388" x="2625725" y="2335213"/>
          <p14:tracePt t="65396" x="2625725" y="2343150"/>
          <p14:tracePt t="65404" x="2625725" y="2352675"/>
          <p14:tracePt t="65411" x="2625725" y="2362200"/>
          <p14:tracePt t="65419" x="2625725" y="2371725"/>
          <p14:tracePt t="65435" x="2625725" y="2379663"/>
          <p14:tracePt t="65443" x="2625725" y="2389188"/>
          <p14:tracePt t="65451" x="2625725" y="2398713"/>
          <p14:tracePt t="65459" x="2625725" y="2416175"/>
          <p14:tracePt t="65467" x="2625725" y="2425700"/>
          <p14:tracePt t="65475" x="2625725" y="2435225"/>
          <p14:tracePt t="65483" x="2625725" y="2452688"/>
          <p14:tracePt t="65498" x="2625725" y="2462213"/>
          <p14:tracePt t="65506" x="2625725" y="2471738"/>
          <p14:tracePt t="65514" x="2625725" y="2481263"/>
          <p14:tracePt t="65522" x="2616200" y="2489200"/>
          <p14:tracePt t="65530" x="2606675" y="2508250"/>
          <p14:tracePt t="65547" x="2598738" y="2517775"/>
          <p14:tracePt t="65554" x="2589213" y="2517775"/>
          <p14:tracePt t="65562" x="2589213" y="2525713"/>
          <p14:tracePt t="65570" x="2570163" y="2544763"/>
          <p14:tracePt t="65579" x="2552700" y="2562225"/>
          <p14:tracePt t="65587" x="2543175" y="2571750"/>
          <p14:tracePt t="65595" x="2533650" y="2581275"/>
          <p14:tracePt t="65603" x="2525713" y="2589213"/>
          <p14:tracePt t="65610" x="2506663" y="2608263"/>
          <p14:tracePt t="65627" x="2498725" y="2617788"/>
          <p14:tracePt t="65635" x="2489200" y="2617788"/>
          <p14:tracePt t="65642" x="2470150" y="2635250"/>
          <p14:tracePt t="65667" x="2462213" y="2635250"/>
          <p14:tracePt t="65675" x="2433638" y="2635250"/>
          <p14:tracePt t="65683" x="2425700" y="2635250"/>
          <p14:tracePt t="65691" x="2406650" y="2635250"/>
          <p14:tracePt t="65699" x="2389188" y="2635250"/>
          <p14:tracePt t="65707" x="2370138" y="2635250"/>
          <p14:tracePt t="65715" x="2343150" y="2635250"/>
          <p14:tracePt t="65723" x="2324100" y="2635250"/>
          <p14:tracePt t="65731" x="2297113" y="2635250"/>
          <p14:tracePt t="65741" x="2279650" y="2635250"/>
          <p14:tracePt t="65746" x="2251075" y="2635250"/>
          <p14:tracePt t="65754" x="2243138" y="2635250"/>
          <p14:tracePt t="65763" x="2224088" y="2635250"/>
          <p14:tracePt t="65770" x="2206625" y="2635250"/>
          <p14:tracePt t="65779" x="2197100" y="2635250"/>
          <p14:tracePt t="65786" x="2187575" y="2635250"/>
          <p14:tracePt t="65795" x="2179638" y="2625725"/>
          <p14:tracePt t="65802" x="2170113" y="2625725"/>
          <p14:tracePt t="65818" x="2160588" y="2617788"/>
          <p14:tracePt t="65835" x="2143125" y="2598738"/>
          <p14:tracePt t="65851" x="2133600" y="2589213"/>
          <p14:tracePt t="65859" x="2114550" y="2581275"/>
          <p14:tracePt t="65891" x="2106613" y="2571750"/>
          <p14:tracePt t="65906" x="2106613" y="2562225"/>
          <p14:tracePt t="65922" x="2106613" y="2554288"/>
          <p14:tracePt t="65930" x="2106613" y="2544763"/>
          <p14:tracePt t="65946" x="2106613" y="2517775"/>
          <p14:tracePt t="65954" x="2114550" y="2498725"/>
          <p14:tracePt t="65964" x="2124075" y="2481263"/>
          <p14:tracePt t="65970" x="2143125" y="2462213"/>
          <p14:tracePt t="65980" x="2160588" y="2452688"/>
          <p14:tracePt t="65986" x="2179638" y="2452688"/>
          <p14:tracePt t="65995" x="2197100" y="2444750"/>
          <p14:tracePt t="66004" x="2224088" y="2416175"/>
          <p14:tracePt t="66014" x="2243138" y="2416175"/>
          <p14:tracePt t="66020" x="2260600" y="2416175"/>
          <p14:tracePt t="66028" x="2287588" y="2416175"/>
          <p14:tracePt t="66036" x="2297113" y="2416175"/>
          <p14:tracePt t="66044" x="2333625" y="2416175"/>
          <p14:tracePt t="66052" x="2352675" y="2416175"/>
          <p14:tracePt t="66060" x="2379663" y="2416175"/>
          <p14:tracePt t="66067" x="2397125" y="2416175"/>
          <p14:tracePt t="66074" x="2433638" y="2416175"/>
          <p14:tracePt t="66083" x="2479675" y="2435225"/>
          <p14:tracePt t="66090" x="2543175" y="2444750"/>
          <p14:tracePt t="66098" x="2570163" y="2462213"/>
          <p14:tracePt t="66106" x="2671763" y="2481263"/>
          <p14:tracePt t="66114" x="2752725" y="2508250"/>
          <p14:tracePt t="66124" x="2825750" y="2525713"/>
          <p14:tracePt t="66131" x="2962275" y="2562225"/>
          <p14:tracePt t="66138" x="3054350" y="2571750"/>
          <p14:tracePt t="66146" x="3181350" y="2589213"/>
          <p14:tracePt t="66155" x="3263900" y="2617788"/>
          <p14:tracePt t="66163" x="3373438" y="2617788"/>
          <p14:tracePt t="66170" x="3482975" y="2617788"/>
          <p14:tracePt t="66179" x="3573463" y="2617788"/>
          <p14:tracePt t="66187" x="3702050" y="2617788"/>
          <p14:tracePt t="66198" x="3792538" y="2617788"/>
          <p14:tracePt t="66203" x="3919538" y="2617788"/>
          <p14:tracePt t="66214" x="4048125" y="2617788"/>
          <p14:tracePt t="66219" x="4121150" y="2617788"/>
          <p14:tracePt t="66227" x="4230688" y="2617788"/>
          <p14:tracePt t="66235" x="4321175" y="2617788"/>
          <p14:tracePt t="66243" x="4430713" y="2617788"/>
          <p14:tracePt t="66251" x="4521200" y="2617788"/>
          <p14:tracePt t="66259" x="4603750" y="2625725"/>
          <p14:tracePt t="66267" x="4695825" y="2625725"/>
          <p14:tracePt t="66275" x="4749800" y="2635250"/>
          <p14:tracePt t="66283" x="4786313" y="2635250"/>
          <p14:tracePt t="66291" x="4822825" y="2635250"/>
          <p14:tracePt t="66299" x="4849813" y="2635250"/>
          <p14:tracePt t="66307" x="4868863" y="2635250"/>
          <p14:tracePt t="66316" x="4876800" y="2635250"/>
          <p14:tracePt t="66323" x="4895850" y="2635250"/>
          <p14:tracePt t="66331" x="4905375" y="2635250"/>
          <p14:tracePt t="66346" x="4913313" y="2635250"/>
          <p14:tracePt t="66387" x="4932363" y="2635250"/>
          <p14:tracePt t="66395" x="4941888" y="2635250"/>
          <p14:tracePt t="66403" x="4959350" y="2635250"/>
          <p14:tracePt t="66411" x="4986338" y="2635250"/>
          <p14:tracePt t="66419" x="5032375" y="2635250"/>
          <p14:tracePt t="66427" x="5049838" y="2635250"/>
          <p14:tracePt t="66435" x="5086350" y="2635250"/>
          <p14:tracePt t="66443" x="5141913" y="2635250"/>
          <p14:tracePt t="66451" x="5232400" y="2635250"/>
          <p14:tracePt t="66459" x="5341938" y="2635250"/>
          <p14:tracePt t="66467" x="5470525" y="2635250"/>
          <p14:tracePt t="66475" x="5580063" y="2635250"/>
          <p14:tracePt t="66483" x="5707063" y="2635250"/>
          <p14:tracePt t="66490" x="5834063" y="2635250"/>
          <p14:tracePt t="66498" x="5907088" y="2635250"/>
          <p14:tracePt t="66506" x="5999163" y="2635250"/>
          <p14:tracePt t="66514" x="6035675" y="2635250"/>
          <p14:tracePt t="66522" x="6072188" y="2635250"/>
          <p14:tracePt t="66530" x="6089650" y="2635250"/>
          <p14:tracePt t="66538" x="6116638" y="2635250"/>
          <p14:tracePt t="66547" x="6126163" y="2635250"/>
          <p14:tracePt t="66562" x="6145213" y="2635250"/>
          <p14:tracePt t="66571" x="6162675" y="2635250"/>
          <p14:tracePt t="66579" x="6199188" y="2635250"/>
          <p14:tracePt t="66587" x="6218238" y="2635250"/>
          <p14:tracePt t="66595" x="6272213" y="2635250"/>
          <p14:tracePt t="66602" x="6326188" y="2635250"/>
          <p14:tracePt t="66611" x="6399213" y="2635250"/>
          <p14:tracePt t="66619" x="6464300" y="2635250"/>
          <p14:tracePt t="66627" x="6518275" y="2635250"/>
          <p14:tracePt t="66635" x="6573838" y="2635250"/>
          <p14:tracePt t="66642" x="6618288" y="2635250"/>
          <p14:tracePt t="66650" x="6627813" y="2635250"/>
          <p14:tracePt t="66659" x="6637338" y="2635250"/>
          <p14:tracePt t="66667" x="6645275" y="2635250"/>
          <p14:tracePt t="67013" x="6618288" y="2635250"/>
          <p14:tracePt t="67020" x="6600825" y="2644775"/>
          <p14:tracePt t="67028" x="6600825" y="2654300"/>
          <p14:tracePt t="67035" x="6591300" y="2662238"/>
          <p14:tracePt t="67043" x="6573838" y="2662238"/>
          <p14:tracePt t="67051" x="6564313" y="2662238"/>
          <p14:tracePt t="67059" x="6545263" y="2671763"/>
          <p14:tracePt t="67067" x="6537325" y="2671763"/>
          <p14:tracePt t="67090" x="6527800" y="2671763"/>
          <p14:tracePt t="67155" x="6518275" y="2681288"/>
          <p14:tracePt t="67195" x="6500813" y="2681288"/>
          <p14:tracePt t="67484" x="6491288" y="2681288"/>
          <p14:tracePt t="67602" x="6481763" y="2671763"/>
          <p14:tracePt t="68947" x="6481763" y="2690813"/>
          <p14:tracePt t="68956" x="6481763" y="2698750"/>
          <p14:tracePt t="68980" x="6481763" y="2717800"/>
          <p14:tracePt t="68987" x="6481763" y="2727325"/>
          <p14:tracePt t="68997" x="6481763" y="2735263"/>
          <p14:tracePt t="69019" x="6481763" y="2744788"/>
          <p14:tracePt t="69477" x="6481763" y="2754313"/>
          <p14:tracePt t="70539" x="6481763" y="2771775"/>
          <p14:tracePt t="70668" x="6491288" y="2771775"/>
          <p14:tracePt t="70676" x="6500813" y="2771775"/>
          <p14:tracePt t="70682" x="6518275" y="2771775"/>
          <p14:tracePt t="70714" x="6527800" y="2771775"/>
          <p14:tracePt t="70730" x="6537325" y="2771775"/>
          <p14:tracePt t="70740" x="6554788" y="2771775"/>
          <p14:tracePt t="70844" x="6564313" y="2771775"/>
          <p14:tracePt t="70852" x="6573838" y="2771775"/>
          <p14:tracePt t="70860" x="6581775" y="2771775"/>
          <p14:tracePt t="70942" x="6591300" y="2771775"/>
          <p14:tracePt t="71346" x="6600825" y="2771775"/>
          <p14:tracePt t="71708" x="6600825" y="2790825"/>
          <p14:tracePt t="72426" x="6600825" y="2808288"/>
          <p14:tracePt t="72434" x="6600825" y="2817813"/>
          <p14:tracePt t="72450" x="6600825" y="2827338"/>
          <p14:tracePt t="72466" x="6600825" y="2836863"/>
          <p14:tracePt t="72482" x="6591300" y="2844800"/>
          <p14:tracePt t="72522" x="6581775" y="2854325"/>
          <p14:tracePt t="72530" x="6564313" y="2863850"/>
          <p14:tracePt t="72538" x="6564313" y="2873375"/>
          <p14:tracePt t="72546" x="6537325" y="2881313"/>
          <p14:tracePt t="72554" x="6491288" y="2917825"/>
          <p14:tracePt t="72563" x="6454775" y="2936875"/>
          <p14:tracePt t="72570" x="6408738" y="2973388"/>
          <p14:tracePt t="72578" x="6381750" y="2990850"/>
          <p14:tracePt t="72586" x="6354763" y="3009900"/>
          <p14:tracePt t="72595" x="6318250" y="3027363"/>
          <p14:tracePt t="72602" x="6281738" y="3054350"/>
          <p14:tracePt t="72614" x="6235700" y="3073400"/>
          <p14:tracePt t="72619" x="6199188" y="3082925"/>
          <p14:tracePt t="72627" x="6181725" y="3090863"/>
          <p14:tracePt t="72635" x="6145213" y="3090863"/>
          <p14:tracePt t="72647" x="6108700" y="3119438"/>
          <p14:tracePt t="72652" x="6108700" y="3127375"/>
          <p14:tracePt t="72659" x="6080125" y="3127375"/>
          <p14:tracePt t="72667" x="6043613" y="3136900"/>
          <p14:tracePt t="72675" x="6016625" y="3136900"/>
          <p14:tracePt t="72683" x="5989638" y="3146425"/>
          <p14:tracePt t="72691" x="5962650" y="3146425"/>
          <p14:tracePt t="72699" x="5916613" y="3163888"/>
          <p14:tracePt t="72707" x="5889625" y="3163888"/>
          <p14:tracePt t="72715" x="5843588" y="3163888"/>
          <p14:tracePt t="72724" x="5789613" y="3163888"/>
          <p14:tracePt t="72731" x="5761038" y="3163888"/>
          <p14:tracePt t="72743" x="5743575" y="3163888"/>
          <p14:tracePt t="72748" x="5734050" y="3163888"/>
          <p14:tracePt t="72756" x="5707063" y="3163888"/>
          <p14:tracePt t="72823" x="5697538" y="3163888"/>
          <p14:tracePt t="72828" x="5670550" y="3155950"/>
          <p14:tracePt t="72836" x="5661025" y="3119438"/>
          <p14:tracePt t="72845" x="5643563" y="3073400"/>
          <p14:tracePt t="72853" x="5643563" y="3054350"/>
          <p14:tracePt t="72864" x="5634038" y="3009900"/>
          <p14:tracePt t="72868" x="5624513" y="2973388"/>
          <p14:tracePt t="72876" x="5616575" y="2954338"/>
          <p14:tracePt t="72883" x="5616575" y="2909888"/>
          <p14:tracePt t="72894" x="5607050" y="2881313"/>
          <p14:tracePt t="72900" x="5607050" y="2863850"/>
          <p14:tracePt t="72909" x="5607050" y="2836863"/>
          <p14:tracePt t="72914" x="5607050" y="2808288"/>
          <p14:tracePt t="72923" x="5607050" y="2763838"/>
          <p14:tracePt t="72930" x="5607050" y="2727325"/>
          <p14:tracePt t="72938" x="5607050" y="2671763"/>
          <p14:tracePt t="72946" x="5607050" y="2625725"/>
          <p14:tracePt t="72954" x="5607050" y="2571750"/>
          <p14:tracePt t="72962" x="5607050" y="2517775"/>
          <p14:tracePt t="72970" x="5607050" y="2462213"/>
          <p14:tracePt t="72978" x="5607050" y="2416175"/>
          <p14:tracePt t="72986" x="5607050" y="2362200"/>
          <p14:tracePt t="72995" x="5607050" y="2335213"/>
          <p14:tracePt t="73003" x="5607050" y="2279650"/>
          <p14:tracePt t="73012" x="5607050" y="2243138"/>
          <p14:tracePt t="73019" x="5607050" y="2197100"/>
          <p14:tracePt t="73027" x="5607050" y="2179638"/>
          <p14:tracePt t="73035" x="5607050" y="2143125"/>
          <p14:tracePt t="73043" x="5607050" y="2097088"/>
          <p14:tracePt t="73051" x="5607050" y="2070100"/>
          <p14:tracePt t="73059" x="5607050" y="2052638"/>
          <p14:tracePt t="73069" x="5607050" y="2024063"/>
          <p14:tracePt t="73080" x="5607050" y="1987550"/>
          <p14:tracePt t="73084" x="5607050" y="1951038"/>
          <p14:tracePt t="73094" x="5607050" y="1924050"/>
          <p14:tracePt t="73099" x="5607050" y="1887538"/>
          <p14:tracePt t="73109" x="5607050" y="1841500"/>
          <p14:tracePt t="73115" x="5607050" y="1824038"/>
          <p14:tracePt t="73124" x="5607050" y="1787525"/>
          <p14:tracePt t="73130" x="5607050" y="1751013"/>
          <p14:tracePt t="73138" x="5616575" y="1731963"/>
          <p14:tracePt t="73146" x="5624513" y="1704975"/>
          <p14:tracePt t="73154" x="5624513" y="1677988"/>
          <p14:tracePt t="73163" x="5634038" y="1660525"/>
          <p14:tracePt t="73170" x="5643563" y="1641475"/>
          <p14:tracePt t="73178" x="5653088" y="1631950"/>
          <p14:tracePt t="73186" x="5661025" y="1624013"/>
          <p14:tracePt t="73203" x="5661025" y="1614488"/>
          <p14:tracePt t="73218" x="5670550" y="1604963"/>
          <p14:tracePt t="73251" x="5680075" y="1604963"/>
          <p14:tracePt t="73259" x="5688013" y="1604963"/>
          <p14:tracePt t="73267" x="5688013" y="1595438"/>
          <p14:tracePt t="73275" x="5697538" y="1587500"/>
          <p14:tracePt t="73291" x="5716588" y="1568450"/>
          <p14:tracePt t="73299" x="5724525" y="1558925"/>
          <p14:tracePt t="73307" x="5743575" y="1550988"/>
          <p14:tracePt t="73323" x="5761038" y="1541463"/>
          <p14:tracePt t="73333" x="5789613" y="1522413"/>
          <p14:tracePt t="73339" x="5797550" y="1514475"/>
          <p14:tracePt t="73348" x="5826125" y="1504950"/>
          <p14:tracePt t="73355" x="5834063" y="1495425"/>
          <p14:tracePt t="73364" x="5862638" y="1477963"/>
          <p14:tracePt t="73371" x="5880100" y="1468438"/>
          <p14:tracePt t="73380" x="5907088" y="1468438"/>
          <p14:tracePt t="73387" x="5916613" y="1458913"/>
          <p14:tracePt t="73397" x="5926138" y="1458913"/>
          <p14:tracePt t="73403" x="5935663" y="1449388"/>
          <p14:tracePt t="73413" x="5962650" y="1449388"/>
          <p14:tracePt t="73419" x="5980113" y="1431925"/>
          <p14:tracePt t="73427" x="5999163" y="1422400"/>
          <p14:tracePt t="73435" x="6016625" y="1422400"/>
          <p14:tracePt t="73443" x="6043613" y="1412875"/>
          <p14:tracePt t="73452" x="6072188" y="1412875"/>
          <p14:tracePt t="73459" x="6089650" y="1404938"/>
          <p14:tracePt t="73467" x="6135688" y="1385888"/>
          <p14:tracePt t="73477" x="6162675" y="1385888"/>
          <p14:tracePt t="73482" x="6199188" y="1376363"/>
          <p14:tracePt t="73491" x="6208713" y="1376363"/>
          <p14:tracePt t="73498" x="6245225" y="1368425"/>
          <p14:tracePt t="73506" x="6272213" y="1368425"/>
          <p14:tracePt t="73514" x="6291263" y="1358900"/>
          <p14:tracePt t="73522" x="6308725" y="1358900"/>
          <p14:tracePt t="73530" x="6318250" y="1358900"/>
          <p14:tracePt t="73538" x="6335713" y="1358900"/>
          <p14:tracePt t="73562" x="6345238" y="1358900"/>
          <p14:tracePt t="73570" x="6354763" y="1358900"/>
          <p14:tracePt t="73578" x="6372225" y="1358900"/>
          <p14:tracePt t="73587" x="6391275" y="1376363"/>
          <p14:tracePt t="73603" x="6399213" y="1376363"/>
          <p14:tracePt t="73615" x="6408738" y="1385888"/>
          <p14:tracePt t="73619" x="6408738" y="1412875"/>
          <p14:tracePt t="73628" x="6418263" y="1431925"/>
          <p14:tracePt t="73635" x="6427788" y="1468438"/>
          <p14:tracePt t="73644" x="6435725" y="1485900"/>
          <p14:tracePt t="73651" x="6435725" y="1504950"/>
          <p14:tracePt t="73662" x="6435725" y="1531938"/>
          <p14:tracePt t="73668" x="6435725" y="1550988"/>
          <p14:tracePt t="73676" x="6435725" y="1568450"/>
          <p14:tracePt t="73683" x="6435725" y="1595438"/>
          <p14:tracePt t="73699" x="6435725" y="1651000"/>
          <p14:tracePt t="73707" x="6435725" y="1660525"/>
          <p14:tracePt t="73715" x="6435725" y="1697038"/>
          <p14:tracePt t="73724" x="6435725" y="1704975"/>
          <p14:tracePt t="73730" x="6435725" y="1714500"/>
          <p14:tracePt t="73739" x="6435725" y="1724025"/>
          <p14:tracePt t="73748" x="6435725" y="1731963"/>
          <p14:tracePt t="73772" x="6435725" y="1741488"/>
          <p14:tracePt t="73791" x="6435725" y="1751013"/>
          <p14:tracePt t="74002" x="6445250" y="1741488"/>
          <p14:tracePt t="74019" x="6454775" y="1731963"/>
          <p14:tracePt t="74135" x="6464300" y="1724025"/>
          <p14:tracePt t="74148" x="6472238" y="1724025"/>
          <p14:tracePt t="74155" x="6491288" y="1704975"/>
          <p14:tracePt t="74163" x="6508750" y="1687513"/>
          <p14:tracePt t="74172" x="6518275" y="1668463"/>
          <p14:tracePt t="74180" x="6527800" y="1651000"/>
          <p14:tracePt t="74187" x="6554788" y="1604963"/>
          <p14:tracePt t="74195" x="6564313" y="1595438"/>
          <p14:tracePt t="74202" x="6564313" y="1587500"/>
          <p14:tracePt t="74211" x="6573838" y="1558925"/>
          <p14:tracePt t="74218" x="6573838" y="1550988"/>
          <p14:tracePt t="74301" x="6573838" y="1558925"/>
          <p14:tracePt t="74307" x="6573838" y="1568450"/>
          <p14:tracePt t="74316" x="6573838" y="1587500"/>
          <p14:tracePt t="74324" x="6573838" y="1595438"/>
          <p14:tracePt t="74339" x="6573838" y="1614488"/>
          <p14:tracePt t="74347" x="6573838" y="1624013"/>
          <p14:tracePt t="74355" x="6564313" y="1631950"/>
          <p14:tracePt t="74364" x="6564313" y="1641475"/>
          <p14:tracePt t="74371" x="6554788" y="1651000"/>
          <p14:tracePt t="74379" x="6545263" y="1677988"/>
          <p14:tracePt t="74396" x="6527800" y="1697038"/>
          <p14:tracePt t="74419" x="6518275" y="1714500"/>
          <p14:tracePt t="74427" x="6508750" y="1731963"/>
          <p14:tracePt t="74435" x="6500813" y="1751013"/>
          <p14:tracePt t="74443" x="6500813" y="1760538"/>
          <p14:tracePt t="74451" x="6500813" y="1778000"/>
          <p14:tracePt t="74459" x="6481763" y="1797050"/>
          <p14:tracePt t="74467" x="6481763" y="1804988"/>
          <p14:tracePt t="74475" x="6481763" y="1814513"/>
          <p14:tracePt t="74483" x="6481763" y="1824038"/>
          <p14:tracePt t="74499" x="6472238" y="1833563"/>
          <p14:tracePt t="74507" x="6472238" y="1841500"/>
          <p14:tracePt t="74572" x="6472238" y="1851025"/>
          <p14:tracePt t="74587" x="6472238" y="1860550"/>
          <p14:tracePt t="74595" x="6472238" y="1870075"/>
          <p14:tracePt t="74602" x="6472238" y="1878013"/>
          <p14:tracePt t="74611" x="6472238" y="1887538"/>
          <p14:tracePt t="74626" x="6472238" y="1897063"/>
          <p14:tracePt t="74634" x="6472238" y="1906588"/>
          <p14:tracePt t="74650" x="6472238" y="1924050"/>
          <p14:tracePt t="74740" x="6472238" y="1933575"/>
          <p14:tracePt t="74778" x="6472238" y="1943100"/>
          <p14:tracePt t="74794" x="6472238" y="1960563"/>
          <p14:tracePt t="75098" x="6454775" y="1970088"/>
          <p14:tracePt t="75106" x="6408738" y="1970088"/>
          <p14:tracePt t="75114" x="6391275" y="1960563"/>
          <p14:tracePt t="75122" x="6362700" y="1924050"/>
          <p14:tracePt t="75130" x="6326188" y="1906588"/>
          <p14:tracePt t="75138" x="6299200" y="1878013"/>
          <p14:tracePt t="75147" x="6281738" y="1860550"/>
          <p14:tracePt t="75154" x="6245225" y="1833563"/>
          <p14:tracePt t="75170" x="6218238" y="1804988"/>
          <p14:tracePt t="75178" x="6218238" y="1797050"/>
          <p14:tracePt t="75187" x="6208713" y="1787525"/>
          <p14:tracePt t="75198" x="6208713" y="1768475"/>
          <p14:tracePt t="75203" x="6199188" y="1751013"/>
          <p14:tracePt t="75213" x="6189663" y="1731963"/>
          <p14:tracePt t="75219" x="6189663" y="1724025"/>
          <p14:tracePt t="75228" x="6181725" y="1714500"/>
          <p14:tracePt t="75242" x="6181725" y="1704975"/>
          <p14:tracePt t="75258" x="6172200" y="1687513"/>
          <p14:tracePt t="75274" x="6162675" y="1668463"/>
          <p14:tracePt t="75299" x="6162675" y="1660525"/>
          <p14:tracePt t="75349" x="6145213" y="1641475"/>
          <p14:tracePt t="75371" x="6135688" y="1631950"/>
          <p14:tracePt t="75379" x="6135688" y="1624013"/>
          <p14:tracePt t="75395" x="6135688" y="1614488"/>
          <p14:tracePt t="75403" x="6126163" y="1604963"/>
          <p14:tracePt t="75427" x="6116638" y="1595438"/>
          <p14:tracePt t="75443" x="6108700" y="1568450"/>
          <p14:tracePt t="75467" x="6099175" y="1568450"/>
          <p14:tracePt t="75475" x="6080125" y="1558925"/>
          <p14:tracePt t="75483" x="6062663" y="1550988"/>
          <p14:tracePt t="75500" x="6053138" y="1541463"/>
          <p14:tracePt t="75507" x="6043613" y="1531938"/>
          <p14:tracePt t="75519" x="6026150" y="1522413"/>
          <p14:tracePt t="75522" x="6016625" y="1514475"/>
          <p14:tracePt t="75530" x="6007100" y="1514475"/>
          <p14:tracePt t="75538" x="5989638" y="1504950"/>
          <p14:tracePt t="75546" x="5972175" y="1485900"/>
          <p14:tracePt t="75554" x="5962650" y="1477963"/>
          <p14:tracePt t="75563" x="5962650" y="1468438"/>
          <p14:tracePt t="75571" x="5953125" y="1468438"/>
          <p14:tracePt t="75586" x="5953125" y="1458913"/>
          <p14:tracePt t="75595" x="5943600" y="1449388"/>
          <p14:tracePt t="75802" x="5935663" y="1449388"/>
          <p14:tracePt t="75815" x="5935663" y="1477963"/>
          <p14:tracePt t="75818" x="5935663" y="1485900"/>
          <p14:tracePt t="75826" x="5935663" y="1522413"/>
          <p14:tracePt t="75834" x="5935663" y="1541463"/>
          <p14:tracePt t="75842" x="5935663" y="1577975"/>
          <p14:tracePt t="75851" x="5935663" y="1624013"/>
          <p14:tracePt t="75858" x="5935663" y="1631950"/>
          <p14:tracePt t="75866" x="5935663" y="1687513"/>
          <p14:tracePt t="75880" x="5935663" y="1731963"/>
          <p14:tracePt t="75882" x="5935663" y="1768475"/>
          <p14:tracePt t="75890" x="5935663" y="1804988"/>
          <p14:tracePt t="75898" x="5935663" y="1833563"/>
          <p14:tracePt t="75906" x="5935663" y="1851025"/>
          <p14:tracePt t="75914" x="5935663" y="1870075"/>
          <p14:tracePt t="75922" x="5935663" y="1878013"/>
          <p14:tracePt t="75972" x="5935663" y="1887538"/>
          <p14:tracePt t="75990" x="5935663" y="1914525"/>
          <p14:tracePt t="75997" x="5926138" y="1924050"/>
          <p14:tracePt t="76013" x="5926138" y="1951038"/>
          <p14:tracePt t="76022" x="5926138" y="1960563"/>
          <p14:tracePt t="76030" x="5916613" y="1979613"/>
          <p14:tracePt t="76035" x="5907088" y="2006600"/>
          <p14:tracePt t="76052" x="5907088" y="2016125"/>
          <p14:tracePt t="76059" x="5907088" y="2024063"/>
          <p14:tracePt t="76067" x="5907088" y="2033588"/>
          <p14:tracePt t="76075" x="5899150" y="2043113"/>
          <p14:tracePt t="76091" x="5889625" y="2052638"/>
          <p14:tracePt t="76123" x="5889625" y="2060575"/>
          <p14:tracePt t="76131" x="5889625" y="2070100"/>
          <p14:tracePt t="76139" x="5889625" y="2079625"/>
          <p14:tracePt t="76154" x="5880100" y="2089150"/>
          <p14:tracePt t="76194" x="5880100" y="2097088"/>
          <p14:tracePt t="76219" x="5870575" y="2106613"/>
          <p14:tracePt t="76231" x="5870575" y="2116138"/>
          <p14:tracePt t="76244" x="5870575" y="2125663"/>
          <p14:tracePt t="76268" x="5862638" y="2133600"/>
          <p14:tracePt t="77019" x="5853113" y="2143125"/>
          <p14:tracePt t="77026" x="5853113" y="2152650"/>
          <p14:tracePt t="77034" x="5853113" y="2160588"/>
          <p14:tracePt t="77045" x="5853113" y="2179638"/>
          <p14:tracePt t="77050" x="5853113" y="2216150"/>
          <p14:tracePt t="77058" x="5853113" y="2252663"/>
          <p14:tracePt t="77066" x="5853113" y="2270125"/>
          <p14:tracePt t="77074" x="5853113" y="2306638"/>
          <p14:tracePt t="77082" x="5853113" y="2325688"/>
          <p14:tracePt t="77090" x="5853113" y="2352675"/>
          <p14:tracePt t="77098" x="5853113" y="2398713"/>
          <p14:tracePt t="77106" x="5853113" y="2416175"/>
          <p14:tracePt t="77114" x="5853113" y="2444750"/>
          <p14:tracePt t="77122" x="5853113" y="2462213"/>
          <p14:tracePt t="77132" x="5853113" y="2489200"/>
          <p14:tracePt t="77139" x="5862638" y="2508250"/>
          <p14:tracePt t="77157" x="5862638" y="2517775"/>
          <p14:tracePt t="77165" x="5862638" y="2535238"/>
          <p14:tracePt t="77339" x="5862638" y="2544763"/>
          <p14:tracePt t="77364" x="5862638" y="2554288"/>
          <p14:tracePt t="77371" x="5862638" y="2581275"/>
          <p14:tracePt t="77379" x="5862638" y="2598738"/>
          <p14:tracePt t="77389" x="5862638" y="2617788"/>
          <p14:tracePt t="77397" x="5853113" y="2644775"/>
          <p14:tracePt t="77414" x="5853113" y="2681288"/>
          <p14:tracePt t="77430" x="5853113" y="2708275"/>
          <p14:tracePt t="77436" x="5853113" y="2717800"/>
          <p14:tracePt t="77450" x="5853113" y="2727325"/>
          <p14:tracePt t="77482" x="5853113" y="2735263"/>
          <p14:tracePt t="77514" x="5853113" y="2754313"/>
          <p14:tracePt t="77531" x="5853113" y="2763838"/>
          <p14:tracePt t="77572" x="5853113" y="2771775"/>
          <p14:tracePt t="77588" x="5853113" y="2790825"/>
          <p14:tracePt t="77608" x="5853113" y="2800350"/>
          <p14:tracePt t="77716" x="5853113" y="2808288"/>
          <p14:tracePt t="77723" x="5853113" y="2817813"/>
          <p14:tracePt t="77740" x="5853113" y="2827338"/>
          <p14:tracePt t="77748" x="5853113" y="2836863"/>
          <p14:tracePt t="77762" x="5853113" y="2844800"/>
          <p14:tracePt t="77778" x="5853113" y="2854325"/>
          <p14:tracePt t="77794" x="5853113" y="2873375"/>
          <p14:tracePt t="77803" x="5853113" y="2881313"/>
          <p14:tracePt t="77811" x="5853113" y="2890838"/>
          <p14:tracePt t="77842" x="5843588" y="2909888"/>
          <p14:tracePt t="77916" x="5843588" y="2917825"/>
          <p14:tracePt t="77932" x="5843588" y="2927350"/>
          <p14:tracePt t="77940" x="5843588" y="2936875"/>
          <p14:tracePt t="77957" x="5843588" y="2954338"/>
          <p14:tracePt t="78091" x="5843588" y="2963863"/>
          <p14:tracePt t="78107" x="5843588" y="2973388"/>
          <p14:tracePt t="78116" x="5843588" y="2990850"/>
          <p14:tracePt t="78132" x="5843588" y="3000375"/>
          <p14:tracePt t="78146" x="5843588" y="3009900"/>
          <p14:tracePt t="78212" x="5843588" y="3017838"/>
          <p14:tracePt t="78278" x="5843588" y="3027363"/>
          <p14:tracePt t="78284" x="5843588" y="3036888"/>
          <p14:tracePt t="78308" x="5834063" y="3046413"/>
          <p14:tracePt t="78572" x="5826125" y="3054350"/>
          <p14:tracePt t="78730" x="5834063" y="3054350"/>
          <p14:tracePt t="81131" x="5807075" y="3054350"/>
          <p14:tracePt t="81148" x="5780088" y="3054350"/>
          <p14:tracePt t="81155" x="5761038" y="3054350"/>
          <p14:tracePt t="81163" x="5734050" y="3027363"/>
          <p14:tracePt t="81171" x="5697538" y="2963863"/>
          <p14:tracePt t="81178" x="5688013" y="2917825"/>
          <p14:tracePt t="81187" x="5680075" y="2881313"/>
          <p14:tracePt t="81195" x="5653088" y="2817813"/>
          <p14:tracePt t="81203" x="5653088" y="2763838"/>
          <p14:tracePt t="81211" x="5643563" y="2735263"/>
          <p14:tracePt t="81219" x="5643563" y="2698750"/>
          <p14:tracePt t="81227" x="5643563" y="2671763"/>
          <p14:tracePt t="81234" x="5643563" y="2654300"/>
          <p14:tracePt t="81242" x="5634038" y="2625725"/>
          <p14:tracePt t="81250" x="5634038" y="2617788"/>
          <p14:tracePt t="81258" x="5634038" y="2608263"/>
          <p14:tracePt t="81266" x="5634038" y="2581275"/>
          <p14:tracePt t="81274" x="5634038" y="2562225"/>
          <p14:tracePt t="81282" x="5634038" y="2535238"/>
          <p14:tracePt t="81290" x="5634038" y="2517775"/>
          <p14:tracePt t="81298" x="5634038" y="2489200"/>
          <p14:tracePt t="81306" x="5634038" y="2462213"/>
          <p14:tracePt t="81314" x="5634038" y="2416175"/>
          <p14:tracePt t="81322" x="5634038" y="2362200"/>
          <p14:tracePt t="81330" x="5634038" y="2325688"/>
          <p14:tracePt t="81338" x="5634038" y="2270125"/>
          <p14:tracePt t="81346" x="5634038" y="2216150"/>
          <p14:tracePt t="81354" x="5634038" y="2160588"/>
          <p14:tracePt t="81362" x="5653088" y="2097088"/>
          <p14:tracePt t="81370" x="5680075" y="2033588"/>
          <p14:tracePt t="81378" x="5688013" y="2006600"/>
          <p14:tracePt t="81386" x="5716588" y="1960563"/>
          <p14:tracePt t="81394" x="5734050" y="1933575"/>
          <p14:tracePt t="81402" x="5753100" y="1897063"/>
          <p14:tracePt t="81411" x="5780088" y="1870075"/>
          <p14:tracePt t="81419" x="5797550" y="1851025"/>
          <p14:tracePt t="81427" x="5826125" y="1824038"/>
          <p14:tracePt t="81436" x="5843588" y="1797050"/>
          <p14:tracePt t="81443" x="5870575" y="1778000"/>
          <p14:tracePt t="81453" x="5889625" y="1760538"/>
          <p14:tracePt t="81462" x="5926138" y="1751013"/>
          <p14:tracePt t="81467" x="5926138" y="1741488"/>
          <p14:tracePt t="81475" x="5943600" y="1731963"/>
          <p14:tracePt t="81484" x="5953125" y="1724025"/>
          <p14:tracePt t="81515" x="5972175" y="1724025"/>
          <p14:tracePt t="81522" x="5989638" y="1724025"/>
          <p14:tracePt t="81530" x="6007100" y="1724025"/>
          <p14:tracePt t="81538" x="6035675" y="1724025"/>
          <p14:tracePt t="81546" x="6053138" y="1731963"/>
          <p14:tracePt t="81554" x="6072188" y="1751013"/>
          <p14:tracePt t="81562" x="6116638" y="1797050"/>
          <p14:tracePt t="81570" x="6162675" y="1860550"/>
          <p14:tracePt t="81578" x="6181725" y="1897063"/>
          <p14:tracePt t="81586" x="6226175" y="1951038"/>
          <p14:tracePt t="81594" x="6281738" y="2033588"/>
          <p14:tracePt t="81602" x="6308725" y="2079625"/>
          <p14:tracePt t="81611" x="6345238" y="2179638"/>
          <p14:tracePt t="81618" x="6372225" y="2225675"/>
          <p14:tracePt t="81627" x="6381750" y="2279650"/>
          <p14:tracePt t="81634" x="6381750" y="2325688"/>
          <p14:tracePt t="81642" x="6381750" y="2379663"/>
          <p14:tracePt t="81650" x="6381750" y="2408238"/>
          <p14:tracePt t="81658" x="6381750" y="2452688"/>
          <p14:tracePt t="81666" x="6381750" y="2481263"/>
          <p14:tracePt t="81675" x="6381750" y="2517775"/>
          <p14:tracePt t="81682" x="6381750" y="2554288"/>
          <p14:tracePt t="81691" x="6345238" y="2589213"/>
          <p14:tracePt t="81698" x="6335713" y="2635250"/>
          <p14:tracePt t="81706" x="6308725" y="2698750"/>
          <p14:tracePt t="81714" x="6291263" y="2717800"/>
          <p14:tracePt t="81724" x="6272213" y="2763838"/>
          <p14:tracePt t="81731" x="6226175" y="2827338"/>
          <p14:tracePt t="81738" x="6208713" y="2873375"/>
          <p14:tracePt t="81746" x="6172200" y="2917825"/>
          <p14:tracePt t="81754" x="6135688" y="2963863"/>
          <p14:tracePt t="81762" x="6108700" y="3000375"/>
          <p14:tracePt t="81770" x="6099175" y="3027363"/>
          <p14:tracePt t="81779" x="6072188" y="3054350"/>
          <p14:tracePt t="81786" x="6072188" y="3063875"/>
          <p14:tracePt t="81795" x="6053138" y="3082925"/>
          <p14:tracePt t="81802" x="6043613" y="3090863"/>
          <p14:tracePt t="81810" x="6026150" y="3100388"/>
          <p14:tracePt t="81818" x="6016625" y="3109913"/>
          <p14:tracePt t="82042" x="5989638" y="3109913"/>
          <p14:tracePt t="82050" x="5953125" y="3109913"/>
          <p14:tracePt t="82058" x="5916613" y="3109913"/>
          <p14:tracePt t="82066" x="5880100" y="3082925"/>
          <p14:tracePt t="82075" x="5843588" y="3082925"/>
          <p14:tracePt t="82083" x="5826125" y="3082925"/>
          <p14:tracePt t="82091" x="5797550" y="3082925"/>
          <p14:tracePt t="82099" x="5789613" y="3082925"/>
          <p14:tracePt t="82108" x="5789613" y="3073400"/>
          <p14:tracePt t="82324" x="5780088" y="3073400"/>
          <p14:tracePt t="82348" x="5770563" y="3063875"/>
          <p14:tracePt t="82371" x="5770563" y="3054350"/>
          <p14:tracePt t="82469" x="5761038" y="3046413"/>
          <p14:tracePt t="82478" x="5743575" y="3046413"/>
          <p14:tracePt t="82499" x="5734050" y="3046413"/>
          <p14:tracePt t="82541" x="5716588" y="3046413"/>
          <p14:tracePt t="82879" x="5716588" y="3036888"/>
          <p14:tracePt t="82916" x="5716588" y="3027363"/>
          <p14:tracePt t="83332" x="5716588" y="3017838"/>
          <p14:tracePt t="83341" x="5716588" y="3009900"/>
          <p14:tracePt t="83364" x="5716588" y="3000375"/>
          <p14:tracePt t="83812" x="5707063" y="2990850"/>
          <p14:tracePt t="83829" x="5680075" y="2990850"/>
          <p14:tracePt t="83836" x="5670550" y="2990850"/>
          <p14:tracePt t="83845" x="5661025" y="2990850"/>
          <p14:tracePt t="83851" x="5653088" y="2990850"/>
          <p14:tracePt t="83859" x="5634038" y="2990850"/>
          <p14:tracePt t="83879" x="5624513" y="2990850"/>
          <p14:tracePt t="83882" x="5616575" y="2990850"/>
          <p14:tracePt t="83891" x="5597525" y="2990850"/>
          <p14:tracePt t="84444" x="5588000" y="2990850"/>
          <p14:tracePt t="84452" x="5570538" y="2990850"/>
          <p14:tracePt t="84460" x="5543550" y="2990850"/>
          <p14:tracePt t="84468" x="5534025" y="3000375"/>
          <p14:tracePt t="84476" x="5524500" y="3000375"/>
          <p14:tracePt t="84484" x="5487988" y="3009900"/>
          <p14:tracePt t="84500" x="5451475" y="3009900"/>
          <p14:tracePt t="84508" x="5434013" y="3009900"/>
          <p14:tracePt t="84516" x="5397500" y="3009900"/>
          <p14:tracePt t="84524" x="5360988" y="3017838"/>
          <p14:tracePt t="84532" x="5341938" y="3017838"/>
          <p14:tracePt t="84539" x="5314950" y="3017838"/>
          <p14:tracePt t="84546" x="5297488" y="3017838"/>
          <p14:tracePt t="84554" x="5287963" y="3017838"/>
          <p14:tracePt t="84562" x="5260975" y="3017838"/>
          <p14:tracePt t="84570" x="5251450" y="3017838"/>
          <p14:tracePt t="84578" x="5214938" y="3017838"/>
          <p14:tracePt t="84586" x="5195888" y="3017838"/>
          <p14:tracePt t="84594" x="5168900" y="3017838"/>
          <p14:tracePt t="84602" x="5141913" y="3017838"/>
          <p14:tracePt t="84612" x="5105400" y="3017838"/>
          <p14:tracePt t="84619" x="5059363" y="3017838"/>
          <p14:tracePt t="84631" x="5005388" y="3017838"/>
          <p14:tracePt t="84636" x="4968875" y="3017838"/>
          <p14:tracePt t="84647" x="4913313" y="3017838"/>
          <p14:tracePt t="84652" x="4849813" y="3017838"/>
          <p14:tracePt t="84665" x="4795838" y="3017838"/>
          <p14:tracePt t="84667" x="4759325" y="3017838"/>
          <p14:tracePt t="84676" x="4730750" y="3017838"/>
          <p14:tracePt t="84683" x="4695825" y="3017838"/>
          <p14:tracePt t="84691" x="4676775" y="3017838"/>
          <p14:tracePt t="84699" x="4649788" y="3017838"/>
          <p14:tracePt t="84707" x="4640263" y="3017838"/>
          <p14:tracePt t="84715" x="4630738" y="3017838"/>
          <p14:tracePt t="84723" x="4622800" y="3017838"/>
          <p14:tracePt t="84731" x="4613275" y="3017838"/>
          <p14:tracePt t="84739" x="4603750" y="3017838"/>
          <p14:tracePt t="84746" x="4594225" y="3017838"/>
          <p14:tracePt t="84754" x="4567238" y="3017838"/>
          <p14:tracePt t="84762" x="4557713" y="3017838"/>
          <p14:tracePt t="84778" x="4530725" y="3017838"/>
          <p14:tracePt t="84786" x="4513263" y="3017838"/>
          <p14:tracePt t="84794" x="4484688" y="3017838"/>
          <p14:tracePt t="84802" x="4467225" y="3017838"/>
          <p14:tracePt t="84812" x="4430713" y="3017838"/>
          <p14:tracePt t="84819" x="4413250" y="3017838"/>
          <p14:tracePt t="84831" x="4376738" y="3017838"/>
          <p14:tracePt t="84837" x="4348163" y="3017838"/>
          <p14:tracePt t="84845" x="4330700" y="3017838"/>
          <p14:tracePt t="84852" x="4303713" y="3017838"/>
          <p14:tracePt t="84859" x="4294188" y="3017838"/>
          <p14:tracePt t="84866" x="4284663" y="3017838"/>
          <p14:tracePt t="84879" x="4267200" y="3017838"/>
          <p14:tracePt t="84882" x="4257675" y="3017838"/>
          <p14:tracePt t="84988" x="4248150" y="3017838"/>
          <p14:tracePt t="85010" x="4248150" y="3027363"/>
          <p14:tracePt t="85066" x="4238625" y="3027363"/>
          <p14:tracePt t="85098" x="4211638" y="3027363"/>
          <p14:tracePt t="85106" x="4202113" y="3027363"/>
          <p14:tracePt t="85114" x="4175125" y="3046413"/>
          <p14:tracePt t="85122" x="4165600" y="3046413"/>
          <p14:tracePt t="85130" x="4157663" y="3046413"/>
          <p14:tracePt t="85138" x="4148138" y="3046413"/>
          <p14:tracePt t="85146" x="4129088" y="3046413"/>
          <p14:tracePt t="85154" x="4121150" y="3046413"/>
          <p14:tracePt t="85162" x="4084638" y="3054350"/>
          <p14:tracePt t="85178" x="4075113" y="3054350"/>
          <p14:tracePt t="85187" x="4065588" y="3054350"/>
          <p14:tracePt t="85195" x="4038600" y="3054350"/>
          <p14:tracePt t="85203" x="4021138" y="3054350"/>
          <p14:tracePt t="85212" x="4002088" y="3063875"/>
          <p14:tracePt t="85219" x="3992563" y="3063875"/>
          <p14:tracePt t="85229" x="3984625" y="3063875"/>
          <p14:tracePt t="85235" x="3965575" y="3063875"/>
          <p14:tracePt t="85247" x="3956050" y="3063875"/>
          <p14:tracePt t="85251" x="3948113" y="3063875"/>
          <p14:tracePt t="85261" x="3929063" y="3073400"/>
          <p14:tracePt t="85275" x="3919538" y="3073400"/>
          <p14:tracePt t="85283" x="3911600" y="3073400"/>
          <p14:tracePt t="85292" x="3892550" y="3073400"/>
          <p14:tracePt t="85300" x="3883025" y="3073400"/>
          <p14:tracePt t="85315" x="3865563" y="3073400"/>
          <p14:tracePt t="85324" x="3856038" y="3073400"/>
          <p14:tracePt t="85351" x="3838575" y="3073400"/>
          <p14:tracePt t="85381" x="3829050" y="3073400"/>
          <p14:tracePt t="85404" x="3819525" y="3073400"/>
          <p14:tracePt t="85420" x="3810000" y="3073400"/>
          <p14:tracePt t="85430" x="3802063" y="3073400"/>
          <p14:tracePt t="85436" x="3792538" y="3073400"/>
          <p14:tracePt t="85443" x="3783013" y="3073400"/>
          <p14:tracePt t="85450" x="3775075" y="3073400"/>
          <p14:tracePt t="85458" x="3756025" y="3073400"/>
          <p14:tracePt t="85466" x="3746500" y="3073400"/>
          <p14:tracePt t="85474" x="3738563" y="3073400"/>
          <p14:tracePt t="85490" x="3719513" y="3073400"/>
          <p14:tracePt t="85498" x="3709988" y="3073400"/>
          <p14:tracePt t="85506" x="3702050" y="3073400"/>
          <p14:tracePt t="85514" x="3692525" y="3073400"/>
          <p14:tracePt t="85522" x="3665538" y="3054350"/>
          <p14:tracePt t="85530" x="3656013" y="3046413"/>
          <p14:tracePt t="85538" x="3646488" y="3036888"/>
          <p14:tracePt t="85546" x="3619500" y="3027363"/>
          <p14:tracePt t="85554" x="3600450" y="3009900"/>
          <p14:tracePt t="85562" x="3582988" y="3000375"/>
          <p14:tracePt t="85570" x="3563938" y="2990850"/>
          <p14:tracePt t="85578" x="3556000" y="2982913"/>
          <p14:tracePt t="85586" x="3546475" y="2982913"/>
          <p14:tracePt t="85595" x="3519488" y="2963863"/>
          <p14:tracePt t="85602" x="3500438" y="2946400"/>
          <p14:tracePt t="85611" x="3490913" y="2946400"/>
          <p14:tracePt t="85618" x="3490913" y="2936875"/>
          <p14:tracePt t="85627" x="3463925" y="2917825"/>
          <p14:tracePt t="85634" x="3446463" y="2909888"/>
          <p14:tracePt t="85642" x="3427413" y="2900363"/>
          <p14:tracePt t="85650" x="3419475" y="2890838"/>
          <p14:tracePt t="85658" x="3400425" y="2873375"/>
          <p14:tracePt t="85666" x="3382963" y="2854325"/>
          <p14:tracePt t="85674" x="3354388" y="2808288"/>
          <p14:tracePt t="85683" x="3336925" y="2790825"/>
          <p14:tracePt t="85690" x="3327400" y="2771775"/>
          <p14:tracePt t="85698" x="3317875" y="2754313"/>
          <p14:tracePt t="85706" x="3300413" y="2708275"/>
          <p14:tracePt t="85714" x="3290888" y="2708275"/>
          <p14:tracePt t="85722" x="3281363" y="2681288"/>
          <p14:tracePt t="85730" x="3273425" y="2617788"/>
          <p14:tracePt t="85748" x="3273425" y="2589213"/>
          <p14:tracePt t="85755" x="3273425" y="2562225"/>
          <p14:tracePt t="85764" x="3273425" y="2525713"/>
          <p14:tracePt t="85771" x="3244850" y="2508250"/>
          <p14:tracePt t="85778" x="3244850" y="2471738"/>
          <p14:tracePt t="85787" x="3244850" y="2444750"/>
          <p14:tracePt t="85796" x="3244850" y="2425700"/>
          <p14:tracePt t="85803" x="3244850" y="2379663"/>
          <p14:tracePt t="85812" x="3244850" y="2362200"/>
          <p14:tracePt t="85819" x="3244850" y="2325688"/>
          <p14:tracePt t="85828" x="3244850" y="2289175"/>
          <p14:tracePt t="85835" x="3254375" y="2252663"/>
          <p14:tracePt t="85847" x="3263900" y="2225675"/>
          <p14:tracePt t="85850" x="3263900" y="2189163"/>
          <p14:tracePt t="85858" x="3290888" y="2143125"/>
          <p14:tracePt t="85866" x="3317875" y="2116138"/>
          <p14:tracePt t="85874" x="3336925" y="2070100"/>
          <p14:tracePt t="85882" x="3354388" y="2052638"/>
          <p14:tracePt t="85892" x="3373438" y="2024063"/>
          <p14:tracePt t="85902" x="3400425" y="1987550"/>
          <p14:tracePt t="85908" x="3446463" y="1960563"/>
          <p14:tracePt t="85916" x="3490913" y="1933575"/>
          <p14:tracePt t="85923" x="3556000" y="1897063"/>
          <p14:tracePt t="85931" x="3609975" y="1870075"/>
          <p14:tracePt t="85938" x="3709988" y="1833563"/>
          <p14:tracePt t="85947" x="3775075" y="1804988"/>
          <p14:tracePt t="85954" x="3865563" y="1778000"/>
          <p14:tracePt t="85962" x="3965575" y="1768475"/>
          <p14:tracePt t="85970" x="4038600" y="1751013"/>
          <p14:tracePt t="85980" x="4121150" y="1741488"/>
          <p14:tracePt t="85986" x="4211638" y="1714500"/>
          <p14:tracePt t="85994" x="4284663" y="1714500"/>
          <p14:tracePt t="86002" x="4348163" y="1697038"/>
          <p14:tracePt t="86011" x="4376738" y="1697038"/>
          <p14:tracePt t="86018" x="4413250" y="1687513"/>
          <p14:tracePt t="86027" x="4421188" y="1687513"/>
          <p14:tracePt t="86034" x="4457700" y="1687513"/>
          <p14:tracePt t="86043" x="4467225" y="1687513"/>
          <p14:tracePt t="86050" x="4494213" y="1687513"/>
          <p14:tracePt t="86058" x="4513263" y="1687513"/>
          <p14:tracePt t="86067" x="4530725" y="1687513"/>
          <p14:tracePt t="86074" x="4549775" y="1687513"/>
          <p14:tracePt t="86082" x="4576763" y="1687513"/>
          <p14:tracePt t="86090" x="4603750" y="1687513"/>
          <p14:tracePt t="86098" x="4659313" y="1687513"/>
          <p14:tracePt t="86106" x="4730750" y="1687513"/>
          <p14:tracePt t="86115" x="4832350" y="1704975"/>
          <p14:tracePt t="86122" x="4905375" y="1724025"/>
          <p14:tracePt t="86132" x="4986338" y="1731963"/>
          <p14:tracePt t="86145" x="5078413" y="1751013"/>
          <p14:tracePt t="86148" x="5132388" y="1751013"/>
          <p14:tracePt t="86154" x="5178425" y="1760538"/>
          <p14:tracePt t="86162" x="5214938" y="1768475"/>
          <p14:tracePt t="86170" x="5251450" y="1778000"/>
          <p14:tracePt t="86178" x="5268913" y="1787525"/>
          <p14:tracePt t="86186" x="5287963" y="1797050"/>
          <p14:tracePt t="86194" x="5297488" y="1797050"/>
          <p14:tracePt t="86202" x="5314950" y="1814513"/>
          <p14:tracePt t="86211" x="5314950" y="1824038"/>
          <p14:tracePt t="86227" x="5324475" y="1841500"/>
          <p14:tracePt t="86234" x="5334000" y="1860550"/>
          <p14:tracePt t="86244" x="5334000" y="1878013"/>
          <p14:tracePt t="86250" x="5334000" y="1897063"/>
          <p14:tracePt t="86258" x="5351463" y="1924050"/>
          <p14:tracePt t="86266" x="5351463" y="1943100"/>
          <p14:tracePt t="86274" x="5351463" y="1970088"/>
          <p14:tracePt t="86282" x="5351463" y="1997075"/>
          <p14:tracePt t="86290" x="5360988" y="2033588"/>
          <p14:tracePt t="86298" x="5360988" y="2060575"/>
          <p14:tracePt t="86307" x="5360988" y="2089150"/>
          <p14:tracePt t="86315" x="5360988" y="2116138"/>
          <p14:tracePt t="86323" x="5360988" y="2143125"/>
          <p14:tracePt t="86333" x="5360988" y="2189163"/>
          <p14:tracePt t="86339" x="5360988" y="2216150"/>
          <p14:tracePt t="86350" x="5360988" y="2243138"/>
          <p14:tracePt t="86356" x="5360988" y="2262188"/>
          <p14:tracePt t="86364" x="5360988" y="2306638"/>
          <p14:tracePt t="86371" x="5360988" y="2343150"/>
          <p14:tracePt t="86379" x="5360988" y="2362200"/>
          <p14:tracePt t="86387" x="5360988" y="2408238"/>
          <p14:tracePt t="86395" x="5360988" y="2435225"/>
          <p14:tracePt t="86403" x="5360988" y="2452688"/>
          <p14:tracePt t="86412" x="5360988" y="2489200"/>
          <p14:tracePt t="86419" x="5360988" y="2508250"/>
          <p14:tracePt t="86429" x="5360988" y="2535238"/>
          <p14:tracePt t="86435" x="5360988" y="2581275"/>
          <p14:tracePt t="86446" x="5360988" y="2589213"/>
          <p14:tracePt t="86451" x="5360988" y="2598738"/>
          <p14:tracePt t="86459" x="5360988" y="2635250"/>
          <p14:tracePt t="86467" x="5341938" y="2662238"/>
          <p14:tracePt t="86474" x="5341938" y="2681288"/>
          <p14:tracePt t="86482" x="5324475" y="2698750"/>
          <p14:tracePt t="86490" x="5314950" y="2717800"/>
          <p14:tracePt t="86498" x="5287963" y="2754313"/>
          <p14:tracePt t="86507" x="5278438" y="2771775"/>
          <p14:tracePt t="86514" x="5241925" y="2800350"/>
          <p14:tracePt t="86522" x="5224463" y="2808288"/>
          <p14:tracePt t="86530" x="5195888" y="2817813"/>
          <p14:tracePt t="86538" x="5168900" y="2836863"/>
          <p14:tracePt t="86546" x="5122863" y="2854325"/>
          <p14:tracePt t="86554" x="5068888" y="2854325"/>
          <p14:tracePt t="86562" x="5022850" y="2863850"/>
          <p14:tracePt t="86570" x="4986338" y="2863850"/>
          <p14:tracePt t="86578" x="4941888" y="2881313"/>
          <p14:tracePt t="86586" x="4886325" y="2881313"/>
          <p14:tracePt t="86595" x="4849813" y="2890838"/>
          <p14:tracePt t="86602" x="4822825" y="2890838"/>
          <p14:tracePt t="86611" x="4803775" y="2890838"/>
          <p14:tracePt t="86619" x="4767263" y="2900363"/>
          <p14:tracePt t="86628" x="4730750" y="2900363"/>
          <p14:tracePt t="86635" x="4722813" y="2900363"/>
          <p14:tracePt t="86644" x="4686300" y="2909888"/>
          <p14:tracePt t="86650" x="4667250" y="2909888"/>
          <p14:tracePt t="86658" x="4640263" y="2909888"/>
          <p14:tracePt t="86666" x="4622800" y="2917825"/>
          <p14:tracePt t="86682" x="4613275" y="2927350"/>
          <p14:tracePt t="86751" x="4594225" y="2927350"/>
          <p14:tracePt t="86898" x="4576763" y="2927350"/>
          <p14:tracePt t="86906" x="4530725" y="2927350"/>
          <p14:tracePt t="86914" x="4521200" y="2927350"/>
          <p14:tracePt t="86922" x="4484688" y="2927350"/>
          <p14:tracePt t="86931" x="4448175" y="2917825"/>
          <p14:tracePt t="86939" x="4440238" y="2917825"/>
          <p14:tracePt t="86947" x="4430713" y="2917825"/>
          <p14:tracePt t="86955" x="4394200" y="2917825"/>
          <p14:tracePt t="86963" x="4367213" y="2917825"/>
          <p14:tracePt t="86971" x="4348163" y="2917825"/>
          <p14:tracePt t="86979" x="4311650" y="2917825"/>
          <p14:tracePt t="86987" x="4294188" y="2917825"/>
          <p14:tracePt t="86994" x="4257675" y="2917825"/>
          <p14:tracePt t="87003" x="4221163" y="2917825"/>
          <p14:tracePt t="87012" x="4202113" y="2917825"/>
          <p14:tracePt t="87020" x="4194175" y="2917825"/>
          <p14:tracePt t="87029" x="4175125" y="2917825"/>
          <p14:tracePt t="87036" x="4165600" y="2917825"/>
          <p14:tracePt t="87050" x="4157663" y="2917825"/>
          <p14:tracePt t="87074" x="4138613" y="2917825"/>
          <p14:tracePt t="87090" x="4129088" y="2909888"/>
          <p14:tracePt t="87106" x="4121150" y="2909888"/>
          <p14:tracePt t="87115" x="4102100" y="2900363"/>
          <p14:tracePt t="87122" x="4084638" y="2890838"/>
          <p14:tracePt t="87130" x="4065588" y="2881313"/>
          <p14:tracePt t="87138" x="4038600" y="2881313"/>
          <p14:tracePt t="87146" x="4021138" y="2881313"/>
          <p14:tracePt t="87154" x="3992563" y="2873375"/>
          <p14:tracePt t="87162" x="3975100" y="2863850"/>
          <p14:tracePt t="87170" x="3948113" y="2863850"/>
          <p14:tracePt t="87178" x="3929063" y="2863850"/>
          <p14:tracePt t="87186" x="3892550" y="2863850"/>
          <p14:tracePt t="87195" x="3875088" y="2844800"/>
          <p14:tracePt t="87202" x="3846513" y="2827338"/>
          <p14:tracePt t="87210" x="3838575" y="2827338"/>
          <p14:tracePt t="87218" x="3819525" y="2827338"/>
          <p14:tracePt t="87227" x="3792538" y="2827338"/>
          <p14:tracePt t="87234" x="3765550" y="2827338"/>
          <p14:tracePt t="87243" x="3746500" y="2827338"/>
          <p14:tracePt t="87252" x="3702050" y="2817813"/>
          <p14:tracePt t="87258" x="3665538" y="2817813"/>
          <p14:tracePt t="87267" x="3636963" y="2790825"/>
          <p14:tracePt t="87274" x="3600450" y="2790825"/>
          <p14:tracePt t="87282" x="3582988" y="2790825"/>
          <p14:tracePt t="87290" x="3563938" y="2781300"/>
          <p14:tracePt t="87298" x="3556000" y="2781300"/>
          <p14:tracePt t="87460" x="3546475" y="2771775"/>
          <p14:tracePt t="87546" x="3546475" y="2763838"/>
          <p14:tracePt t="87631" x="3546475" y="2754313"/>
          <p14:tracePt t="87645" x="3546475" y="2744788"/>
          <p14:tracePt t="87668" x="3546475" y="2735263"/>
          <p14:tracePt t="87748" x="3527425" y="2727325"/>
          <p14:tracePt t="87758" x="3509963" y="2727325"/>
          <p14:tracePt t="87764" x="3482975" y="2727325"/>
          <p14:tracePt t="87771" x="3473450" y="2727325"/>
          <p14:tracePt t="87780" x="3455988" y="2727325"/>
          <p14:tracePt t="87787" x="3427413" y="2727325"/>
          <p14:tracePt t="87795" x="3419475" y="2727325"/>
          <p14:tracePt t="87803" x="3409950" y="2727325"/>
          <p14:tracePt t="87811" x="3390900" y="2727325"/>
          <p14:tracePt t="87827" x="3382963" y="2727325"/>
          <p14:tracePt t="87851" x="3373438" y="2727325"/>
          <p14:tracePt t="87882" x="3363913" y="2727325"/>
          <p14:tracePt t="87947" x="3354388" y="2727325"/>
          <p14:tracePt t="87963" x="3336925" y="2744788"/>
          <p14:tracePt t="87981" x="3327400" y="2754313"/>
          <p14:tracePt t="88012" x="3317875" y="2763838"/>
          <p14:tracePt t="88139" x="3309938" y="2763838"/>
          <p14:tracePt t="88180" x="3300413" y="2763838"/>
          <p14:tracePt t="88211" x="3290888" y="2763838"/>
          <p14:tracePt t="88236" x="3281363" y="2763838"/>
          <p14:tracePt t="88242" x="3273425" y="2763838"/>
          <p14:tracePt t="88258" x="3254375" y="2771775"/>
          <p14:tracePt t="88282" x="3244850" y="2781300"/>
          <p14:tracePt t="88290" x="3236913" y="2781300"/>
          <p14:tracePt t="88298" x="3227388" y="2790825"/>
          <p14:tracePt t="88306" x="3217863" y="2790825"/>
          <p14:tracePt t="88314" x="3208338" y="2800350"/>
          <p14:tracePt t="88322" x="3181350" y="2808288"/>
          <p14:tracePt t="88339" x="3163888" y="2817813"/>
          <p14:tracePt t="88347" x="3127375" y="2836863"/>
          <p14:tracePt t="88357" x="3127375" y="2844800"/>
          <p14:tracePt t="88362" x="3100388" y="2854325"/>
          <p14:tracePt t="88371" x="3063875" y="2873375"/>
          <p14:tracePt t="88378" x="3044825" y="2881313"/>
          <p14:tracePt t="88387" x="3035300" y="2890838"/>
          <p14:tracePt t="88396" x="3008313" y="2900363"/>
          <p14:tracePt t="88403" x="2981325" y="2917825"/>
          <p14:tracePt t="88412" x="2971800" y="2927350"/>
          <p14:tracePt t="88419" x="2954338" y="2936875"/>
          <p14:tracePt t="88812" x="2944813" y="2936875"/>
          <p14:tracePt t="88828" x="2925763" y="2936875"/>
          <p14:tracePt t="88834" x="2917825" y="2936875"/>
          <p14:tracePt t="88843" x="2898775" y="2927350"/>
          <p14:tracePt t="88858" x="2889250" y="2917825"/>
          <p14:tracePt t="88866" x="2871788" y="2909888"/>
          <p14:tracePt t="88874" x="2862263" y="2900363"/>
          <p14:tracePt t="88898" x="2852738" y="2890838"/>
          <p14:tracePt t="88915" x="2844800" y="2890838"/>
          <p14:tracePt t="88923" x="2835275" y="2881313"/>
          <p14:tracePt t="88964" x="2825750" y="2881313"/>
          <p14:tracePt t="88979" x="2817813" y="2873375"/>
          <p14:tracePt t="90316" x="2817813" y="2854325"/>
          <p14:tracePt t="90330" x="2817813" y="2844800"/>
          <p14:tracePt t="90362" x="2817813" y="2836863"/>
          <p14:tracePt t="90370" x="2825750" y="2817813"/>
          <p14:tracePt t="90396" x="2825750" y="2808288"/>
          <p14:tracePt t="90478" x="2825750" y="2800350"/>
          <p14:tracePt t="90694" x="2825750" y="2808288"/>
          <p14:tracePt t="90708" x="2825750" y="2827338"/>
          <p14:tracePt t="97324" x="2852738" y="2800350"/>
          <p14:tracePt t="97332" x="2889250" y="2800350"/>
          <p14:tracePt t="97340" x="2962275" y="2790825"/>
          <p14:tracePt t="97348" x="3054350" y="2771775"/>
          <p14:tracePt t="97356" x="3100388" y="2771775"/>
          <p14:tracePt t="97365" x="3181350" y="2771775"/>
          <p14:tracePt t="97372" x="3263900" y="2754313"/>
          <p14:tracePt t="97378" x="3300413" y="2735263"/>
          <p14:tracePt t="97387" x="3373438" y="2735263"/>
          <p14:tracePt t="97396" x="3419475" y="2735263"/>
          <p14:tracePt t="97403" x="3455988" y="2735263"/>
          <p14:tracePt t="97410" x="3473450" y="2735263"/>
          <p14:tracePt t="97418" x="3482975" y="2735263"/>
          <p14:tracePt t="97442" x="3500438" y="2735263"/>
          <p14:tracePt t="97466" x="3509963" y="2735263"/>
          <p14:tracePt t="97477" x="3527425" y="2735263"/>
          <p14:tracePt t="97482" x="3556000" y="2735263"/>
          <p14:tracePt t="97490" x="3609975" y="2735263"/>
          <p14:tracePt t="97498" x="3665538" y="2735263"/>
          <p14:tracePt t="97506" x="3738563" y="2744788"/>
          <p14:tracePt t="97514" x="3819525" y="2754313"/>
          <p14:tracePt t="97522" x="3929063" y="2754313"/>
          <p14:tracePt t="97530" x="4075113" y="2754313"/>
          <p14:tracePt t="97538" x="4202113" y="2754313"/>
          <p14:tracePt t="97546" x="4311650" y="2754313"/>
          <p14:tracePt t="97554" x="4476750" y="2754313"/>
          <p14:tracePt t="97562" x="4603750" y="2754313"/>
          <p14:tracePt t="97570" x="4749800" y="2754313"/>
          <p14:tracePt t="97578" x="4876800" y="2754313"/>
          <p14:tracePt t="97586" x="5005388" y="2754313"/>
          <p14:tracePt t="97594" x="5095875" y="2754313"/>
          <p14:tracePt t="97602" x="5205413" y="2754313"/>
          <p14:tracePt t="97610" x="5297488" y="2754313"/>
          <p14:tracePt t="97618" x="5405438" y="2754313"/>
          <p14:tracePt t="97626" x="5497513" y="2754313"/>
          <p14:tracePt t="97635" x="5607050" y="2754313"/>
          <p14:tracePt t="97642" x="5697538" y="2771775"/>
          <p14:tracePt t="97651" x="5789613" y="2771775"/>
          <p14:tracePt t="97659" x="5870575" y="2800350"/>
          <p14:tracePt t="97667" x="5962650" y="2808288"/>
          <p14:tracePt t="97674" x="6062663" y="2827338"/>
          <p14:tracePt t="97682" x="6135688" y="2836863"/>
          <p14:tracePt t="97690" x="6189663" y="2836863"/>
          <p14:tracePt t="97698" x="6272213" y="2863850"/>
          <p14:tracePt t="97706" x="6281738" y="2863850"/>
          <p14:tracePt t="97714" x="6308725" y="2863850"/>
          <p14:tracePt t="97723" x="6326188" y="2863850"/>
          <p14:tracePt t="97739" x="6345238" y="2863850"/>
          <p14:tracePt t="97755" x="6354763" y="2863850"/>
          <p14:tracePt t="97763" x="6362700" y="2863850"/>
          <p14:tracePt t="97771" x="6381750" y="2854325"/>
          <p14:tracePt t="97782" x="6399213" y="2836863"/>
          <p14:tracePt t="97786" x="6408738" y="2827338"/>
          <p14:tracePt t="97794" x="6418263" y="2808288"/>
          <p14:tracePt t="97802" x="6435725" y="2763838"/>
          <p14:tracePt t="97811" x="6445250" y="2754313"/>
          <p14:tracePt t="97818" x="6464300" y="2717800"/>
          <p14:tracePt t="97826" x="6491288" y="2690813"/>
          <p14:tracePt t="97834" x="6491288" y="2671763"/>
          <p14:tracePt t="97842" x="6500813" y="2625725"/>
          <p14:tracePt t="97850" x="6508750" y="2608263"/>
          <p14:tracePt t="97859" x="6508750" y="2571750"/>
          <p14:tracePt t="97866" x="6518275" y="2544763"/>
          <p14:tracePt t="97877" x="6518275" y="2525713"/>
          <p14:tracePt t="97893" x="6554788" y="2471738"/>
          <p14:tracePt t="97898" x="6564313" y="2444750"/>
          <p14:tracePt t="97906" x="6573838" y="2416175"/>
          <p14:tracePt t="97916" x="6573838" y="2371725"/>
          <p14:tracePt t="97922" x="6591300" y="2325688"/>
          <p14:tracePt t="97930" x="6600825" y="2289175"/>
          <p14:tracePt t="97938" x="6610350" y="2252663"/>
          <p14:tracePt t="97946" x="6618288" y="2225675"/>
          <p14:tracePt t="97954" x="6618288" y="2206625"/>
          <p14:tracePt t="97962" x="6645275" y="2160588"/>
          <p14:tracePt t="97970" x="6645275" y="2152650"/>
          <p14:tracePt t="97978" x="6645275" y="2116138"/>
          <p14:tracePt t="97986" x="6654800" y="2106613"/>
          <p14:tracePt t="97994" x="6654800" y="2097088"/>
          <p14:tracePt t="98002" x="6654800" y="2089150"/>
          <p14:tracePt t="98010" x="6654800" y="2079625"/>
          <p14:tracePt t="98026" x="6654800" y="2052638"/>
          <p14:tracePt t="98043" x="6654800" y="2043113"/>
          <p14:tracePt t="98051" x="6654800" y="2024063"/>
          <p14:tracePt t="98060" x="6654800" y="1997075"/>
          <p14:tracePt t="98067" x="6654800" y="1987550"/>
          <p14:tracePt t="98076" x="6654800" y="1960563"/>
          <p14:tracePt t="98082" x="6654800" y="1951038"/>
          <p14:tracePt t="98090" x="6654800" y="1914525"/>
          <p14:tracePt t="98099" x="6654800" y="1897063"/>
          <p14:tracePt t="98106" x="6654800" y="1860550"/>
          <p14:tracePt t="98115" x="6645275" y="1833563"/>
          <p14:tracePt t="98124" x="6645275" y="1814513"/>
          <p14:tracePt t="98132" x="6627813" y="1768475"/>
          <p14:tracePt t="98149" x="6618288" y="1704975"/>
          <p14:tracePt t="98154" x="6618288" y="1697038"/>
          <p14:tracePt t="98162" x="6618288" y="1660525"/>
          <p14:tracePt t="98170" x="6618288" y="1641475"/>
          <p14:tracePt t="98178" x="6610350" y="1604963"/>
          <p14:tracePt t="98186" x="6600825" y="1595438"/>
          <p14:tracePt t="98194" x="6600825" y="1568450"/>
          <p14:tracePt t="98202" x="6600825" y="1550988"/>
          <p14:tracePt t="98210" x="6600825" y="1531938"/>
          <p14:tracePt t="98218" x="6600825" y="1522413"/>
          <p14:tracePt t="98226" x="6600825" y="1514475"/>
          <p14:tracePt t="98234" x="6600825" y="1495425"/>
          <p14:tracePt t="98243" x="6600825" y="1477963"/>
          <p14:tracePt t="98250" x="6600825" y="1468438"/>
          <p14:tracePt t="98260" x="6600825" y="1449388"/>
          <p14:tracePt t="98266" x="6600825" y="1441450"/>
          <p14:tracePt t="98283" x="6600825" y="1431925"/>
          <p14:tracePt t="98298" x="6600825" y="1422400"/>
          <p14:tracePt t="98306" x="6600825" y="1412875"/>
          <p14:tracePt t="98315" x="6600825" y="1404938"/>
          <p14:tracePt t="98332" x="6600825" y="1395413"/>
          <p14:tracePt t="98363" x="6600825" y="1385888"/>
          <p14:tracePt t="98372" x="6600825" y="1376363"/>
          <p14:tracePt t="98388" x="6600825" y="1368425"/>
          <p14:tracePt t="98404" x="6600825" y="1358900"/>
          <p14:tracePt t="98413" x="6600825" y="1349375"/>
          <p14:tracePt t="98419" x="6600825" y="1312863"/>
          <p14:tracePt t="98429" x="6600825" y="1303338"/>
          <p14:tracePt t="98435" x="6600825" y="1268413"/>
          <p14:tracePt t="98445" x="6600825" y="1239838"/>
          <p14:tracePt t="98451" x="6600825" y="1212850"/>
          <p14:tracePt t="98463" x="6600825" y="1166813"/>
          <p14:tracePt t="98467" x="6618288" y="1130300"/>
          <p14:tracePt t="98483" x="6618288" y="1066800"/>
          <p14:tracePt t="98491" x="6618288" y="1057275"/>
          <p14:tracePt t="98498" x="6618288" y="1049338"/>
          <p14:tracePt t="98506" x="6618288" y="1039813"/>
          <p14:tracePt t="98523" x="6618288" y="1030288"/>
          <p14:tracePt t="98531" x="6618288" y="1020763"/>
          <p14:tracePt t="98548" x="6618288" y="1003300"/>
          <p14:tracePt t="98554" x="6627813" y="984250"/>
          <p14:tracePt t="98563" x="6637338" y="976313"/>
          <p14:tracePt t="98581" x="6637338" y="947738"/>
          <p14:tracePt t="98594" x="6645275" y="930275"/>
          <p14:tracePt t="98602" x="6645275" y="911225"/>
          <p14:tracePt t="98618" x="6645275" y="903288"/>
          <p14:tracePt t="98626" x="6645275" y="874713"/>
          <p14:tracePt t="98634" x="6654800" y="866775"/>
          <p14:tracePt t="98643" x="6654800" y="857250"/>
          <p14:tracePt t="98650" x="6654800" y="839788"/>
          <p14:tracePt t="98660" x="6654800" y="830263"/>
          <p14:tracePt t="98666" x="6664325" y="820738"/>
          <p14:tracePt t="98674" x="6664325" y="784225"/>
          <p14:tracePt t="98682" x="6664325" y="774700"/>
          <p14:tracePt t="98690" x="6664325" y="766763"/>
          <p14:tracePt t="98698" x="6664325" y="747713"/>
          <p14:tracePt t="98706" x="6664325" y="738188"/>
          <p14:tracePt t="98714" x="6673850" y="730250"/>
          <p14:tracePt t="98722" x="6681788" y="720725"/>
          <p14:tracePt t="98738" x="6681788" y="711200"/>
          <p14:tracePt t="98746" x="6681788" y="693738"/>
          <p14:tracePt t="98754" x="6691313" y="684213"/>
          <p14:tracePt t="98763" x="6691313" y="665163"/>
          <p14:tracePt t="98770" x="6700838" y="647700"/>
          <p14:tracePt t="98780" x="6700838" y="638175"/>
          <p14:tracePt t="99002" x="7312025" y="282575"/>
          <p14:tracePt t="99010" x="7385050" y="282575"/>
          <p14:tracePt t="99018" x="7439025" y="265113"/>
          <p14:tracePt t="99026" x="7502525" y="246063"/>
          <p14:tracePt t="99034" x="7531100" y="236538"/>
          <p14:tracePt t="99042" x="7558088" y="228600"/>
          <p14:tracePt t="99050" x="7575550" y="219075"/>
          <p14:tracePt t="99075" x="7575550" y="209550"/>
          <p14:tracePt t="99252" x="7558088" y="209550"/>
          <p14:tracePt t="99261" x="7521575" y="200025"/>
          <p14:tracePt t="99268" x="7502525" y="200025"/>
          <p14:tracePt t="99276" x="7466013" y="200025"/>
          <p14:tracePt t="99283" x="7439025" y="192088"/>
          <p14:tracePt t="99291" x="7421563" y="182563"/>
          <p14:tracePt t="99298" x="7412038" y="182563"/>
          <p14:tracePt t="99306" x="7385050" y="182563"/>
          <p14:tracePt t="99314" x="7356475" y="182563"/>
          <p14:tracePt t="99338" x="7319963" y="192088"/>
          <p14:tracePt t="99346" x="7312025" y="200025"/>
          <p14:tracePt t="99412" x="7292975" y="200025"/>
          <p14:tracePt t="99436" x="7283450" y="200025"/>
          <p14:tracePt t="99452" x="7275513" y="200025"/>
          <p14:tracePt t="99484" x="7265988" y="200025"/>
          <p14:tracePt t="99580" x="7248525" y="200025"/>
          <p14:tracePt t="102011" x="7239000" y="374650"/>
          <p14:tracePt t="102018" x="7275513" y="438150"/>
          <p14:tracePt t="102026" x="7312025" y="482600"/>
          <p14:tracePt t="102034" x="7385050" y="574675"/>
          <p14:tracePt t="102043" x="7439025" y="657225"/>
          <p14:tracePt t="102050" x="7494588" y="738188"/>
          <p14:tracePt t="102058" x="7558088" y="839788"/>
          <p14:tracePt t="102066" x="7621588" y="939800"/>
          <p14:tracePt t="102075" x="7704138" y="1020763"/>
          <p14:tracePt t="102082" x="7777163" y="1122363"/>
          <p14:tracePt t="102090" x="7804150" y="1203325"/>
          <p14:tracePt t="102098" x="7867650" y="1285875"/>
          <p14:tracePt t="102106" x="7940675" y="1385888"/>
          <p14:tracePt t="102115" x="7986713" y="1468438"/>
          <p14:tracePt t="102123" x="8040688" y="1550988"/>
          <p14:tracePt t="102130" x="8096250" y="1631950"/>
          <p14:tracePt t="102138" x="8159750" y="1714500"/>
          <p14:tracePt t="102146" x="8213725" y="1778000"/>
          <p14:tracePt t="102155" x="8305800" y="1878013"/>
          <p14:tracePt t="102162" x="8350250" y="1943100"/>
          <p14:tracePt t="102170" x="8423275" y="2016125"/>
          <p14:tracePt t="102178" x="8496300" y="2097088"/>
          <p14:tracePt t="102187" x="8596313" y="2197100"/>
          <p14:tracePt t="102194" x="8661400" y="2270125"/>
          <p14:tracePt t="102202" x="8734425" y="2335213"/>
          <p14:tracePt t="102210" x="8797925" y="2398713"/>
          <p14:tracePt t="102219" x="8861425" y="2452688"/>
          <p14:tracePt t="102228" x="8943975" y="2525713"/>
          <p14:tracePt t="102235" x="9024938" y="2562225"/>
          <p14:tracePt t="102245" x="9090025" y="2617788"/>
          <p14:tracePt t="103059" x="8988425" y="3355975"/>
          <p14:tracePt t="103067" x="8915400" y="3355975"/>
          <p14:tracePt t="103080" x="8807450" y="3355975"/>
          <p14:tracePt t="103083" x="8734425" y="3355975"/>
          <p14:tracePt t="103090" x="8642350" y="3375025"/>
          <p14:tracePt t="103098" x="8578850" y="3382963"/>
          <p14:tracePt t="103106" x="8469313" y="3411538"/>
          <p14:tracePt t="103114" x="8386763" y="3419475"/>
          <p14:tracePt t="103122" x="8296275" y="3419475"/>
          <p14:tracePt t="103130" x="8204200" y="3438525"/>
          <p14:tracePt t="103138" x="8104188" y="3446463"/>
          <p14:tracePt t="103146" x="7994650" y="3475038"/>
          <p14:tracePt t="103154" x="7885113" y="3492500"/>
          <p14:tracePt t="103162" x="7758113" y="3502025"/>
          <p14:tracePt t="103170" x="7639050" y="3519488"/>
          <p14:tracePt t="103178" x="7531100" y="3538538"/>
          <p14:tracePt t="103186" x="7439025" y="3548063"/>
          <p14:tracePt t="103194" x="7356475" y="3556000"/>
          <p14:tracePt t="103202" x="7302500" y="3575050"/>
          <p14:tracePt t="103210" x="7248525" y="3575050"/>
          <p14:tracePt t="103218" x="7183438" y="3584575"/>
          <p14:tracePt t="103226" x="7146925" y="3584575"/>
          <p14:tracePt t="103234" x="7129463" y="3584575"/>
          <p14:tracePt t="103243" x="7092950" y="3602038"/>
          <p14:tracePt t="103260" x="7065963" y="3602038"/>
          <p14:tracePt t="103266" x="7056438" y="3602038"/>
          <p14:tracePt t="103282" x="7037388" y="3611563"/>
          <p14:tracePt t="103298" x="7010400" y="3611563"/>
          <p14:tracePt t="103306" x="6992938" y="3611563"/>
          <p14:tracePt t="103314" x="6964363" y="3611563"/>
          <p14:tracePt t="103322" x="6956425" y="3621088"/>
          <p14:tracePt t="103330" x="6929438" y="3621088"/>
          <p14:tracePt t="103338" x="6919913" y="3621088"/>
          <p14:tracePt t="103346" x="6910388" y="3621088"/>
          <p14:tracePt t="103355" x="6892925" y="3629025"/>
          <p14:tracePt t="103363" x="6873875" y="3629025"/>
          <p14:tracePt t="103380" x="6846888" y="3648075"/>
          <p14:tracePt t="103386" x="6819900" y="3657600"/>
          <p14:tracePt t="103402" x="6791325" y="3665538"/>
          <p14:tracePt t="103418" x="6773863" y="3675063"/>
          <p14:tracePt t="103426" x="6727825" y="3694113"/>
          <p14:tracePt t="103442" x="6700838" y="3702050"/>
          <p14:tracePt t="103450" x="6681788" y="3721100"/>
          <p14:tracePt t="103459" x="6673850" y="3721100"/>
          <p14:tracePt t="103466" x="6627813" y="3738563"/>
          <p14:tracePt t="103475" x="6627813" y="3748088"/>
          <p14:tracePt t="103482" x="6600825" y="3748088"/>
          <p14:tracePt t="103490" x="6591300" y="3757613"/>
          <p14:tracePt t="103498" x="6564313" y="3767138"/>
          <p14:tracePt t="103506" x="6518275" y="3794125"/>
          <p14:tracePt t="103514" x="6500813" y="3803650"/>
          <p14:tracePt t="103522" x="6481763" y="3811588"/>
          <p14:tracePt t="103530" x="6454775" y="3821113"/>
          <p14:tracePt t="103540" x="6408738" y="3840163"/>
          <p14:tracePt t="103550" x="6345238" y="3867150"/>
          <p14:tracePt t="103556" x="6318250" y="3875088"/>
          <p14:tracePt t="103564" x="6254750" y="3911600"/>
          <p14:tracePt t="103571" x="6162675" y="3921125"/>
          <p14:tracePt t="103579" x="6062663" y="3967163"/>
          <p14:tracePt t="103587" x="6007100" y="3994150"/>
          <p14:tracePt t="103595" x="5907088" y="4030663"/>
          <p14:tracePt t="103602" x="5834063" y="4049713"/>
          <p14:tracePt t="103611" x="5770563" y="4057650"/>
          <p14:tracePt t="103619" x="5716588" y="4067175"/>
          <p14:tracePt t="103628" x="5634038" y="4113213"/>
          <p14:tracePt t="103635" x="5588000" y="4113213"/>
          <p14:tracePt t="103643" x="5570538" y="4113213"/>
          <p14:tracePt t="103651" x="5543550" y="4113213"/>
          <p14:tracePt t="103667" x="5534025" y="4113213"/>
          <p14:tracePt t="103682" x="5524500" y="4113213"/>
          <p14:tracePt t="103693" x="5514975" y="4113213"/>
          <p14:tracePt t="103699" x="5507038" y="4113213"/>
          <p14:tracePt t="103707" x="5470525" y="4113213"/>
          <p14:tracePt t="103714" x="5434013" y="4113213"/>
          <p14:tracePt t="103722" x="5378450" y="4113213"/>
          <p14:tracePt t="103730" x="5324475" y="4113213"/>
          <p14:tracePt t="103747" x="5268913" y="4113213"/>
          <p14:tracePt t="103755" x="5232400" y="4113213"/>
          <p14:tracePt t="103764" x="5178425" y="4113213"/>
          <p14:tracePt t="103772" x="5151438" y="4122738"/>
          <p14:tracePt t="103780" x="5095875" y="4122738"/>
          <p14:tracePt t="103788" x="5059363" y="4122738"/>
          <p14:tracePt t="103794" x="4995863" y="4159250"/>
          <p14:tracePt t="103803" x="4968875" y="4159250"/>
          <p14:tracePt t="103812" x="4913313" y="4159250"/>
          <p14:tracePt t="103819" x="4895850" y="4159250"/>
          <p14:tracePt t="103828" x="4859338" y="4167188"/>
          <p14:tracePt t="103834" x="4840288" y="4167188"/>
          <p14:tracePt t="103843" x="4822825" y="4176713"/>
          <p14:tracePt t="103850" x="4813300" y="4176713"/>
          <p14:tracePt t="103859" x="4803775" y="4176713"/>
          <p14:tracePt t="103866" x="4795838" y="4176713"/>
          <p14:tracePt t="103876" x="4776788" y="4176713"/>
          <p14:tracePt t="103882" x="4767263" y="4176713"/>
          <p14:tracePt t="103890" x="4749800" y="4186238"/>
          <p14:tracePt t="103898" x="4740275" y="4186238"/>
          <p14:tracePt t="103906" x="4730750" y="4186238"/>
          <p14:tracePt t="103922" x="4713288" y="4203700"/>
          <p14:tracePt t="104172" x="4686300" y="4203700"/>
          <p14:tracePt t="104179" x="4676775" y="4203700"/>
          <p14:tracePt t="104187" x="4649788" y="4213225"/>
          <p14:tracePt t="104196" x="4622800" y="4213225"/>
          <p14:tracePt t="104204" x="4603750" y="4213225"/>
          <p14:tracePt t="104211" x="4586288" y="4222750"/>
          <p14:tracePt t="104230" x="4576763" y="4222750"/>
          <p14:tracePt t="104235" x="4557713" y="4222750"/>
          <p14:tracePt t="104261" x="4549775" y="4222750"/>
          <p14:tracePt t="104333" x="4540250" y="4222750"/>
          <p14:tracePt t="104340" x="4521200" y="4240213"/>
          <p14:tracePt t="104356" x="4513263" y="4240213"/>
          <p14:tracePt t="104431" x="4503738" y="4249738"/>
          <p14:tracePt t="104444" x="4494213" y="4259263"/>
          <p14:tracePt t="104451" x="4476750" y="4268788"/>
          <p14:tracePt t="104460" x="4457700" y="4286250"/>
          <p14:tracePt t="104467" x="4448175" y="4295775"/>
          <p14:tracePt t="104476" x="4440238" y="4303713"/>
          <p14:tracePt t="104482" x="4430713" y="4313238"/>
          <p14:tracePt t="104491" x="4394200" y="4332288"/>
          <p14:tracePt t="104498" x="4384675" y="4340225"/>
          <p14:tracePt t="104508" x="4376738" y="4349750"/>
          <p14:tracePt t="104514" x="4367213" y="4359275"/>
          <p14:tracePt t="104522" x="4348163" y="4386263"/>
          <p14:tracePt t="104531" x="4340225" y="4405313"/>
          <p14:tracePt t="104538" x="4321175" y="4432300"/>
          <p14:tracePt t="104554" x="4311650" y="4459288"/>
          <p14:tracePt t="104562" x="4311650" y="4478338"/>
          <p14:tracePt t="104570" x="4303713" y="4486275"/>
          <p14:tracePt t="104578" x="4284663" y="4522788"/>
          <p14:tracePt t="104594" x="4275138" y="4532313"/>
          <p14:tracePt t="104602" x="4275138" y="4551363"/>
          <p14:tracePt t="104618" x="4267200" y="4568825"/>
          <p14:tracePt t="104651" x="4257675" y="4578350"/>
          <p14:tracePt t="104677" x="4238625" y="4595813"/>
          <p14:tracePt t="104683" x="4238625" y="4605338"/>
          <p14:tracePt t="104696" x="4221163" y="4624388"/>
          <p14:tracePt t="104708" x="4211638" y="4651375"/>
          <p14:tracePt t="104715" x="4194175" y="4668838"/>
          <p14:tracePt t="104723" x="4184650" y="4687888"/>
          <p14:tracePt t="104733" x="4175125" y="4697413"/>
          <p14:tracePt t="104739" x="4165600" y="4705350"/>
          <p14:tracePt t="104749" x="4148138" y="4724400"/>
          <p14:tracePt t="104763" x="4148138" y="4732338"/>
          <p14:tracePt t="104770" x="4148138" y="4741863"/>
          <p14:tracePt t="104779" x="4138613" y="4751388"/>
          <p14:tracePt t="104786" x="4129088" y="4768850"/>
          <p14:tracePt t="104795" x="4129088" y="4778375"/>
          <p14:tracePt t="104803" x="4111625" y="4805363"/>
          <p14:tracePt t="104811" x="4102100" y="4814888"/>
          <p14:tracePt t="104827" x="4084638" y="4833938"/>
          <p14:tracePt t="104835" x="4065588" y="4870450"/>
          <p14:tracePt t="104844" x="4048125" y="4887913"/>
          <p14:tracePt t="104851" x="4038600" y="4906963"/>
          <p14:tracePt t="104860" x="4002088" y="4933950"/>
          <p14:tracePt t="104867" x="3992563" y="4970463"/>
          <p14:tracePt t="104877" x="3984625" y="4979988"/>
          <p14:tracePt t="104896" x="3948113" y="5006975"/>
          <p14:tracePt t="104900" x="3929063" y="5033963"/>
          <p14:tracePt t="104911" x="3911600" y="5070475"/>
          <p14:tracePt t="104914" x="3902075" y="5080000"/>
          <p14:tracePt t="104922" x="3883025" y="5080000"/>
          <p14:tracePt t="104947" x="3875088" y="5080000"/>
          <p14:tracePt t="104954" x="3865563" y="5080000"/>
          <p14:tracePt t="104970" x="3846513" y="5097463"/>
          <p14:tracePt t="104978" x="3838575" y="5097463"/>
          <p14:tracePt t="104986" x="3819525" y="5097463"/>
          <p14:tracePt t="104995" x="3783013" y="5097463"/>
          <p14:tracePt t="105002" x="3729038" y="5097463"/>
          <p14:tracePt t="105010" x="3656013" y="5097463"/>
          <p14:tracePt t="105018" x="3563938" y="5097463"/>
          <p14:tracePt t="105026" x="3473450" y="5097463"/>
          <p14:tracePt t="105034" x="3346450" y="5097463"/>
          <p14:tracePt t="105042" x="3227388" y="5097463"/>
          <p14:tracePt t="105050" x="3117850" y="5080000"/>
          <p14:tracePt t="105059" x="3008313" y="5070475"/>
          <p14:tracePt t="105066" x="2935288" y="5070475"/>
          <p14:tracePt t="105075" x="2852738" y="5043488"/>
          <p14:tracePt t="105082" x="2808288" y="5033963"/>
          <p14:tracePt t="105098" x="2781300" y="5033963"/>
          <p14:tracePt t="105138" x="2771775" y="5033963"/>
          <p14:tracePt t="105147" x="2762250" y="5033963"/>
          <p14:tracePt t="105154" x="2735263" y="5033963"/>
          <p14:tracePt t="105163" x="2708275" y="5024438"/>
          <p14:tracePt t="105170" x="2652713" y="5024438"/>
          <p14:tracePt t="105178" x="2562225" y="5024438"/>
          <p14:tracePt t="105186" x="2489200" y="5024438"/>
          <p14:tracePt t="105194" x="2389188" y="5024438"/>
          <p14:tracePt t="105202" x="2297113" y="5024438"/>
          <p14:tracePt t="105210" x="2224088" y="5024438"/>
          <p14:tracePt t="105218" x="2170113" y="5024438"/>
          <p14:tracePt t="105226" x="2133600" y="5024438"/>
          <p14:tracePt t="105235" x="2114550" y="5024438"/>
          <p14:tracePt t="105242" x="2106613" y="5024438"/>
          <p14:tracePt t="105251" x="2078038" y="5024438"/>
          <p14:tracePt t="105261" x="2070100" y="5024438"/>
          <p14:tracePt t="105278" x="2060575" y="5024438"/>
          <p14:tracePt t="105297" x="2041525" y="5024438"/>
          <p14:tracePt t="105308" x="2024063" y="5024438"/>
          <p14:tracePt t="105316" x="1997075" y="5024438"/>
          <p14:tracePt t="105323" x="1978025" y="5024438"/>
          <p14:tracePt t="105334" x="1951038" y="5024438"/>
          <p14:tracePt t="105339" x="1924050" y="5024438"/>
          <p14:tracePt t="105349" x="1895475" y="5024438"/>
          <p14:tracePt t="105355" x="1878013" y="5024438"/>
          <p14:tracePt t="105364" x="1860550" y="5024438"/>
          <p14:tracePt t="105371" x="1841500" y="5024438"/>
          <p14:tracePt t="105381" x="1831975" y="5024438"/>
          <p14:tracePt t="105411" x="1814513" y="5024438"/>
          <p14:tracePt t="105508" x="1841500" y="5024438"/>
          <p14:tracePt t="105516" x="1924050" y="5024438"/>
          <p14:tracePt t="105525" x="2033588" y="5024438"/>
          <p14:tracePt t="105532" x="2160588" y="5024438"/>
          <p14:tracePt t="105539" x="2287588" y="5024438"/>
          <p14:tracePt t="105547" x="2416175" y="5024438"/>
          <p14:tracePt t="105555" x="2562225" y="5024438"/>
          <p14:tracePt t="105563" x="2671763" y="5024438"/>
          <p14:tracePt t="105571" x="2781300" y="5024438"/>
          <p14:tracePt t="105578" x="2908300" y="5024438"/>
          <p14:tracePt t="105587" x="3017838" y="5024438"/>
          <p14:tracePt t="105595" x="3108325" y="5024438"/>
          <p14:tracePt t="105603" x="3217863" y="5043488"/>
          <p14:tracePt t="105611" x="3317875" y="5053013"/>
          <p14:tracePt t="105618" x="3354388" y="5053013"/>
          <p14:tracePt t="105627" x="3409950" y="5060950"/>
          <p14:tracePt t="105635" x="3473450" y="5080000"/>
          <p14:tracePt t="105642" x="3509963" y="5080000"/>
          <p14:tracePt t="105650" x="3556000" y="5097463"/>
          <p14:tracePt t="105659" x="3573463" y="5097463"/>
          <p14:tracePt t="105666" x="3592513" y="5097463"/>
          <p14:tracePt t="105675" x="3609975" y="5106988"/>
          <p14:tracePt t="105682" x="3619500" y="5106988"/>
          <p14:tracePt t="105692" x="3629025" y="5116513"/>
          <p14:tracePt t="105812" x="3646488" y="5116513"/>
          <p14:tracePt t="105819" x="3665538" y="5126038"/>
          <p14:tracePt t="105828" x="3683000" y="5143500"/>
          <p14:tracePt t="105835" x="3719513" y="5153025"/>
          <p14:tracePt t="105845" x="3756025" y="5160963"/>
          <p14:tracePt t="105852" x="3775075" y="5160963"/>
          <p14:tracePt t="105862" x="3810000" y="5160963"/>
          <p14:tracePt t="105867" x="3846513" y="5180013"/>
          <p14:tracePt t="105877" x="3883025" y="5207000"/>
          <p14:tracePt t="105883" x="3911600" y="5216525"/>
          <p14:tracePt t="105893" x="3938588" y="5216525"/>
          <p14:tracePt t="105899" x="3965575" y="5226050"/>
          <p14:tracePt t="105907" x="4002088" y="5243513"/>
          <p14:tracePt t="105915" x="4029075" y="5243513"/>
          <p14:tracePt t="105923" x="4065588" y="5243513"/>
          <p14:tracePt t="105931" x="4111625" y="5262563"/>
          <p14:tracePt t="105939" x="4157663" y="5270500"/>
          <p14:tracePt t="105949" x="4184650" y="5280025"/>
          <p14:tracePt t="105955" x="4230688" y="5299075"/>
          <p14:tracePt t="105964" x="4257675" y="5299075"/>
          <p14:tracePt t="105971" x="4267200" y="5307013"/>
          <p14:tracePt t="105981" x="4284663" y="5316538"/>
          <p14:tracePt t="106059" x="4303713" y="5326063"/>
          <p14:tracePt t="106066" x="4311650" y="5335588"/>
          <p14:tracePt t="106082" x="4311650" y="5353050"/>
          <p14:tracePt t="106090" x="4311650" y="5362575"/>
          <p14:tracePt t="106100" x="4311650" y="5380038"/>
          <p14:tracePt t="106106" x="4311650" y="5399088"/>
          <p14:tracePt t="106116" x="4311650" y="5435600"/>
          <p14:tracePt t="106122" x="4311650" y="5453063"/>
          <p14:tracePt t="106131" x="4284663" y="5508625"/>
          <p14:tracePt t="106144" x="4267200" y="5554663"/>
          <p14:tracePt t="106146" x="4238625" y="5572125"/>
          <p14:tracePt t="106154" x="4230688" y="5599113"/>
          <p14:tracePt t="106163" x="4202113" y="5635625"/>
          <p14:tracePt t="106170" x="4194175" y="5654675"/>
          <p14:tracePt t="106178" x="4157663" y="5672138"/>
          <p14:tracePt t="106186" x="4138613" y="5699125"/>
          <p14:tracePt t="106202" x="4129088" y="5708650"/>
          <p14:tracePt t="106210" x="4102100" y="5718175"/>
          <p14:tracePt t="106218" x="4102100" y="5727700"/>
          <p14:tracePt t="106226" x="4075113" y="5745163"/>
          <p14:tracePt t="106234" x="4065588" y="5745163"/>
          <p14:tracePt t="106242" x="4038600" y="5754688"/>
          <p14:tracePt t="106250" x="4021138" y="5764213"/>
          <p14:tracePt t="106259" x="3975100" y="5791200"/>
          <p14:tracePt t="106267" x="3948113" y="5800725"/>
          <p14:tracePt t="106275" x="3902075" y="5808663"/>
          <p14:tracePt t="106282" x="3865563" y="5808663"/>
          <p14:tracePt t="106292" x="3792538" y="5818188"/>
          <p14:tracePt t="106299" x="3729038" y="5854700"/>
          <p14:tracePt t="106307" x="3683000" y="5864225"/>
          <p14:tracePt t="106315" x="3629025" y="5864225"/>
          <p14:tracePt t="106322" x="3573463" y="5881688"/>
          <p14:tracePt t="106331" x="3490913" y="5891213"/>
          <p14:tracePt t="106338" x="3463925" y="5900738"/>
          <p14:tracePt t="106346" x="3390900" y="5900738"/>
          <p14:tracePt t="106355" x="3363913" y="5910263"/>
          <p14:tracePt t="106363" x="3309938" y="5910263"/>
          <p14:tracePt t="106371" x="3290888" y="5910263"/>
          <p14:tracePt t="106379" x="3244850" y="5918200"/>
          <p14:tracePt t="106386" x="3236913" y="5918200"/>
          <p14:tracePt t="106398" x="3190875" y="5918200"/>
          <p14:tracePt t="106403" x="3163888" y="5918200"/>
          <p14:tracePt t="106414" x="3136900" y="5918200"/>
          <p14:tracePt t="106419" x="3090863" y="5918200"/>
          <p14:tracePt t="106427" x="3035300" y="5918200"/>
          <p14:tracePt t="106436" x="2998788" y="5918200"/>
          <p14:tracePt t="106444" x="2944813" y="5918200"/>
          <p14:tracePt t="106453" x="2898775" y="5918200"/>
          <p14:tracePt t="106460" x="2844800" y="5918200"/>
          <p14:tracePt t="106467" x="2817813" y="5918200"/>
          <p14:tracePt t="106477" x="2762250" y="5918200"/>
          <p14:tracePt t="106483" x="2725738" y="5918200"/>
          <p14:tracePt t="106493" x="2679700" y="5918200"/>
          <p14:tracePt t="106499" x="2625725" y="5918200"/>
          <p14:tracePt t="106506" x="2606675" y="5910263"/>
          <p14:tracePt t="106514" x="2562225" y="5900738"/>
          <p14:tracePt t="106522" x="2533650" y="5900738"/>
          <p14:tracePt t="106530" x="2506663" y="5891213"/>
          <p14:tracePt t="106546" x="2479675" y="5891213"/>
          <p14:tracePt t="106563" x="2470150" y="5891213"/>
          <p14:tracePt t="106570" x="2462213" y="5891213"/>
          <p14:tracePt t="106586" x="2443163" y="5891213"/>
          <p14:tracePt t="106594" x="2433638" y="5891213"/>
          <p14:tracePt t="106602" x="2425700" y="5891213"/>
          <p14:tracePt t="106610" x="2397125" y="5881688"/>
          <p14:tracePt t="106618" x="2370138" y="5881688"/>
          <p14:tracePt t="106626" x="2343150" y="5881688"/>
          <p14:tracePt t="106634" x="2316163" y="5864225"/>
          <p14:tracePt t="106643" x="2270125" y="5864225"/>
          <p14:tracePt t="106650" x="2233613" y="5854700"/>
          <p14:tracePt t="106660" x="2170113" y="5854700"/>
          <p14:tracePt t="106666" x="2143125" y="5845175"/>
          <p14:tracePt t="106675" x="2124075" y="5845175"/>
          <p14:tracePt t="106682" x="2087563" y="5827713"/>
          <p14:tracePt t="106692" x="2060575" y="5808663"/>
          <p14:tracePt t="106732" x="2041525" y="5808663"/>
          <p14:tracePt t="106748" x="2024063" y="5800725"/>
          <p14:tracePt t="106756" x="1997075" y="5791200"/>
          <p14:tracePt t="106764" x="1978025" y="5791200"/>
          <p14:tracePt t="106771" x="1968500" y="5791200"/>
          <p14:tracePt t="106779" x="1941513" y="5791200"/>
          <p14:tracePt t="106787" x="1905000" y="5781675"/>
          <p14:tracePt t="106795" x="1887538" y="5781675"/>
          <p14:tracePt t="106803" x="1831975" y="5754688"/>
          <p14:tracePt t="106813" x="1787525" y="5745163"/>
          <p14:tracePt t="106820" x="1758950" y="5745163"/>
          <p14:tracePt t="106828" x="1731963" y="5745163"/>
          <p14:tracePt t="106836" x="1695450" y="5735638"/>
          <p14:tracePt t="106843" x="1668463" y="5735638"/>
          <p14:tracePt t="106852" x="1641475" y="5727700"/>
          <p14:tracePt t="106884" x="1631950" y="5727700"/>
          <p14:tracePt t="106963" x="1622425" y="5727700"/>
          <p14:tracePt t="106971" x="1595438" y="5718175"/>
          <p14:tracePt t="106987" x="1585913" y="5708650"/>
          <p14:tracePt t="106995" x="1576388" y="5699125"/>
          <p14:tracePt t="107011" x="1568450" y="5699125"/>
          <p14:tracePt t="107019" x="1558925" y="5699125"/>
          <p14:tracePt t="107039" x="1549400" y="5699125"/>
          <p14:tracePt t="107042" x="1541463" y="5691188"/>
          <p14:tracePt t="107074" x="1531938" y="5681663"/>
          <p14:tracePt t="107090" x="1531938" y="5672138"/>
          <p14:tracePt t="107098" x="1522413" y="5662613"/>
          <p14:tracePt t="107106" x="1522413" y="5654675"/>
          <p14:tracePt t="107115" x="1512888" y="5645150"/>
          <p14:tracePt t="107130" x="1504950" y="5635625"/>
          <p14:tracePt t="107146" x="1495425" y="5618163"/>
          <p14:tracePt t="107154" x="1495425" y="5599113"/>
          <p14:tracePt t="107162" x="1495425" y="5581650"/>
          <p14:tracePt t="107179" x="1485900" y="5562600"/>
          <p14:tracePt t="107186" x="1476375" y="5554663"/>
          <p14:tracePt t="107195" x="1476375" y="5545138"/>
          <p14:tracePt t="107203" x="1476375" y="5526088"/>
          <p14:tracePt t="107210" x="1476375" y="5508625"/>
          <p14:tracePt t="107226" x="1476375" y="5499100"/>
          <p14:tracePt t="107234" x="1476375" y="5489575"/>
          <p14:tracePt t="107242" x="1476375" y="5472113"/>
          <p14:tracePt t="107250" x="1476375" y="5462588"/>
          <p14:tracePt t="107259" x="1476375" y="5445125"/>
          <p14:tracePt t="107266" x="1485900" y="5426075"/>
          <p14:tracePt t="107276" x="1495425" y="5408613"/>
          <p14:tracePt t="107282" x="1504950" y="5399088"/>
          <p14:tracePt t="107292" x="1512888" y="5399088"/>
          <p14:tracePt t="107300" x="1541463" y="5372100"/>
          <p14:tracePt t="107306" x="1558925" y="5362575"/>
          <p14:tracePt t="107315" x="1585913" y="5335588"/>
          <p14:tracePt t="107322" x="1604963" y="5316538"/>
          <p14:tracePt t="107330" x="1622425" y="5307013"/>
          <p14:tracePt t="107338" x="1668463" y="5270500"/>
          <p14:tracePt t="107346" x="1685925" y="5253038"/>
          <p14:tracePt t="107354" x="1722438" y="5243513"/>
          <p14:tracePt t="107362" x="1741488" y="5226050"/>
          <p14:tracePt t="107370" x="1768475" y="5207000"/>
          <p14:tracePt t="107379" x="1795463" y="5197475"/>
          <p14:tracePt t="107386" x="1831975" y="5160963"/>
          <p14:tracePt t="107395" x="1878013" y="5153025"/>
          <p14:tracePt t="107402" x="1905000" y="5143500"/>
          <p14:tracePt t="107410" x="1931988" y="5126038"/>
          <p14:tracePt t="107418" x="1978025" y="5116513"/>
          <p14:tracePt t="107427" x="2005013" y="5106988"/>
          <p14:tracePt t="107434" x="2033588" y="5106988"/>
          <p14:tracePt t="107443" x="2078038" y="5089525"/>
          <p14:tracePt t="107450" x="2114550" y="5089525"/>
          <p14:tracePt t="107458" x="2160588" y="5070475"/>
          <p14:tracePt t="107466" x="2214563" y="5070475"/>
          <p14:tracePt t="107475" x="2279650" y="5060950"/>
          <p14:tracePt t="107482" x="2333625" y="5060950"/>
          <p14:tracePt t="107492" x="2397125" y="5043488"/>
          <p14:tracePt t="107500" x="2470150" y="5043488"/>
          <p14:tracePt t="107506" x="2543175" y="5043488"/>
          <p14:tracePt t="107514" x="2616200" y="5043488"/>
          <p14:tracePt t="107522" x="2689225" y="5043488"/>
          <p14:tracePt t="107530" x="2781300" y="5043488"/>
          <p14:tracePt t="107539" x="2852738" y="5043488"/>
          <p14:tracePt t="107546" x="2935288" y="5043488"/>
          <p14:tracePt t="107554" x="3027363" y="5043488"/>
          <p14:tracePt t="107562" x="3081338" y="5043488"/>
          <p14:tracePt t="107570" x="3154363" y="5043488"/>
          <p14:tracePt t="107578" x="3190875" y="5043488"/>
          <p14:tracePt t="107586" x="3227388" y="5043488"/>
          <p14:tracePt t="107594" x="3281363" y="5043488"/>
          <p14:tracePt t="107602" x="3317875" y="5043488"/>
          <p14:tracePt t="107610" x="3363913" y="5043488"/>
          <p14:tracePt t="107618" x="3373438" y="5043488"/>
          <p14:tracePt t="107626" x="3419475" y="5043488"/>
          <p14:tracePt t="107634" x="3455988" y="5043488"/>
          <p14:tracePt t="107642" x="3473450" y="5043488"/>
          <p14:tracePt t="107650" x="3519488" y="5043488"/>
          <p14:tracePt t="107659" x="3556000" y="5043488"/>
          <p14:tracePt t="107666" x="3573463" y="5043488"/>
          <p14:tracePt t="107675" x="3619500" y="5043488"/>
          <p14:tracePt t="107682" x="3656013" y="5043488"/>
          <p14:tracePt t="107691" x="3673475" y="5043488"/>
          <p14:tracePt t="107698" x="3702050" y="5043488"/>
          <p14:tracePt t="107706" x="3719513" y="5043488"/>
          <p14:tracePt t="107714" x="3746500" y="5043488"/>
          <p14:tracePt t="107722" x="3765550" y="5043488"/>
          <p14:tracePt t="107730" x="3792538" y="5060950"/>
          <p14:tracePt t="107746" x="3802063" y="5060950"/>
          <p14:tracePt t="107756" x="3810000" y="5060950"/>
          <p14:tracePt t="107763" x="3838575" y="5060950"/>
          <p14:tracePt t="107771" x="3846513" y="5060950"/>
          <p14:tracePt t="107779" x="3856038" y="5060950"/>
          <p14:tracePt t="107787" x="3875088" y="5060950"/>
          <p14:tracePt t="107803" x="3902075" y="5060950"/>
          <p14:tracePt t="107811" x="3919538" y="5060950"/>
          <p14:tracePt t="107818" x="3938588" y="5060950"/>
          <p14:tracePt t="107826" x="3984625" y="5060950"/>
          <p14:tracePt t="107834" x="4011613" y="5060950"/>
          <p14:tracePt t="107842" x="4038600" y="5060950"/>
          <p14:tracePt t="107850" x="4065588" y="5060950"/>
          <p14:tracePt t="107859" x="4084638" y="5060950"/>
          <p14:tracePt t="107866" x="4111625" y="5060950"/>
          <p14:tracePt t="107875" x="4121150" y="5060950"/>
          <p14:tracePt t="107882" x="4148138" y="5060950"/>
          <p14:tracePt t="107896" x="4157663" y="5060950"/>
          <p14:tracePt t="107898" x="4165600" y="5060950"/>
          <p14:tracePt t="107906" x="4184650" y="5070475"/>
          <p14:tracePt t="107914" x="4194175" y="5070475"/>
          <p14:tracePt t="107962" x="4202113" y="5080000"/>
          <p14:tracePt t="107978" x="4211638" y="5080000"/>
          <p14:tracePt t="107994" x="4230688" y="5080000"/>
          <p14:tracePt t="108149" x="4238625" y="5089525"/>
          <p14:tracePt t="108163" x="4238625" y="5097463"/>
          <p14:tracePt t="108171" x="4248150" y="5106988"/>
          <p14:tracePt t="108184" x="4248150" y="5116513"/>
          <p14:tracePt t="108202" x="4267200" y="5126038"/>
          <p14:tracePt t="108218" x="4275138" y="5126038"/>
          <p14:tracePt t="108234" x="4294188" y="5143500"/>
          <p14:tracePt t="108250" x="4303713" y="5143500"/>
          <p14:tracePt t="108267" x="4321175" y="5153025"/>
          <p14:tracePt t="108283" x="4330700" y="5160963"/>
          <p14:tracePt t="108299" x="4340225" y="5160963"/>
          <p14:tracePt t="108307" x="4340225" y="5170488"/>
          <p14:tracePt t="108315" x="4357688" y="5189538"/>
          <p14:tracePt t="108322" x="4367213" y="5197475"/>
          <p14:tracePt t="108330" x="4376738" y="5207000"/>
          <p14:tracePt t="108338" x="4376738" y="5216525"/>
          <p14:tracePt t="108346" x="4384675" y="5216525"/>
          <p14:tracePt t="108354" x="4384675" y="5226050"/>
          <p14:tracePt t="108362" x="4403725" y="5253038"/>
          <p14:tracePt t="108370" x="4403725" y="5270500"/>
          <p14:tracePt t="108378" x="4403725" y="5299075"/>
          <p14:tracePt t="108387" x="4403725" y="5307013"/>
          <p14:tracePt t="108394" x="4403725" y="5326063"/>
          <p14:tracePt t="108403" x="4403725" y="5353050"/>
          <p14:tracePt t="108410" x="4403725" y="5372100"/>
          <p14:tracePt t="108419" x="4403725" y="5389563"/>
          <p14:tracePt t="108429" x="4403725" y="5399088"/>
          <p14:tracePt t="108436" x="4403725" y="5408613"/>
          <p14:tracePt t="108445" x="4403725" y="5435600"/>
          <p14:tracePt t="108461" x="4403725" y="5453063"/>
          <p14:tracePt t="108468" x="4394200" y="5462588"/>
          <p14:tracePt t="108478" x="4384675" y="5472113"/>
          <p14:tracePt t="108482" x="4357688" y="5499100"/>
          <p14:tracePt t="108491" x="4348163" y="5508625"/>
          <p14:tracePt t="108498" x="4321175" y="5508625"/>
          <p14:tracePt t="108506" x="4294188" y="5535613"/>
          <p14:tracePt t="108514" x="4267200" y="5545138"/>
          <p14:tracePt t="108522" x="4238625" y="5562600"/>
          <p14:tracePt t="108530" x="4221163" y="5562600"/>
          <p14:tracePt t="108538" x="4202113" y="5581650"/>
          <p14:tracePt t="108546" x="4184650" y="5589588"/>
          <p14:tracePt t="108554" x="4157663" y="5599113"/>
          <p14:tracePt t="108562" x="4111625" y="5608638"/>
          <p14:tracePt t="108570" x="4102100" y="5608638"/>
          <p14:tracePt t="108578" x="4057650" y="5618163"/>
          <p14:tracePt t="108586" x="4038600" y="5635625"/>
          <p14:tracePt t="108594" x="4021138" y="5635625"/>
          <p14:tracePt t="108604" x="3965575" y="5645150"/>
          <p14:tracePt t="108610" x="3956050" y="5645150"/>
          <p14:tracePt t="108619" x="3929063" y="5645150"/>
          <p14:tracePt t="108626" x="3902075" y="5645150"/>
          <p14:tracePt t="108634" x="3875088" y="5645150"/>
          <p14:tracePt t="108642" x="3856038" y="5645150"/>
          <p14:tracePt t="108650" x="3819525" y="5654675"/>
          <p14:tracePt t="108658" x="3792538" y="5654675"/>
          <p14:tracePt t="108666" x="3775075" y="5662613"/>
          <p14:tracePt t="108675" x="3738563" y="5662613"/>
          <p14:tracePt t="108682" x="3692525" y="5662613"/>
          <p14:tracePt t="108691" x="3673475" y="5681663"/>
          <p14:tracePt t="108698" x="3636963" y="5681663"/>
          <p14:tracePt t="108706" x="3619500" y="5681663"/>
          <p14:tracePt t="108714" x="3600450" y="5691188"/>
          <p14:tracePt t="108723" x="3563938" y="5691188"/>
          <p14:tracePt t="108730" x="3546475" y="5691188"/>
          <p14:tracePt t="108746" x="3536950" y="5691188"/>
          <p14:tracePt t="108754" x="3509963" y="5699125"/>
          <p14:tracePt t="108762" x="3490913" y="5699125"/>
          <p14:tracePt t="108770" x="3482975" y="5699125"/>
          <p14:tracePt t="108778" x="3455988" y="5699125"/>
          <p14:tracePt t="108786" x="3436938" y="5699125"/>
          <p14:tracePt t="108794" x="3400425" y="5699125"/>
          <p14:tracePt t="108802" x="3373438" y="5699125"/>
          <p14:tracePt t="108811" x="3317875" y="5699125"/>
          <p14:tracePt t="108818" x="3281363" y="5699125"/>
          <p14:tracePt t="108826" x="3227388" y="5699125"/>
          <p14:tracePt t="108835" x="3190875" y="5699125"/>
          <p14:tracePt t="108842" x="3136900" y="5699125"/>
          <p14:tracePt t="108850" x="3090863" y="5699125"/>
          <p14:tracePt t="108858" x="3063875" y="5699125"/>
          <p14:tracePt t="108866" x="3027363" y="5699125"/>
          <p14:tracePt t="108876" x="2998788" y="5699125"/>
          <p14:tracePt t="108882" x="2954338" y="5699125"/>
          <p14:tracePt t="108891" x="2935288" y="5699125"/>
          <p14:tracePt t="108898" x="2908300" y="5699125"/>
          <p14:tracePt t="108906" x="2881313" y="5699125"/>
          <p14:tracePt t="108914" x="2835275" y="5699125"/>
          <p14:tracePt t="108922" x="2798763" y="5699125"/>
          <p14:tracePt t="108930" x="2752725" y="5699125"/>
          <p14:tracePt t="108938" x="2725738" y="5699125"/>
          <p14:tracePt t="108946" x="2689225" y="5699125"/>
          <p14:tracePt t="108954" x="2635250" y="5699125"/>
          <p14:tracePt t="108962" x="2570163" y="5699125"/>
          <p14:tracePt t="108970" x="2516188" y="5699125"/>
          <p14:tracePt t="108978" x="2443163" y="5699125"/>
          <p14:tracePt t="108986" x="2389188" y="5699125"/>
          <p14:tracePt t="108994" x="2333625" y="5699125"/>
          <p14:tracePt t="109002" x="2287588" y="5699125"/>
          <p14:tracePt t="109010" x="2214563" y="5681663"/>
          <p14:tracePt t="109022" x="2197100" y="5672138"/>
          <p14:tracePt t="109027" x="2170113" y="5672138"/>
          <p14:tracePt t="109036" x="2151063" y="5662613"/>
          <p14:tracePt t="109046" x="2143125" y="5662613"/>
          <p14:tracePt t="109051" x="2133600" y="5662613"/>
          <p14:tracePt t="109099" x="2124075" y="5654675"/>
          <p14:tracePt t="109138" x="2114550" y="5654675"/>
          <p14:tracePt t="109147" x="2106613" y="5654675"/>
          <p14:tracePt t="109162" x="2097088" y="5654675"/>
          <p14:tracePt t="109186" x="2087563" y="5654675"/>
          <p14:tracePt t="109202" x="2070100" y="5654675"/>
          <p14:tracePt t="109210" x="2051050" y="5645150"/>
          <p14:tracePt t="109243" x="2041525" y="5635625"/>
          <p14:tracePt t="109267" x="2033588" y="5635625"/>
          <p14:tracePt t="109275" x="2024063" y="5626100"/>
          <p14:tracePt t="109307" x="2005013" y="5626100"/>
          <p14:tracePt t="109315" x="1987550" y="5626100"/>
          <p14:tracePt t="109322" x="1978025" y="5626100"/>
          <p14:tracePt t="109330" x="1968500" y="5618163"/>
          <p14:tracePt t="109338" x="1960563" y="5618163"/>
          <p14:tracePt t="109346" x="1951038" y="5618163"/>
          <p14:tracePt t="109354" x="1941513" y="5618163"/>
          <p14:tracePt t="109362" x="1924050" y="5618163"/>
          <p14:tracePt t="109370" x="1905000" y="5599113"/>
          <p14:tracePt t="109378" x="1895475" y="5599113"/>
          <p14:tracePt t="109394" x="1887538" y="5599113"/>
          <p14:tracePt t="109402" x="1878013" y="5599113"/>
          <p14:tracePt t="109419" x="1860550" y="5599113"/>
          <p14:tracePt t="109435" x="1851025" y="5599113"/>
          <p14:tracePt t="109443" x="1841500" y="5589588"/>
          <p14:tracePt t="109483" x="1824038" y="5589588"/>
          <p14:tracePt t="109499" x="1814513" y="5581650"/>
          <p14:tracePt t="109531" x="1804988" y="5572125"/>
          <p14:tracePt t="109547" x="1795463" y="5562600"/>
          <p14:tracePt t="109578" x="1795463" y="5554663"/>
          <p14:tracePt t="109586" x="1795463" y="5545138"/>
          <p14:tracePt t="109594" x="1795463" y="5526088"/>
          <p14:tracePt t="109602" x="1795463" y="5508625"/>
          <p14:tracePt t="109611" x="1795463" y="5499100"/>
          <p14:tracePt t="109618" x="1795463" y="5489575"/>
          <p14:tracePt t="109626" x="1795463" y="5472113"/>
          <p14:tracePt t="109634" x="1795463" y="5462588"/>
          <p14:tracePt t="109643" x="1795463" y="5445125"/>
          <p14:tracePt t="109651" x="1795463" y="5426075"/>
          <p14:tracePt t="109661" x="1814513" y="5399088"/>
          <p14:tracePt t="109667" x="1824038" y="5380038"/>
          <p14:tracePt t="109678" x="1831975" y="5343525"/>
          <p14:tracePt t="109683" x="1851025" y="5316538"/>
          <p14:tracePt t="109694" x="1868488" y="5289550"/>
          <p14:tracePt t="109699" x="1895475" y="5253038"/>
          <p14:tracePt t="109710" x="1914525" y="5226050"/>
          <p14:tracePt t="109715" x="1931988" y="5207000"/>
          <p14:tracePt t="109726" x="1960563" y="5170488"/>
          <p14:tracePt t="109731" x="1968500" y="5160963"/>
          <p14:tracePt t="109739" x="1978025" y="5160963"/>
          <p14:tracePt t="109748" x="2005013" y="5133975"/>
          <p14:tracePt t="109755" x="2024063" y="5126038"/>
          <p14:tracePt t="109763" x="2070100" y="5106988"/>
          <p14:tracePt t="109771" x="2087563" y="5089525"/>
          <p14:tracePt t="109779" x="2114550" y="5080000"/>
          <p14:tracePt t="109787" x="2160588" y="5060950"/>
          <p14:tracePt t="109795" x="2179638" y="5060950"/>
          <p14:tracePt t="109804" x="2233613" y="5033963"/>
          <p14:tracePt t="109810" x="2287588" y="5033963"/>
          <p14:tracePt t="109818" x="2352675" y="5024438"/>
          <p14:tracePt t="109826" x="2425700" y="5024438"/>
          <p14:tracePt t="109834" x="2498725" y="5016500"/>
          <p14:tracePt t="109842" x="2598738" y="4997450"/>
          <p14:tracePt t="109850" x="2671763" y="4997450"/>
          <p14:tracePt t="109859" x="2781300" y="4997450"/>
          <p14:tracePt t="109876" x="2925763" y="4997450"/>
          <p14:tracePt t="109882" x="3035300" y="4997450"/>
          <p14:tracePt t="109891" x="3144838" y="4997450"/>
          <p14:tracePt t="109898" x="3254375" y="4997450"/>
          <p14:tracePt t="109906" x="3382963" y="4997450"/>
          <p14:tracePt t="109914" x="3509963" y="4997450"/>
          <p14:tracePt t="109922" x="3636963" y="4997450"/>
          <p14:tracePt t="109930" x="3765550" y="4997450"/>
          <p14:tracePt t="109938" x="3892550" y="4997450"/>
          <p14:tracePt t="109946" x="4021138" y="4997450"/>
          <p14:tracePt t="109954" x="4111625" y="4997450"/>
          <p14:tracePt t="109962" x="4221163" y="4997450"/>
          <p14:tracePt t="109970" x="4311650" y="4997450"/>
          <p14:tracePt t="109979" x="4394200" y="4997450"/>
          <p14:tracePt t="109986" x="4484688" y="4997450"/>
          <p14:tracePt t="109994" x="4521200" y="4997450"/>
          <p14:tracePt t="110002" x="4567238" y="4997450"/>
          <p14:tracePt t="110010" x="4603750" y="4997450"/>
          <p14:tracePt t="110018" x="4630738" y="4997450"/>
          <p14:tracePt t="110026" x="4676775" y="4997450"/>
          <p14:tracePt t="110034" x="4703763" y="4997450"/>
          <p14:tracePt t="110042" x="4730750" y="4997450"/>
          <p14:tracePt t="110050" x="4759325" y="4997450"/>
          <p14:tracePt t="110058" x="4803775" y="4997450"/>
          <p14:tracePt t="110066" x="4832350" y="4997450"/>
          <p14:tracePt t="110075" x="4849813" y="4997450"/>
          <p14:tracePt t="110082" x="4876800" y="4997450"/>
          <p14:tracePt t="110092" x="4905375" y="5016500"/>
          <p14:tracePt t="110099" x="4913313" y="5016500"/>
          <p14:tracePt t="110109" x="4922838" y="5024438"/>
          <p14:tracePt t="110114" x="4932363" y="5024438"/>
          <p14:tracePt t="110122" x="4959350" y="5033963"/>
          <p14:tracePt t="110130" x="4968875" y="5033963"/>
          <p14:tracePt t="110138" x="4978400" y="5043488"/>
          <p14:tracePt t="110210" x="4986338" y="5053013"/>
          <p14:tracePt t="110218" x="4986338" y="5060950"/>
          <p14:tracePt t="110242" x="4986338" y="5070475"/>
          <p14:tracePt t="110250" x="4986338" y="5089525"/>
          <p14:tracePt t="110259" x="4986338" y="5106988"/>
          <p14:tracePt t="110266" x="4978400" y="5116513"/>
          <p14:tracePt t="110275" x="4968875" y="5133975"/>
          <p14:tracePt t="110282" x="4959350" y="5143500"/>
          <p14:tracePt t="110291" x="4949825" y="5153025"/>
          <p14:tracePt t="110298" x="4922838" y="5189538"/>
          <p14:tracePt t="110314" x="4905375" y="5207000"/>
          <p14:tracePt t="110322" x="4886325" y="5216525"/>
          <p14:tracePt t="110330" x="4876800" y="5233988"/>
          <p14:tracePt t="110338" x="4868863" y="5233988"/>
          <p14:tracePt t="110346" x="4840288" y="5253038"/>
          <p14:tracePt t="110354" x="4832350" y="5262563"/>
          <p14:tracePt t="110363" x="4813300" y="5270500"/>
          <p14:tracePt t="110370" x="4795838" y="5299075"/>
          <p14:tracePt t="110378" x="4776788" y="5307013"/>
          <p14:tracePt t="110386" x="4767263" y="5316538"/>
          <p14:tracePt t="110394" x="4749800" y="5335588"/>
          <p14:tracePt t="110402" x="4740275" y="5343525"/>
          <p14:tracePt t="110410" x="4713288" y="5353050"/>
          <p14:tracePt t="110418" x="4695825" y="5372100"/>
          <p14:tracePt t="110426" x="4667250" y="5380038"/>
          <p14:tracePt t="110434" x="4649788" y="5389563"/>
          <p14:tracePt t="110444" x="4622800" y="5399088"/>
          <p14:tracePt t="110450" x="4586288" y="5408613"/>
          <p14:tracePt t="110458" x="4567238" y="5426075"/>
          <p14:tracePt t="110466" x="4549775" y="5435600"/>
          <p14:tracePt t="110474" x="4521200" y="5453063"/>
          <p14:tracePt t="110482" x="4503738" y="5472113"/>
          <p14:tracePt t="110491" x="4494213" y="5481638"/>
          <p14:tracePt t="110498" x="4467225" y="5489575"/>
          <p14:tracePt t="110514" x="4448175" y="5499100"/>
          <p14:tracePt t="110530" x="4440238" y="5499100"/>
          <p14:tracePt t="110538" x="4430713" y="5508625"/>
          <p14:tracePt t="110554" x="4413250" y="5518150"/>
          <p14:tracePt t="110627" x="4394200" y="5526088"/>
          <p14:tracePt t="110635" x="4384675" y="5526088"/>
          <p14:tracePt t="110643" x="4376738" y="5526088"/>
          <p14:tracePt t="110651" x="4367213" y="5535613"/>
          <p14:tracePt t="110704" x="4348163" y="5535613"/>
          <p14:tracePt t="111810" x="4340225" y="5535613"/>
          <p14:tracePt t="111818" x="4330700" y="5535613"/>
          <p14:tracePt t="111834" x="4321175" y="5535613"/>
          <p14:tracePt t="111842" x="4311650" y="5535613"/>
          <p14:tracePt t="111850" x="4303713" y="5535613"/>
          <p14:tracePt t="111994" x="4294188" y="5535613"/>
          <p14:tracePt t="112028" x="4275138" y="5518150"/>
          <p14:tracePt t="112084" x="4267200" y="5518150"/>
          <p14:tracePt t="112155" x="4257675" y="5518150"/>
          <p14:tracePt t="112692" x="4230688" y="5499100"/>
          <p14:tracePt t="112706" x="4211638" y="5481638"/>
          <p14:tracePt t="112714" x="4202113" y="5472113"/>
          <p14:tracePt t="112730" x="4194175" y="5472113"/>
          <p14:tracePt t="112755" x="4184650" y="5462588"/>
          <p14:tracePt t="112867" x="4175125" y="5453063"/>
          <p14:tracePt t="112876" x="4165600" y="5445125"/>
          <p14:tracePt t="112892" x="4157663" y="5435600"/>
          <p14:tracePt t="112899" x="4148138" y="5426075"/>
          <p14:tracePt t="112915" x="4138613" y="5416550"/>
          <p14:tracePt t="112922" x="4129088" y="5416550"/>
          <p14:tracePt t="112946" x="4121150" y="5408613"/>
          <p14:tracePt t="112970" x="4121150" y="5399088"/>
          <p14:tracePt t="113410" x="4102100" y="5389563"/>
          <p14:tracePt t="113419" x="4094163" y="5380038"/>
          <p14:tracePt t="113434" x="4084638" y="5372100"/>
          <p14:tracePt t="113442" x="4084638" y="5362575"/>
          <p14:tracePt t="113450" x="4075113" y="5353050"/>
          <p14:tracePt t="113804" x="4075113" y="5343525"/>
          <p14:tracePt t="113826" x="4075113" y="5326063"/>
          <p14:tracePt t="114179" x="4075113" y="5316538"/>
          <p14:tracePt t="114195" x="4075113" y="5307013"/>
          <p14:tracePt t="114220" x="4065588" y="5299075"/>
          <p14:tracePt t="114239" x="4065588" y="5289550"/>
          <p14:tracePt t="114243" x="4065588" y="5280025"/>
          <p14:tracePt t="114250" x="4065588" y="5270500"/>
          <p14:tracePt t="114259" x="4065588" y="5243513"/>
          <p14:tracePt t="114266" x="4065588" y="5226050"/>
          <p14:tracePt t="114275" x="4065588" y="5207000"/>
          <p14:tracePt t="114282" x="4048125" y="5180013"/>
          <p14:tracePt t="114291" x="4048125" y="5153025"/>
          <p14:tracePt t="114298" x="4048125" y="5133975"/>
          <p14:tracePt t="114308" x="4048125" y="5097463"/>
          <p14:tracePt t="114315" x="4048125" y="5089525"/>
          <p14:tracePt t="114323" x="4048125" y="5053013"/>
          <p14:tracePt t="114331" x="4048125" y="5033963"/>
          <p14:tracePt t="114339" x="4038600" y="5006975"/>
          <p14:tracePt t="114347" x="4038600" y="4987925"/>
          <p14:tracePt t="114355" x="4038600" y="4979988"/>
          <p14:tracePt t="114363" x="4029075" y="4951413"/>
          <p14:tracePt t="114379" x="4029075" y="4924425"/>
          <p14:tracePt t="114387" x="4021138" y="4906963"/>
          <p14:tracePt t="114395" x="4021138" y="4897438"/>
          <p14:tracePt t="114403" x="4021138" y="4878388"/>
          <p14:tracePt t="114411" x="4021138" y="4860925"/>
          <p14:tracePt t="114419" x="4021138" y="4833938"/>
          <p14:tracePt t="114427" x="4002088" y="4797425"/>
          <p14:tracePt t="114442" x="4002088" y="4768850"/>
          <p14:tracePt t="114451" x="4002088" y="4751388"/>
          <p14:tracePt t="114459" x="3992563" y="4732338"/>
          <p14:tracePt t="114466" x="3992563" y="4724400"/>
          <p14:tracePt t="114482" x="3992563" y="4714875"/>
          <p14:tracePt t="114492" x="3984625" y="4697413"/>
          <p14:tracePt t="114498" x="3984625" y="4687888"/>
          <p14:tracePt t="114508" x="3984625" y="4678363"/>
          <p14:tracePt t="114666" x="3984625" y="4668838"/>
          <p14:tracePt t="114675" x="3984625" y="4651375"/>
          <p14:tracePt t="114690" x="3984625" y="4641850"/>
          <p14:tracePt t="114698" x="3984625" y="4632325"/>
          <p14:tracePt t="114706" x="3984625" y="4614863"/>
          <p14:tracePt t="114722" x="3984625" y="4595813"/>
          <p14:tracePt t="114730" x="3984625" y="4587875"/>
          <p14:tracePt t="114738" x="3984625" y="4578350"/>
          <p14:tracePt t="114754" x="3984625" y="4568825"/>
          <p14:tracePt t="114762" x="3984625" y="4559300"/>
          <p14:tracePt t="114770" x="3992563" y="4541838"/>
          <p14:tracePt t="114802" x="3992563" y="4532313"/>
          <p14:tracePt t="114818" x="3992563" y="4522788"/>
          <p14:tracePt t="115372" x="3992563" y="4532313"/>
          <p14:tracePt t="115386" x="3984625" y="4541838"/>
          <p14:tracePt t="115410" x="3965575" y="4541838"/>
          <p14:tracePt t="115427" x="3948113" y="4551363"/>
          <p14:tracePt t="115602" x="3948113" y="4559300"/>
          <p14:tracePt t="115645" x="3956050" y="4559300"/>
          <p14:tracePt t="115700" x="3956050" y="4551363"/>
          <p14:tracePt t="116162" x="3975100" y="4551363"/>
          <p14:tracePt t="116170" x="3984625" y="4541838"/>
          <p14:tracePt t="116196" x="3992563" y="4532313"/>
          <p14:tracePt t="116594" x="4002088" y="4522788"/>
          <p14:tracePt t="117044" x="4011613" y="4514850"/>
          <p14:tracePt t="117059" x="4029075" y="4505325"/>
          <p14:tracePt t="117083" x="4038600" y="4486275"/>
          <p14:tracePt t="117115" x="4038600" y="4478338"/>
          <p14:tracePt t="117131" x="4048125" y="4459288"/>
          <p14:tracePt t="117139" x="4048125" y="4449763"/>
          <p14:tracePt t="117147" x="4065588" y="4432300"/>
          <p14:tracePt t="117155" x="4075113" y="4422775"/>
          <p14:tracePt t="117171" x="4094163" y="4405313"/>
          <p14:tracePt t="117187" x="4094163" y="4395788"/>
          <p14:tracePt t="117195" x="4121150" y="4368800"/>
          <p14:tracePt t="117203" x="4129088" y="4359275"/>
          <p14:tracePt t="117219" x="4138613" y="4349750"/>
          <p14:tracePt t="117229" x="4138613" y="4340225"/>
          <p14:tracePt t="117234" x="4148138" y="4332288"/>
          <p14:tracePt t="117242" x="4157663" y="4332288"/>
          <p14:tracePt t="117250" x="4157663" y="4322763"/>
          <p14:tracePt t="117588" x="4148138" y="4332288"/>
          <p14:tracePt t="117596" x="4121150" y="4332288"/>
          <p14:tracePt t="117604" x="4075113" y="4359275"/>
          <p14:tracePt t="117613" x="4011613" y="4368800"/>
          <p14:tracePt t="117619" x="3984625" y="4368800"/>
          <p14:tracePt t="117628" x="3929063" y="4376738"/>
          <p14:tracePt t="117634" x="3883025" y="4376738"/>
          <p14:tracePt t="117644" x="3819525" y="4386263"/>
          <p14:tracePt t="117650" x="3783013" y="4386263"/>
          <p14:tracePt t="117659" x="3746500" y="4413250"/>
          <p14:tracePt t="117666" x="3729038" y="4413250"/>
          <p14:tracePt t="117674" x="3683000" y="4413250"/>
          <p14:tracePt t="117682" x="3646488" y="4413250"/>
          <p14:tracePt t="117692" x="3609975" y="4422775"/>
          <p14:tracePt t="117698" x="3582988" y="4422775"/>
          <p14:tracePt t="117707" x="3546475" y="4422775"/>
          <p14:tracePt t="117714" x="3490913" y="4422775"/>
          <p14:tracePt t="117722" x="3463925" y="4422775"/>
          <p14:tracePt t="117730" x="3409950" y="4422775"/>
          <p14:tracePt t="117738" x="3309938" y="4422775"/>
          <p14:tracePt t="117746" x="3236913" y="4422775"/>
          <p14:tracePt t="117754" x="3163888" y="4413250"/>
          <p14:tracePt t="117762" x="3054350" y="4405313"/>
          <p14:tracePt t="117770" x="2971800" y="4395788"/>
          <p14:tracePt t="117778" x="2881313" y="4368800"/>
          <p14:tracePt t="117786" x="2835275" y="4349750"/>
          <p14:tracePt t="117794" x="2798763" y="4349750"/>
          <p14:tracePt t="117802" x="2781300" y="4340225"/>
          <p14:tracePt t="117810" x="2744788" y="4332288"/>
          <p14:tracePt t="117886" x="2725738" y="4332288"/>
          <p14:tracePt t="117896" x="2708275" y="4332288"/>
          <p14:tracePt t="117901" x="2698750" y="4332288"/>
          <p14:tracePt t="117909" x="2662238" y="4322763"/>
          <p14:tracePt t="117915" x="2635250" y="4322763"/>
          <p14:tracePt t="117923" x="2589213" y="4303713"/>
          <p14:tracePt t="117931" x="2552700" y="4303713"/>
          <p14:tracePt t="117939" x="2506663" y="4295775"/>
          <p14:tracePt t="117947" x="2479675" y="4295775"/>
          <p14:tracePt t="117955" x="2425700" y="4276725"/>
          <p14:tracePt t="117963" x="2379663" y="4276725"/>
          <p14:tracePt t="117971" x="2324100" y="4268788"/>
          <p14:tracePt t="117979" x="2270125" y="4268788"/>
          <p14:tracePt t="117987" x="2206625" y="4240213"/>
          <p14:tracePt t="117995" x="2151063" y="4240213"/>
          <p14:tracePt t="118003" x="2124075" y="4232275"/>
          <p14:tracePt t="118011" x="2106613" y="4232275"/>
          <p14:tracePt t="118019" x="2060575" y="4232275"/>
          <p14:tracePt t="118027" x="2051050" y="4222750"/>
          <p14:tracePt t="118051" x="2033588" y="4222750"/>
          <p14:tracePt t="118100" x="2024063" y="4222750"/>
          <p14:tracePt t="118220" x="2024063" y="4203700"/>
          <p14:tracePt t="118227" x="2014538" y="4186238"/>
          <p14:tracePt t="118237" x="2014538" y="4167188"/>
          <p14:tracePt t="118242" x="2014538" y="4159250"/>
          <p14:tracePt t="118252" x="2014538" y="4122738"/>
          <p14:tracePt t="118261" x="2014538" y="4113213"/>
          <p14:tracePt t="118267" x="2014538" y="4094163"/>
          <p14:tracePt t="118275" x="2014538" y="4067175"/>
          <p14:tracePt t="118282" x="2014538" y="4049713"/>
          <p14:tracePt t="118292" x="2014538" y="4021138"/>
          <p14:tracePt t="118298" x="2014538" y="4003675"/>
          <p14:tracePt t="118308" x="2014538" y="3984625"/>
          <p14:tracePt t="118315" x="2014538" y="3967163"/>
          <p14:tracePt t="118323" x="2014538" y="3948113"/>
          <p14:tracePt t="118331" x="2024063" y="3930650"/>
          <p14:tracePt t="118338" x="2024063" y="3921125"/>
          <p14:tracePt t="118346" x="2033588" y="3911600"/>
          <p14:tracePt t="118354" x="2060575" y="3875088"/>
          <p14:tracePt t="118362" x="2070100" y="3867150"/>
          <p14:tracePt t="118378" x="2087563" y="3840163"/>
          <p14:tracePt t="118395" x="2106613" y="3830638"/>
          <p14:tracePt t="118403" x="2114550" y="3821113"/>
          <p14:tracePt t="118411" x="2133600" y="3821113"/>
          <p14:tracePt t="118419" x="2160588" y="3794125"/>
          <p14:tracePt t="118428" x="2170113" y="3794125"/>
          <p14:tracePt t="118435" x="2197100" y="3784600"/>
          <p14:tracePt t="118444" x="2214563" y="3767138"/>
          <p14:tracePt t="118450" x="2233613" y="3748088"/>
          <p14:tracePt t="118459" x="2260600" y="3730625"/>
          <p14:tracePt t="118466" x="2297113" y="3721100"/>
          <p14:tracePt t="118474" x="2324100" y="3694113"/>
          <p14:tracePt t="118482" x="2352675" y="3684588"/>
          <p14:tracePt t="118490" x="2416175" y="3675063"/>
          <p14:tracePt t="118498" x="2443163" y="3665538"/>
          <p14:tracePt t="118507" x="2489200" y="3629025"/>
          <p14:tracePt t="118516" x="2516188" y="3629025"/>
          <p14:tracePt t="118522" x="2562225" y="3621088"/>
          <p14:tracePt t="118531" x="2589213" y="3611563"/>
          <p14:tracePt t="118539" x="2635250" y="3592513"/>
          <p14:tracePt t="118548" x="2652713" y="3592513"/>
          <p14:tracePt t="118555" x="2679700" y="3592513"/>
          <p14:tracePt t="118563" x="2716213" y="3592513"/>
          <p14:tracePt t="118571" x="2744788" y="3592513"/>
          <p14:tracePt t="118579" x="2781300" y="3592513"/>
          <p14:tracePt t="118587" x="2817813" y="3592513"/>
          <p14:tracePt t="118595" x="2825750" y="3592513"/>
          <p14:tracePt t="118603" x="2852738" y="3592513"/>
          <p14:tracePt t="118611" x="2862263" y="3592513"/>
          <p14:tracePt t="118619" x="2881313" y="3592513"/>
          <p14:tracePt t="118635" x="2889250" y="3592513"/>
          <p14:tracePt t="118651" x="2898775" y="3592513"/>
          <p14:tracePt t="118659" x="2908300" y="3592513"/>
          <p14:tracePt t="118667" x="2925763" y="3592513"/>
          <p14:tracePt t="118674" x="2935288" y="3592513"/>
          <p14:tracePt t="118682" x="2944813" y="3592513"/>
          <p14:tracePt t="118690" x="2990850" y="3592513"/>
          <p14:tracePt t="118698" x="3044825" y="3592513"/>
          <p14:tracePt t="118707" x="3100388" y="3592513"/>
          <p14:tracePt t="118714" x="3171825" y="3592513"/>
          <p14:tracePt t="118722" x="3281363" y="3592513"/>
          <p14:tracePt t="118730" x="3373438" y="3592513"/>
          <p14:tracePt t="118738" x="3500438" y="3592513"/>
          <p14:tracePt t="118748" x="3592513" y="3592513"/>
          <p14:tracePt t="118754" x="3692525" y="3592513"/>
          <p14:tracePt t="118762" x="3765550" y="3592513"/>
          <p14:tracePt t="118770" x="3838575" y="3592513"/>
          <p14:tracePt t="118778" x="3929063" y="3592513"/>
          <p14:tracePt t="118786" x="3965575" y="3592513"/>
          <p14:tracePt t="118796" x="4011613" y="3592513"/>
          <p14:tracePt t="118804" x="4038600" y="3592513"/>
          <p14:tracePt t="118812" x="4048125" y="3592513"/>
          <p14:tracePt t="118820" x="4057650" y="3592513"/>
          <p14:tracePt t="118828" x="4084638" y="3592513"/>
          <p14:tracePt t="118843" x="4094163" y="3592513"/>
          <p14:tracePt t="118851" x="4121150" y="3592513"/>
          <p14:tracePt t="118859" x="4138613" y="3592513"/>
          <p14:tracePt t="118869" x="4165600" y="3592513"/>
          <p14:tracePt t="118876" x="4211638" y="3592513"/>
          <p14:tracePt t="118883" x="4238625" y="3592513"/>
          <p14:tracePt t="118892" x="4294188" y="3592513"/>
          <p14:tracePt t="118899" x="4348163" y="3592513"/>
          <p14:tracePt t="118909" x="4403725" y="3592513"/>
          <p14:tracePt t="118915" x="4467225" y="3592513"/>
          <p14:tracePt t="118924" x="4521200" y="3592513"/>
          <p14:tracePt t="118931" x="4549775" y="3592513"/>
          <p14:tracePt t="118939" x="4576763" y="3592513"/>
          <p14:tracePt t="118946" x="4594225" y="3592513"/>
          <p14:tracePt t="118956" x="4613275" y="3592513"/>
          <p14:tracePt t="119020" x="4622800" y="3602038"/>
          <p14:tracePt t="119116" x="4622800" y="3611563"/>
          <p14:tracePt t="119132" x="4622800" y="3621088"/>
          <p14:tracePt t="119140" x="4622800" y="3629025"/>
          <p14:tracePt t="119156" x="4622800" y="3638550"/>
          <p14:tracePt t="119165" x="4622800" y="3657600"/>
          <p14:tracePt t="119179" x="4622800" y="3675063"/>
          <p14:tracePt t="119188" x="4622800" y="3684588"/>
          <p14:tracePt t="119195" x="4622800" y="3702050"/>
          <p14:tracePt t="119203" x="4622800" y="3721100"/>
          <p14:tracePt t="119211" x="4622800" y="3767138"/>
          <p14:tracePt t="119219" x="4622800" y="3794125"/>
          <p14:tracePt t="119227" x="4622800" y="3821113"/>
          <p14:tracePt t="119235" x="4622800" y="3848100"/>
          <p14:tracePt t="119243" x="4622800" y="3894138"/>
          <p14:tracePt t="119250" x="4622800" y="3921125"/>
          <p14:tracePt t="119260" x="4622800" y="3948113"/>
          <p14:tracePt t="119268" x="4622800" y="3957638"/>
          <p14:tracePt t="119277" x="4630738" y="3976688"/>
          <p14:tracePt t="119388" x="4640263" y="3984625"/>
          <p14:tracePt t="119399" x="4640263" y="3994150"/>
          <p14:tracePt t="119420" x="4640263" y="4003675"/>
          <p14:tracePt t="119428" x="4640263" y="4013200"/>
          <p14:tracePt t="119436" x="4630738" y="4030663"/>
          <p14:tracePt t="119447" x="4622800" y="4040188"/>
          <p14:tracePt t="119451" x="4613275" y="4049713"/>
          <p14:tracePt t="119459" x="4603750" y="4057650"/>
          <p14:tracePt t="119475" x="4594225" y="4057650"/>
          <p14:tracePt t="119483" x="4567238" y="4057650"/>
          <p14:tracePt t="119499" x="4567238" y="4067175"/>
          <p14:tracePt t="119508" x="4557713" y="4076700"/>
          <p14:tracePt t="119531" x="4549775" y="4086225"/>
          <p14:tracePt t="119538" x="4530725" y="4086225"/>
          <p14:tracePt t="119546" x="4521200" y="4086225"/>
          <p14:tracePt t="119555" x="4503738" y="4086225"/>
          <p14:tracePt t="119563" x="4476750" y="4103688"/>
          <p14:tracePt t="119571" x="4448175" y="4122738"/>
          <p14:tracePt t="119578" x="4430713" y="4122738"/>
          <p14:tracePt t="119587" x="4421188" y="4130675"/>
          <p14:tracePt t="119595" x="4384675" y="4130675"/>
          <p14:tracePt t="119603" x="4367213" y="4140200"/>
          <p14:tracePt t="119611" x="4340225" y="4140200"/>
          <p14:tracePt t="119619" x="4321175" y="4149725"/>
          <p14:tracePt t="119627" x="4303713" y="4149725"/>
          <p14:tracePt t="119635" x="4267200" y="4167188"/>
          <p14:tracePt t="119651" x="4238625" y="4167188"/>
          <p14:tracePt t="119658" x="4230688" y="4176713"/>
          <p14:tracePt t="119674" x="4211638" y="4176713"/>
          <p14:tracePt t="119682" x="4202113" y="4186238"/>
          <p14:tracePt t="119706" x="4194175" y="4186238"/>
          <p14:tracePt t="119722" x="4175125" y="4195763"/>
          <p14:tracePt t="119738" x="4165600" y="4195763"/>
          <p14:tracePt t="119754" x="4148138" y="4195763"/>
          <p14:tracePt t="119762" x="4129088" y="4203700"/>
          <p14:tracePt t="119778" x="4121150" y="4213225"/>
          <p14:tracePt t="119786" x="4111625" y="4213225"/>
          <p14:tracePt t="119794" x="4094163" y="4222750"/>
          <p14:tracePt t="119803" x="4065588" y="4232275"/>
          <p14:tracePt t="119811" x="4057650" y="4232275"/>
          <p14:tracePt t="119818" x="4038600" y="4249738"/>
          <p14:tracePt t="119827" x="4021138" y="4249738"/>
          <p14:tracePt t="119835" x="3992563" y="4259263"/>
          <p14:tracePt t="119843" x="3975100" y="4268788"/>
          <p14:tracePt t="119851" x="3965575" y="4268788"/>
          <p14:tracePt t="119859" x="3948113" y="4268788"/>
          <p14:tracePt t="119878" x="3875088" y="4295775"/>
          <p14:tracePt t="119883" x="3865563" y="4303713"/>
          <p14:tracePt t="119891" x="3829050" y="4303713"/>
          <p14:tracePt t="119898" x="3792538" y="4313238"/>
          <p14:tracePt t="119908" x="3775075" y="4313238"/>
          <p14:tracePt t="119914" x="3729038" y="4313238"/>
          <p14:tracePt t="119924" x="3692525" y="4313238"/>
          <p14:tracePt t="119931" x="3646488" y="4313238"/>
          <p14:tracePt t="119939" x="3619500" y="4313238"/>
          <p14:tracePt t="119946" x="3582988" y="4313238"/>
          <p14:tracePt t="119954" x="3536950" y="4313238"/>
          <p14:tracePt t="119962" x="3482975" y="4313238"/>
          <p14:tracePt t="119970" x="3427413" y="4313238"/>
          <p14:tracePt t="119978" x="3373438" y="4313238"/>
          <p14:tracePt t="119986" x="3300413" y="4313238"/>
          <p14:tracePt t="119994" x="3236913" y="4313238"/>
          <p14:tracePt t="120002" x="3200400" y="4313238"/>
          <p14:tracePt t="120010" x="3144838" y="4313238"/>
          <p14:tracePt t="120018" x="3108325" y="4313238"/>
          <p14:tracePt t="120027" x="3071813" y="4313238"/>
          <p14:tracePt t="120034" x="3054350" y="4313238"/>
          <p14:tracePt t="120043" x="3035300" y="4313238"/>
          <p14:tracePt t="120053" x="3008313" y="4313238"/>
          <p14:tracePt t="120060" x="2998788" y="4313238"/>
          <p14:tracePt t="120077" x="2990850" y="4313238"/>
          <p14:tracePt t="120084" x="2962275" y="4313238"/>
          <p14:tracePt t="120095" x="2944813" y="4313238"/>
          <p14:tracePt t="120100" x="2917825" y="4313238"/>
          <p14:tracePt t="120110" x="2862263" y="4313238"/>
          <p14:tracePt t="120116" x="2817813" y="4313238"/>
          <p14:tracePt t="120126" x="2789238" y="4313238"/>
          <p14:tracePt t="120132" x="2735263" y="4313238"/>
          <p14:tracePt t="120139" x="2679700" y="4313238"/>
          <p14:tracePt t="120147" x="2635250" y="4313238"/>
          <p14:tracePt t="120156" x="2579688" y="4313238"/>
          <p14:tracePt t="120163" x="2543175" y="4313238"/>
          <p14:tracePt t="120171" x="2489200" y="4313238"/>
          <p14:tracePt t="120179" x="2462213" y="4313238"/>
          <p14:tracePt t="120187" x="2433638" y="4313238"/>
          <p14:tracePt t="120195" x="2389188" y="4313238"/>
          <p14:tracePt t="120203" x="2379663" y="4313238"/>
          <p14:tracePt t="120211" x="2343150" y="4313238"/>
          <p14:tracePt t="120227" x="2324100" y="4313238"/>
          <p14:tracePt t="120235" x="2297113" y="4313238"/>
          <p14:tracePt t="120243" x="2287588" y="4313238"/>
          <p14:tracePt t="120251" x="2279650" y="4313238"/>
          <p14:tracePt t="120258" x="2251075" y="4313238"/>
          <p14:tracePt t="120276" x="2243138" y="4313238"/>
          <p14:tracePt t="120284" x="2224088" y="4313238"/>
          <p14:tracePt t="120295" x="2214563" y="4313238"/>
          <p14:tracePt t="120300" x="2206625" y="4303713"/>
          <p14:tracePt t="120428" x="2197100" y="4303713"/>
          <p14:tracePt t="120436" x="2170113" y="4303713"/>
          <p14:tracePt t="120451" x="2143125" y="4303713"/>
          <p14:tracePt t="120458" x="2133600" y="4295775"/>
          <p14:tracePt t="120467" x="2114550" y="4295775"/>
          <p14:tracePt t="120478" x="2097088" y="4295775"/>
          <p14:tracePt t="120483" x="2078038" y="4286250"/>
          <p14:tracePt t="120496" x="2070100" y="4286250"/>
          <p14:tracePt t="120499" x="2041525" y="4286250"/>
          <p14:tracePt t="120515" x="2014538" y="4286250"/>
          <p14:tracePt t="120528" x="1997075" y="4286250"/>
          <p14:tracePt t="120531" x="1978025" y="4268788"/>
          <p14:tracePt t="120541" x="1941513" y="4268788"/>
          <p14:tracePt t="120546" x="1905000" y="4259263"/>
          <p14:tracePt t="120554" x="1887538" y="4259263"/>
          <p14:tracePt t="120562" x="1860550" y="4259263"/>
          <p14:tracePt t="120571" x="1824038" y="4249738"/>
          <p14:tracePt t="120578" x="1804988" y="4249738"/>
          <p14:tracePt t="120586" x="1804988" y="4240213"/>
          <p14:tracePt t="120594" x="1778000" y="4222750"/>
          <p14:tracePt t="120602" x="1768475" y="4222750"/>
          <p14:tracePt t="120610" x="1751013" y="4203700"/>
          <p14:tracePt t="120618" x="1741488" y="4195763"/>
          <p14:tracePt t="120626" x="1722438" y="4167188"/>
          <p14:tracePt t="120634" x="1722438" y="4159250"/>
          <p14:tracePt t="120642" x="1714500" y="4122738"/>
          <p14:tracePt t="120650" x="1714500" y="4103688"/>
          <p14:tracePt t="120659" x="1714500" y="4067175"/>
          <p14:tracePt t="120666" x="1714500" y="4021138"/>
          <p14:tracePt t="120674" x="1714500" y="3967163"/>
          <p14:tracePt t="120682" x="1714500" y="3930650"/>
          <p14:tracePt t="120691" x="1731963" y="3867150"/>
          <p14:tracePt t="120698" x="1741488" y="3830638"/>
          <p14:tracePt t="120708" x="1787525" y="3775075"/>
          <p14:tracePt t="120714" x="1824038" y="3730625"/>
          <p14:tracePt t="120724" x="1887538" y="3675063"/>
          <p14:tracePt t="120730" x="1987550" y="3621088"/>
          <p14:tracePt t="120738" x="2087563" y="3584575"/>
          <p14:tracePt t="120746" x="2197100" y="3538538"/>
          <p14:tracePt t="120754" x="2333625" y="3511550"/>
          <p14:tracePt t="120762" x="2479675" y="3465513"/>
          <p14:tracePt t="120770" x="2625725" y="3446463"/>
          <p14:tracePt t="120778" x="2789238" y="3419475"/>
          <p14:tracePt t="120786" x="2944813" y="3392488"/>
          <p14:tracePt t="120794" x="3090863" y="3375025"/>
          <p14:tracePt t="120802" x="3236913" y="3355975"/>
          <p14:tracePt t="120810" x="3363913" y="3328988"/>
          <p14:tracePt t="120818" x="3490913" y="3328988"/>
          <p14:tracePt t="120826" x="3600450" y="3328988"/>
          <p14:tracePt t="120834" x="3746500" y="3328988"/>
          <p14:tracePt t="120843" x="3856038" y="3328988"/>
          <p14:tracePt t="120851" x="3984625" y="3328988"/>
          <p14:tracePt t="120858" x="4084638" y="3338513"/>
          <p14:tracePt t="120867" x="4175125" y="3346450"/>
          <p14:tracePt t="120877" x="4275138" y="3392488"/>
          <p14:tracePt t="120882" x="4348163" y="3392488"/>
          <p14:tracePt t="120891" x="4403725" y="3402013"/>
          <p14:tracePt t="120898" x="4467225" y="3429000"/>
          <p14:tracePt t="120908" x="4530725" y="3446463"/>
          <p14:tracePt t="120916" x="4540250" y="3446463"/>
          <p14:tracePt t="120924" x="4567238" y="3455988"/>
          <p14:tracePt t="120931" x="4586288" y="3465513"/>
          <p14:tracePt t="120938" x="4603750" y="3465513"/>
          <p14:tracePt t="120946" x="4622800" y="3465513"/>
          <p14:tracePt t="120954" x="4622800" y="3475038"/>
          <p14:tracePt t="120986" x="4630738" y="3482975"/>
          <p14:tracePt t="121002" x="4630738" y="3492500"/>
          <p14:tracePt t="121018" x="4649788" y="3511550"/>
          <p14:tracePt t="121051" x="4649788" y="3529013"/>
          <p14:tracePt t="121066" x="4649788" y="3538538"/>
          <p14:tracePt t="121074" x="4649788" y="3548063"/>
          <p14:tracePt t="121090" x="4649788" y="3565525"/>
          <p14:tracePt t="121098" x="4649788" y="3575050"/>
          <p14:tracePt t="121114" x="4649788" y="3584575"/>
          <p14:tracePt t="121125" x="4640263" y="3602038"/>
          <p14:tracePt t="121130" x="4640263" y="3611563"/>
          <p14:tracePt t="121142" x="4640263" y="3621088"/>
          <p14:tracePt t="121148" x="4640263" y="3629025"/>
          <p14:tracePt t="121161" x="4630738" y="3657600"/>
          <p14:tracePt t="121171" x="4630738" y="3665538"/>
          <p14:tracePt t="121179" x="4630738" y="3675063"/>
          <p14:tracePt t="121187" x="4613275" y="3694113"/>
          <p14:tracePt t="121203" x="4613275" y="3702050"/>
          <p14:tracePt t="121402" x="4613275" y="3711575"/>
          <p14:tracePt t="121427" x="4613275" y="3730625"/>
          <p14:tracePt t="121445" x="4613275" y="3738563"/>
          <p14:tracePt t="121450" x="4613275" y="3757613"/>
          <p14:tracePt t="121490" x="4613275" y="3775075"/>
          <p14:tracePt t="121498" x="4622800" y="3794125"/>
          <p14:tracePt t="121523" x="4622800" y="3803650"/>
          <p14:tracePt t="121562" x="4622800" y="3821113"/>
          <p14:tracePt t="121612" x="4622800" y="3830638"/>
          <p14:tracePt t="121628" x="4622800" y="3840163"/>
          <p14:tracePt t="121644" x="4622800" y="3857625"/>
          <p14:tracePt t="121683" x="4622800" y="3867150"/>
          <p14:tracePt t="121867" x="4622800" y="3875088"/>
          <p14:tracePt t="122243" x="4630738" y="3884613"/>
          <p14:tracePt t="122259" x="4649788" y="3884613"/>
          <p14:tracePt t="122266" x="4667250" y="3911600"/>
          <p14:tracePt t="122274" x="4703763" y="3930650"/>
          <p14:tracePt t="122282" x="4759325" y="3940175"/>
          <p14:tracePt t="122290" x="4832350" y="3967163"/>
          <p14:tracePt t="122298" x="4895850" y="3976688"/>
          <p14:tracePt t="122307" x="5005388" y="4003675"/>
          <p14:tracePt t="122314" x="5141913" y="4040188"/>
          <p14:tracePt t="122322" x="5268913" y="4040188"/>
          <p14:tracePt t="122330" x="5414963" y="4040188"/>
          <p14:tracePt t="122338" x="5597525" y="4040188"/>
          <p14:tracePt t="122346" x="5753100" y="4040188"/>
          <p14:tracePt t="122354" x="5899150" y="4040188"/>
          <p14:tracePt t="122362" x="6043613" y="4040188"/>
          <p14:tracePt t="122370" x="6189663" y="4040188"/>
          <p14:tracePt t="122378" x="6354763" y="4040188"/>
          <p14:tracePt t="122386" x="6500813" y="4040188"/>
          <p14:tracePt t="122395" x="6627813" y="4040188"/>
          <p14:tracePt t="122402" x="6754813" y="4040188"/>
          <p14:tracePt t="122410" x="6864350" y="4040188"/>
          <p14:tracePt t="122418" x="6992938" y="4040188"/>
          <p14:tracePt t="122426" x="7102475" y="4040188"/>
          <p14:tracePt t="122434" x="7212013" y="4040188"/>
          <p14:tracePt t="122442" x="7319963" y="4040188"/>
          <p14:tracePt t="122452" x="7412038" y="4040188"/>
          <p14:tracePt t="122461" x="7539038" y="4040188"/>
          <p14:tracePt t="122468" x="7667625" y="4030663"/>
          <p14:tracePt t="122477" x="7767638" y="4003675"/>
          <p14:tracePt t="122482" x="7894638" y="3957638"/>
          <p14:tracePt t="122492" x="8031163" y="3930650"/>
          <p14:tracePt t="122498" x="8140700" y="3884613"/>
          <p14:tracePt t="122507" x="8277225" y="3857625"/>
          <p14:tracePt t="122514" x="8405813" y="3811588"/>
          <p14:tracePt t="122523" x="8488363" y="3803650"/>
          <p14:tracePt t="122530" x="8596313" y="3757613"/>
          <p14:tracePt t="122538" x="8697913" y="3730625"/>
          <p14:tracePt t="122546" x="8807450" y="3721100"/>
          <p14:tracePt t="122554" x="8861425" y="3721100"/>
          <p14:tracePt t="122562" x="8943975" y="3694113"/>
          <p14:tracePt t="122570" x="9017000" y="3694113"/>
          <p14:tracePt t="122578" x="9070975" y="3694113"/>
        </p14:tracePtLst>
      </p14:laserTraceLst>
    </p:ext>
  </p:extLs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76" name="Rectangle 12"/>
          <p:cNvSpPr>
            <a:spLocks noGrp="1" noChangeArrowheads="1"/>
          </p:cNvSpPr>
          <p:nvPr>
            <p:ph type="title"/>
          </p:nvPr>
        </p:nvSpPr>
        <p:spPr>
          <a:xfrm>
            <a:off x="323850" y="6021388"/>
            <a:ext cx="7772400" cy="1143000"/>
          </a:xfrm>
        </p:spPr>
        <p:txBody>
          <a:bodyPr/>
          <a:lstStyle/>
          <a:p>
            <a:r>
              <a:rPr lang="en-US" altLang="ja-JP"/>
              <a:t>A problem of Wormhole</a:t>
            </a:r>
          </a:p>
        </p:txBody>
      </p:sp>
      <p:grpSp>
        <p:nvGrpSpPr>
          <p:cNvPr id="11296" name="Group 32"/>
          <p:cNvGrpSpPr>
            <a:grpSpLocks/>
          </p:cNvGrpSpPr>
          <p:nvPr/>
        </p:nvGrpSpPr>
        <p:grpSpPr bwMode="auto">
          <a:xfrm>
            <a:off x="1676400" y="1219200"/>
            <a:ext cx="7315200" cy="990600"/>
            <a:chOff x="1008" y="1152"/>
            <a:chExt cx="4608" cy="624"/>
          </a:xfrm>
        </p:grpSpPr>
        <p:grpSp>
          <p:nvGrpSpPr>
            <p:cNvPr id="11266" name="Group 2"/>
            <p:cNvGrpSpPr>
              <a:grpSpLocks/>
            </p:cNvGrpSpPr>
            <p:nvPr/>
          </p:nvGrpSpPr>
          <p:grpSpPr bwMode="auto">
            <a:xfrm>
              <a:off x="1008" y="1152"/>
              <a:ext cx="4608" cy="624"/>
              <a:chOff x="1008" y="1152"/>
              <a:chExt cx="4608" cy="624"/>
            </a:xfrm>
          </p:grpSpPr>
          <p:sp>
            <p:nvSpPr>
              <p:cNvPr id="11267" name="Oval 3"/>
              <p:cNvSpPr>
                <a:spLocks noChangeArrowheads="1"/>
              </p:cNvSpPr>
              <p:nvPr/>
            </p:nvSpPr>
            <p:spPr bwMode="auto">
              <a:xfrm>
                <a:off x="1248" y="1152"/>
                <a:ext cx="624" cy="624"/>
              </a:xfrm>
              <a:prstGeom prst="ellipse">
                <a:avLst/>
              </a:prstGeom>
              <a:solidFill>
                <a:srgbClr val="FFFF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268" name="Oval 4"/>
              <p:cNvSpPr>
                <a:spLocks noChangeArrowheads="1"/>
              </p:cNvSpPr>
              <p:nvPr/>
            </p:nvSpPr>
            <p:spPr bwMode="auto">
              <a:xfrm>
                <a:off x="2496" y="1152"/>
                <a:ext cx="624" cy="624"/>
              </a:xfrm>
              <a:prstGeom prst="ellipse">
                <a:avLst/>
              </a:prstGeom>
              <a:solidFill>
                <a:srgbClr val="FFFF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269" name="Oval 5"/>
              <p:cNvSpPr>
                <a:spLocks noChangeArrowheads="1"/>
              </p:cNvSpPr>
              <p:nvPr/>
            </p:nvSpPr>
            <p:spPr bwMode="auto">
              <a:xfrm>
                <a:off x="3696" y="1152"/>
                <a:ext cx="624" cy="624"/>
              </a:xfrm>
              <a:prstGeom prst="ellipse">
                <a:avLst/>
              </a:prstGeom>
              <a:solidFill>
                <a:srgbClr val="FFFF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270" name="Oval 6"/>
              <p:cNvSpPr>
                <a:spLocks noChangeArrowheads="1"/>
              </p:cNvSpPr>
              <p:nvPr/>
            </p:nvSpPr>
            <p:spPr bwMode="auto">
              <a:xfrm>
                <a:off x="4848" y="1152"/>
                <a:ext cx="624" cy="624"/>
              </a:xfrm>
              <a:prstGeom prst="ellipse">
                <a:avLst/>
              </a:prstGeom>
              <a:solidFill>
                <a:srgbClr val="FFFF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271" name="Line 7"/>
              <p:cNvSpPr>
                <a:spLocks noChangeShapeType="1"/>
              </p:cNvSpPr>
              <p:nvPr/>
            </p:nvSpPr>
            <p:spPr bwMode="auto">
              <a:xfrm>
                <a:off x="1872" y="1488"/>
                <a:ext cx="624"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272" name="Line 8"/>
              <p:cNvSpPr>
                <a:spLocks noChangeShapeType="1"/>
              </p:cNvSpPr>
              <p:nvPr/>
            </p:nvSpPr>
            <p:spPr bwMode="auto">
              <a:xfrm>
                <a:off x="3120" y="1488"/>
                <a:ext cx="576"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273" name="Line 9"/>
              <p:cNvSpPr>
                <a:spLocks noChangeShapeType="1"/>
              </p:cNvSpPr>
              <p:nvPr/>
            </p:nvSpPr>
            <p:spPr bwMode="auto">
              <a:xfrm>
                <a:off x="4320" y="1488"/>
                <a:ext cx="5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274" name="Line 10"/>
              <p:cNvSpPr>
                <a:spLocks noChangeShapeType="1"/>
              </p:cNvSpPr>
              <p:nvPr/>
            </p:nvSpPr>
            <p:spPr bwMode="auto">
              <a:xfrm>
                <a:off x="1008" y="1488"/>
                <a:ext cx="24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275" name="Line 11"/>
              <p:cNvSpPr>
                <a:spLocks noChangeShapeType="1"/>
              </p:cNvSpPr>
              <p:nvPr/>
            </p:nvSpPr>
            <p:spPr bwMode="auto">
              <a:xfrm>
                <a:off x="5472" y="1488"/>
                <a:ext cx="144"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sp>
          <p:nvSpPr>
            <p:cNvPr id="11278" name="Rectangle 14"/>
            <p:cNvSpPr>
              <a:spLocks noChangeArrowheads="1"/>
            </p:cNvSpPr>
            <p:nvPr/>
          </p:nvSpPr>
          <p:spPr bwMode="auto">
            <a:xfrm>
              <a:off x="1488" y="1392"/>
              <a:ext cx="144" cy="192"/>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279" name="Rectangle 15"/>
            <p:cNvSpPr>
              <a:spLocks noChangeArrowheads="1"/>
            </p:cNvSpPr>
            <p:nvPr/>
          </p:nvSpPr>
          <p:spPr bwMode="auto">
            <a:xfrm>
              <a:off x="2688" y="1392"/>
              <a:ext cx="144" cy="192"/>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280" name="Rectangle 16"/>
            <p:cNvSpPr>
              <a:spLocks noChangeArrowheads="1"/>
            </p:cNvSpPr>
            <p:nvPr/>
          </p:nvSpPr>
          <p:spPr bwMode="auto">
            <a:xfrm>
              <a:off x="3936" y="1392"/>
              <a:ext cx="144" cy="192"/>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281" name="Rectangle 17"/>
            <p:cNvSpPr>
              <a:spLocks noChangeArrowheads="1"/>
            </p:cNvSpPr>
            <p:nvPr/>
          </p:nvSpPr>
          <p:spPr bwMode="auto">
            <a:xfrm>
              <a:off x="5088" y="1392"/>
              <a:ext cx="144" cy="192"/>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sp>
        <p:nvSpPr>
          <p:cNvPr id="11282" name="Oval 18"/>
          <p:cNvSpPr>
            <a:spLocks noChangeArrowheads="1"/>
          </p:cNvSpPr>
          <p:nvPr/>
        </p:nvSpPr>
        <p:spPr bwMode="auto">
          <a:xfrm>
            <a:off x="4419600" y="1676400"/>
            <a:ext cx="76200" cy="7620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283" name="Oval 19"/>
          <p:cNvSpPr>
            <a:spLocks noChangeArrowheads="1"/>
          </p:cNvSpPr>
          <p:nvPr/>
        </p:nvSpPr>
        <p:spPr bwMode="auto">
          <a:xfrm>
            <a:off x="6400800" y="1676400"/>
            <a:ext cx="76200" cy="7620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284" name="Oval 20"/>
          <p:cNvSpPr>
            <a:spLocks noChangeArrowheads="1"/>
          </p:cNvSpPr>
          <p:nvPr/>
        </p:nvSpPr>
        <p:spPr bwMode="auto">
          <a:xfrm>
            <a:off x="8229600" y="1676400"/>
            <a:ext cx="76200" cy="7620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285" name="Oval 21"/>
          <p:cNvSpPr>
            <a:spLocks noChangeArrowheads="1"/>
          </p:cNvSpPr>
          <p:nvPr/>
        </p:nvSpPr>
        <p:spPr bwMode="auto">
          <a:xfrm>
            <a:off x="2514600" y="1676400"/>
            <a:ext cx="76200" cy="7620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300" name="Oval 36"/>
          <p:cNvSpPr>
            <a:spLocks noChangeArrowheads="1"/>
          </p:cNvSpPr>
          <p:nvPr/>
        </p:nvSpPr>
        <p:spPr bwMode="auto">
          <a:xfrm rot="-5400000">
            <a:off x="4876800" y="0"/>
            <a:ext cx="990600" cy="990600"/>
          </a:xfrm>
          <a:prstGeom prst="ellipse">
            <a:avLst/>
          </a:prstGeom>
          <a:solidFill>
            <a:srgbClr val="FFFF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301" name="Oval 37"/>
          <p:cNvSpPr>
            <a:spLocks noChangeArrowheads="1"/>
          </p:cNvSpPr>
          <p:nvPr/>
        </p:nvSpPr>
        <p:spPr bwMode="auto">
          <a:xfrm rot="-5400000">
            <a:off x="3962400" y="4267200"/>
            <a:ext cx="990600" cy="990600"/>
          </a:xfrm>
          <a:prstGeom prst="ellipse">
            <a:avLst/>
          </a:prstGeom>
          <a:solidFill>
            <a:srgbClr val="FFFF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302" name="Oval 38"/>
          <p:cNvSpPr>
            <a:spLocks noChangeArrowheads="1"/>
          </p:cNvSpPr>
          <p:nvPr/>
        </p:nvSpPr>
        <p:spPr bwMode="auto">
          <a:xfrm rot="-5400000">
            <a:off x="3962400" y="2438400"/>
            <a:ext cx="990600" cy="990600"/>
          </a:xfrm>
          <a:prstGeom prst="ellipse">
            <a:avLst/>
          </a:prstGeom>
          <a:solidFill>
            <a:srgbClr val="FFFF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304" name="Line 40"/>
          <p:cNvSpPr>
            <a:spLocks noChangeShapeType="1"/>
          </p:cNvSpPr>
          <p:nvPr/>
        </p:nvSpPr>
        <p:spPr bwMode="auto">
          <a:xfrm rot="-5400000">
            <a:off x="4038600" y="5715000"/>
            <a:ext cx="9144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305" name="Line 41"/>
          <p:cNvSpPr>
            <a:spLocks noChangeShapeType="1"/>
          </p:cNvSpPr>
          <p:nvPr/>
        </p:nvSpPr>
        <p:spPr bwMode="auto">
          <a:xfrm rot="-5400000">
            <a:off x="4076700" y="3848100"/>
            <a:ext cx="8382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307" name="Line 43"/>
          <p:cNvSpPr>
            <a:spLocks noChangeShapeType="1"/>
          </p:cNvSpPr>
          <p:nvPr/>
        </p:nvSpPr>
        <p:spPr bwMode="auto">
          <a:xfrm rot="-5400000">
            <a:off x="4381500" y="2324100"/>
            <a:ext cx="2286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309" name="Rectangle 45"/>
          <p:cNvSpPr>
            <a:spLocks noChangeArrowheads="1"/>
          </p:cNvSpPr>
          <p:nvPr/>
        </p:nvSpPr>
        <p:spPr bwMode="auto">
          <a:xfrm rot="-5400000">
            <a:off x="5295900" y="342900"/>
            <a:ext cx="228600" cy="3048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310" name="Rectangle 46"/>
          <p:cNvSpPr>
            <a:spLocks noChangeArrowheads="1"/>
          </p:cNvSpPr>
          <p:nvPr/>
        </p:nvSpPr>
        <p:spPr bwMode="auto">
          <a:xfrm rot="-5400000">
            <a:off x="4381500" y="4610100"/>
            <a:ext cx="228600" cy="3048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311" name="Rectangle 47"/>
          <p:cNvSpPr>
            <a:spLocks noChangeArrowheads="1"/>
          </p:cNvSpPr>
          <p:nvPr/>
        </p:nvSpPr>
        <p:spPr bwMode="auto">
          <a:xfrm rot="-5400000">
            <a:off x="4381500" y="2857500"/>
            <a:ext cx="228600" cy="3048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313" name="Line 49"/>
          <p:cNvSpPr>
            <a:spLocks noChangeShapeType="1"/>
          </p:cNvSpPr>
          <p:nvPr/>
        </p:nvSpPr>
        <p:spPr bwMode="auto">
          <a:xfrm flipV="1">
            <a:off x="4724400" y="838200"/>
            <a:ext cx="381000" cy="4572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314" name="Oval 50"/>
          <p:cNvSpPr>
            <a:spLocks noChangeArrowheads="1"/>
          </p:cNvSpPr>
          <p:nvPr/>
        </p:nvSpPr>
        <p:spPr bwMode="auto">
          <a:xfrm>
            <a:off x="4495800" y="4724400"/>
            <a:ext cx="76200" cy="76200"/>
          </a:xfrm>
          <a:prstGeom prst="ellipse">
            <a:avLst/>
          </a:prstGeom>
          <a:solidFill>
            <a:srgbClr val="008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315" name="Oval 51"/>
          <p:cNvSpPr>
            <a:spLocks noChangeArrowheads="1"/>
          </p:cNvSpPr>
          <p:nvPr/>
        </p:nvSpPr>
        <p:spPr bwMode="auto">
          <a:xfrm>
            <a:off x="4495800" y="2971800"/>
            <a:ext cx="76200" cy="76200"/>
          </a:xfrm>
          <a:prstGeom prst="ellipse">
            <a:avLst/>
          </a:prstGeom>
          <a:solidFill>
            <a:srgbClr val="008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316" name="Line 52"/>
          <p:cNvSpPr>
            <a:spLocks noChangeShapeType="1"/>
          </p:cNvSpPr>
          <p:nvPr/>
        </p:nvSpPr>
        <p:spPr bwMode="auto">
          <a:xfrm flipV="1">
            <a:off x="3657600" y="3200400"/>
            <a:ext cx="0" cy="2133600"/>
          </a:xfrm>
          <a:prstGeom prst="line">
            <a:avLst/>
          </a:prstGeom>
          <a:noFill/>
          <a:ln w="38100">
            <a:solidFill>
              <a:srgbClr val="008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pic>
        <p:nvPicPr>
          <p:cNvPr id="2" name="オーディオ 1">
            <a:hlinkClick r:id="" action="ppaction://media"/>
            <a:extLst>
              <a:ext uri="{FF2B5EF4-FFF2-40B4-BE49-F238E27FC236}">
                <a16:creationId xmlns:a16="http://schemas.microsoft.com/office/drawing/2014/main" id="{E62F4042-F78B-4834-981A-81433FC93A7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41400"/>
    </mc:Choice>
    <mc:Fallback>
      <p:transition spd="slow" advTm="414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521" x="9107488" y="4960938"/>
          <p14:tracePt t="528" x="9090025" y="4970463"/>
          <p14:tracePt t="535" x="9043988" y="4970463"/>
          <p14:tracePt t="543" x="9017000" y="4997450"/>
          <p14:tracePt t="551" x="8997950" y="5006975"/>
          <p14:tracePt t="560" x="8951913" y="5006975"/>
          <p14:tracePt t="566" x="8934450" y="5016500"/>
          <p14:tracePt t="575" x="8897938" y="5024438"/>
          <p14:tracePt t="583" x="8815388" y="5053013"/>
          <p14:tracePt t="591" x="8797925" y="5053013"/>
          <p14:tracePt t="599" x="8770938" y="5053013"/>
          <p14:tracePt t="607" x="8742363" y="5060950"/>
          <p14:tracePt t="615" x="8724900" y="5060950"/>
          <p14:tracePt t="623" x="8678863" y="5060950"/>
          <p14:tracePt t="631" x="8651875" y="5070475"/>
          <p14:tracePt t="639" x="8642350" y="5070475"/>
          <p14:tracePt t="647" x="8605838" y="5080000"/>
          <p14:tracePt t="655" x="8578850" y="5097463"/>
          <p14:tracePt t="663" x="8559800" y="5106988"/>
          <p14:tracePt t="671" x="8542338" y="5116513"/>
          <p14:tracePt t="679" x="8496300" y="5126038"/>
          <p14:tracePt t="687" x="8478838" y="5143500"/>
          <p14:tracePt t="695" x="8469313" y="5153025"/>
          <p14:tracePt t="702" x="8451850" y="5160963"/>
          <p14:tracePt t="711" x="8442325" y="5170488"/>
          <p14:tracePt t="727" x="8442325" y="5180013"/>
          <p14:tracePt t="744" x="8442325" y="5189538"/>
          <p14:tracePt t="1404" x="8432800" y="5180013"/>
          <p14:tracePt t="4265" x="8432800" y="5153025"/>
          <p14:tracePt t="4272" x="8423275" y="5133975"/>
          <p14:tracePt t="4288" x="8423275" y="5116513"/>
          <p14:tracePt t="4296" x="8423275" y="5106988"/>
          <p14:tracePt t="4304" x="8423275" y="5089525"/>
          <p14:tracePt t="4312" x="8423275" y="5070475"/>
          <p14:tracePt t="4319" x="8423275" y="5060950"/>
          <p14:tracePt t="4327" x="8415338" y="5043488"/>
          <p14:tracePt t="4359" x="8415338" y="5033963"/>
          <p14:tracePt t="4394" x="8405813" y="5016500"/>
          <p14:tracePt t="4688" x="8396288" y="5016500"/>
          <p14:tracePt t="4695" x="8378825" y="5006975"/>
          <p14:tracePt t="4702" x="8369300" y="5006975"/>
          <p14:tracePt t="4711" x="8359775" y="4997450"/>
          <p14:tracePt t="4719" x="8350250" y="4997450"/>
          <p14:tracePt t="4727" x="8313738" y="4970463"/>
          <p14:tracePt t="4743" x="8296275" y="4960938"/>
          <p14:tracePt t="4751" x="8286750" y="4960938"/>
          <p14:tracePt t="4761" x="8277225" y="4951413"/>
          <p14:tracePt t="4879" x="8277225" y="4943475"/>
          <p14:tracePt t="4887" x="8269288" y="4933950"/>
          <p14:tracePt t="4920" x="8269288" y="4924425"/>
          <p14:tracePt t="4928" x="8269288" y="4914900"/>
          <p14:tracePt t="4946" x="8259763" y="4906963"/>
          <p14:tracePt t="4961" x="8259763" y="4897438"/>
          <p14:tracePt t="5096" x="8259763" y="4887913"/>
          <p14:tracePt t="5104" x="8259763" y="4878388"/>
          <p14:tracePt t="5168" x="8259763" y="4870450"/>
          <p14:tracePt t="5344" x="8259763" y="4860925"/>
          <p14:tracePt t="5352" x="8259763" y="4851400"/>
          <p14:tracePt t="5368" x="8259763" y="4833938"/>
          <p14:tracePt t="5376" x="8259763" y="4824413"/>
          <p14:tracePt t="5384" x="8259763" y="4814888"/>
          <p14:tracePt t="5394" x="8259763" y="4805363"/>
          <p14:tracePt t="5410" x="8240713" y="4778375"/>
          <p14:tracePt t="5426" x="8232775" y="4768850"/>
          <p14:tracePt t="5451" x="8223250" y="4760913"/>
          <p14:tracePt t="5475" x="8213725" y="4751388"/>
          <p14:tracePt t="6202" x="8204200" y="4768850"/>
          <p14:tracePt t="6214" x="8196263" y="4778375"/>
          <p14:tracePt t="6254" x="8186738" y="4778375"/>
          <p14:tracePt t="6279" x="8177213" y="4787900"/>
          <p14:tracePt t="6323" x="8169275" y="4787900"/>
          <p14:tracePt t="6330" x="8159750" y="4787900"/>
          <p14:tracePt t="6337" x="8150225" y="4787900"/>
          <p14:tracePt t="6343" x="8123238" y="4787900"/>
          <p14:tracePt t="6361" x="8104188" y="4787900"/>
          <p14:tracePt t="6368" x="8077200" y="4787900"/>
          <p14:tracePt t="6378" x="8059738" y="4787900"/>
          <p14:tracePt t="6384" x="8050213" y="4787900"/>
          <p14:tracePt t="6393" x="8023225" y="4787900"/>
          <p14:tracePt t="6400" x="8013700" y="4787900"/>
          <p14:tracePt t="6410" x="8004175" y="4787900"/>
          <p14:tracePt t="6415" x="7986713" y="4787900"/>
          <p14:tracePt t="6426" x="7967663" y="4787900"/>
          <p14:tracePt t="6431" x="7950200" y="4787900"/>
          <p14:tracePt t="6440" x="7931150" y="4787900"/>
          <p14:tracePt t="6447" x="7904163" y="4787900"/>
          <p14:tracePt t="6455" x="7894638" y="4787900"/>
          <p14:tracePt t="6462" x="7885113" y="4787900"/>
          <p14:tracePt t="6471" x="7877175" y="4787900"/>
          <p14:tracePt t="6478" x="7858125" y="4787900"/>
          <p14:tracePt t="6495" x="7850188" y="4787900"/>
          <p14:tracePt t="6503" x="7840663" y="4787900"/>
          <p14:tracePt t="6511" x="7821613" y="4787900"/>
          <p14:tracePt t="6519" x="7813675" y="4787900"/>
          <p14:tracePt t="6528" x="7804150" y="4787900"/>
          <p14:tracePt t="6536" x="7794625" y="4787900"/>
          <p14:tracePt t="6543" x="7785100" y="4787900"/>
          <p14:tracePt t="6550" x="7777163" y="4787900"/>
          <p14:tracePt t="6558" x="7767638" y="4787900"/>
          <p14:tracePt t="6583" x="7758113" y="4787900"/>
          <p14:tracePt t="7056" x="7748588" y="4787900"/>
          <p14:tracePt t="7184" x="7748588" y="4778375"/>
          <p14:tracePt t="7211" x="7748588" y="4768850"/>
          <p14:tracePt t="7238" x="7748588" y="4760913"/>
          <p14:tracePt t="7296" x="7748588" y="4741863"/>
          <p14:tracePt t="7328" x="7748588" y="4732338"/>
          <p14:tracePt t="7368" x="7748588" y="4724400"/>
          <p14:tracePt t="7487" x="7748588" y="4705350"/>
          <p14:tracePt t="7665" x="7731125" y="4697413"/>
          <p14:tracePt t="7672" x="7721600" y="4697413"/>
          <p14:tracePt t="7679" x="7694613" y="4697413"/>
          <p14:tracePt t="7702" x="7685088" y="4697413"/>
          <p14:tracePt t="7719" x="7675563" y="4697413"/>
          <p14:tracePt t="7735" x="7667625" y="4697413"/>
          <p14:tracePt t="7743" x="7658100" y="4697413"/>
          <p14:tracePt t="7758" x="7639050" y="4697413"/>
          <p14:tracePt t="7791" x="7612063" y="4697413"/>
          <p14:tracePt t="7799" x="7602538" y="4697413"/>
          <p14:tracePt t="7807" x="7594600" y="4697413"/>
          <p14:tracePt t="7825" x="7567613" y="4697413"/>
          <p14:tracePt t="7832" x="7558088" y="4697413"/>
          <p14:tracePt t="7842" x="7531100" y="4697413"/>
          <p14:tracePt t="7848" x="7521575" y="4697413"/>
          <p14:tracePt t="7857" x="7512050" y="4697413"/>
          <p14:tracePt t="7872" x="7502525" y="4697413"/>
          <p14:tracePt t="7891" x="7494588" y="4697413"/>
          <p14:tracePt t="7897" x="7485063" y="4697413"/>
          <p14:tracePt t="7903" x="7475538" y="4697413"/>
          <p14:tracePt t="7912" x="7466013" y="4697413"/>
          <p14:tracePt t="7935" x="7448550" y="4697413"/>
          <p14:tracePt t="7942" x="7439025" y="4697413"/>
          <p14:tracePt t="7959" x="7429500" y="4697413"/>
          <p14:tracePt t="7967" x="7429500" y="4687888"/>
          <p14:tracePt t="8030" x="7412038" y="4687888"/>
          <p14:tracePt t="8063" x="7402513" y="4687888"/>
          <p14:tracePt t="8072" x="7392988" y="4678363"/>
          <p14:tracePt t="8096" x="7385050" y="4678363"/>
          <p14:tracePt t="8104" x="7375525" y="4668838"/>
          <p14:tracePt t="8113" x="7366000" y="4660900"/>
          <p14:tracePt t="8119" x="7356475" y="4660900"/>
          <p14:tracePt t="8143" x="7348538" y="4651375"/>
          <p14:tracePt t="8167" x="7339013" y="4641850"/>
          <p14:tracePt t="9030" x="7339013" y="4651375"/>
          <p14:tracePt t="10216" x="7339013" y="4660900"/>
          <p14:tracePt t="10224" x="7339013" y="4678363"/>
          <p14:tracePt t="10238" x="7339013" y="4687888"/>
          <p14:tracePt t="10312" x="7339013" y="4697413"/>
          <p14:tracePt t="12027" x="7329488" y="4705350"/>
          <p14:tracePt t="12033" x="7319963" y="4697413"/>
          <p14:tracePt t="12044" x="7302500" y="4678363"/>
          <p14:tracePt t="12049" x="7292975" y="4632325"/>
          <p14:tracePt t="12059" x="7275513" y="4605338"/>
          <p14:tracePt t="12064" x="7265988" y="4587875"/>
          <p14:tracePt t="12073" x="7248525" y="4541838"/>
          <p14:tracePt t="12078" x="7239000" y="4522788"/>
          <p14:tracePt t="12086" x="7219950" y="4478338"/>
          <p14:tracePt t="12094" x="7192963" y="4413250"/>
          <p14:tracePt t="12103" x="7192963" y="4386263"/>
          <p14:tracePt t="12111" x="7183438" y="4359275"/>
          <p14:tracePt t="12119" x="7165975" y="4313238"/>
          <p14:tracePt t="12127" x="7156450" y="4276725"/>
          <p14:tracePt t="12135" x="7129463" y="4213225"/>
          <p14:tracePt t="12144" x="7092950" y="4167188"/>
          <p14:tracePt t="12151" x="7083425" y="4122738"/>
          <p14:tracePt t="12159" x="7073900" y="4094163"/>
          <p14:tracePt t="12167" x="7037388" y="4030663"/>
          <p14:tracePt t="12174" x="7029450" y="4003675"/>
          <p14:tracePt t="12183" x="7019925" y="3957638"/>
          <p14:tracePt t="12191" x="6983413" y="3911600"/>
          <p14:tracePt t="12199" x="6973888" y="3884613"/>
          <p14:tracePt t="12208" x="6946900" y="3848100"/>
          <p14:tracePt t="12215" x="6919913" y="3803650"/>
          <p14:tracePt t="12227" x="6910388" y="3784600"/>
          <p14:tracePt t="12232" x="6883400" y="3748088"/>
          <p14:tracePt t="12244" x="6864350" y="3730625"/>
          <p14:tracePt t="12248" x="6846888" y="3694113"/>
          <p14:tracePt t="12259" x="6827838" y="3675063"/>
          <p14:tracePt t="12265" x="6810375" y="3657600"/>
          <p14:tracePt t="12277" x="6783388" y="3611563"/>
          <p14:tracePt t="12280" x="6764338" y="3592513"/>
          <p14:tracePt t="12289" x="6737350" y="3565525"/>
          <p14:tracePt t="12294" x="6718300" y="3538538"/>
          <p14:tracePt t="12302" x="6664325" y="3492500"/>
          <p14:tracePt t="12311" x="6645275" y="3465513"/>
          <p14:tracePt t="12318" x="6618288" y="3429000"/>
          <p14:tracePt t="12326" x="6564313" y="3382963"/>
          <p14:tracePt t="12334" x="6527800" y="3338513"/>
          <p14:tracePt t="12343" x="6481763" y="3282950"/>
          <p14:tracePt t="12351" x="6427788" y="3219450"/>
          <p14:tracePt t="12359" x="6408738" y="3200400"/>
          <p14:tracePt t="12367" x="6362700" y="3155950"/>
          <p14:tracePt t="12378" x="6308725" y="3073400"/>
          <p14:tracePt t="12385" x="6272213" y="3027363"/>
          <p14:tracePt t="12392" x="6226175" y="2973388"/>
          <p14:tracePt t="12399" x="6172200" y="2927350"/>
          <p14:tracePt t="12407" x="6126163" y="2881313"/>
          <p14:tracePt t="12415" x="6072188" y="2827338"/>
          <p14:tracePt t="12424" x="6007100" y="2771775"/>
          <p14:tracePt t="12431" x="5980113" y="2754313"/>
          <p14:tracePt t="12439" x="5916613" y="2717800"/>
          <p14:tracePt t="12446" x="5889625" y="2690813"/>
          <p14:tracePt t="12454" x="5853113" y="2654300"/>
          <p14:tracePt t="12463" x="5826125" y="2635250"/>
          <p14:tracePt t="12470" x="5797550" y="2617788"/>
          <p14:tracePt t="12479" x="5780088" y="2608263"/>
          <p14:tracePt t="12487" x="5734050" y="2571750"/>
          <p14:tracePt t="12495" x="5724525" y="2562225"/>
          <p14:tracePt t="12503" x="5670550" y="2544763"/>
          <p14:tracePt t="12511" x="5653088" y="2544763"/>
          <p14:tracePt t="12519" x="5624513" y="2525713"/>
          <p14:tracePt t="12527" x="5580063" y="2517775"/>
          <p14:tracePt t="12534" x="5551488" y="2498725"/>
          <p14:tracePt t="12542" x="5534025" y="2498725"/>
          <p14:tracePt t="12550" x="5507038" y="2498725"/>
          <p14:tracePt t="12559" x="5497513" y="2498725"/>
          <p14:tracePt t="12567" x="5478463" y="2498725"/>
          <p14:tracePt t="12574" x="5461000" y="2498725"/>
          <p14:tracePt t="12582" x="5451475" y="2498725"/>
          <p14:tracePt t="12590" x="5414963" y="2498725"/>
          <p14:tracePt t="12610" x="5405438" y="2498725"/>
          <p14:tracePt t="12616" x="5378450" y="2498725"/>
          <p14:tracePt t="12628" x="5368925" y="2498725"/>
          <p14:tracePt t="12632" x="5351463" y="2498725"/>
          <p14:tracePt t="12645" x="5324475" y="2508250"/>
          <p14:tracePt t="12647" x="5314950" y="2508250"/>
          <p14:tracePt t="12657" x="5287963" y="2508250"/>
          <p14:tracePt t="12664" x="5268913" y="2517775"/>
          <p14:tracePt t="12675" x="5260975" y="2517775"/>
          <p14:tracePt t="12688" x="5232400" y="2517775"/>
          <p14:tracePt t="12696" x="5224463" y="2517775"/>
          <p14:tracePt t="12705" x="5205413" y="2517775"/>
          <p14:tracePt t="12720" x="5168900" y="2517775"/>
          <p14:tracePt t="12728" x="5159375" y="2517775"/>
          <p14:tracePt t="12736" x="5151438" y="2508250"/>
          <p14:tracePt t="12744" x="5141913" y="2498725"/>
          <p14:tracePt t="12751" x="5105400" y="2489200"/>
          <p14:tracePt t="12759" x="5095875" y="2481263"/>
          <p14:tracePt t="12768" x="5068888" y="2471738"/>
          <p14:tracePt t="12776" x="5049838" y="2471738"/>
          <p14:tracePt t="12783" x="5022850" y="2471738"/>
          <p14:tracePt t="12791" x="5014913" y="2471738"/>
          <p14:tracePt t="12799" x="4995863" y="2471738"/>
          <p14:tracePt t="12808" x="4959350" y="2471738"/>
          <p14:tracePt t="12815" x="4922838" y="2471738"/>
          <p14:tracePt t="12826" x="4905375" y="2471738"/>
          <p14:tracePt t="12832" x="4868863" y="2471738"/>
          <p14:tracePt t="12843" x="4849813" y="2471738"/>
          <p14:tracePt t="12848" x="4803775" y="2462213"/>
          <p14:tracePt t="12860" x="4767263" y="2462213"/>
          <p14:tracePt t="12864" x="4722813" y="2452688"/>
          <p14:tracePt t="12877" x="4667250" y="2452688"/>
          <p14:tracePt t="12881" x="4622800" y="2425700"/>
          <p14:tracePt t="12887" x="4530725" y="2416175"/>
          <p14:tracePt t="12896" x="4484688" y="2416175"/>
          <p14:tracePt t="12903" x="4421188" y="2398713"/>
          <p14:tracePt t="12911" x="4340225" y="2371725"/>
          <p14:tracePt t="12927" x="4184650" y="2325688"/>
          <p14:tracePt t="12935" x="4121150" y="2306638"/>
          <p14:tracePt t="12943" x="4075113" y="2289175"/>
          <p14:tracePt t="12951" x="4021138" y="2279650"/>
          <p14:tracePt t="12959" x="3975100" y="2270125"/>
          <p14:tracePt t="12967" x="3929063" y="2233613"/>
          <p14:tracePt t="12976" x="3911600" y="2225675"/>
          <p14:tracePt t="12982" x="3883025" y="2206625"/>
          <p14:tracePt t="12990" x="3856038" y="2189163"/>
          <p14:tracePt t="12999" x="3856038" y="2179638"/>
          <p14:tracePt t="13007" x="3838575" y="2170113"/>
          <p14:tracePt t="13015" x="3838575" y="2160588"/>
          <p14:tracePt t="13023" x="3829050" y="2143125"/>
          <p14:tracePt t="13030" x="3829050" y="2097088"/>
          <p14:tracePt t="13039" x="3819525" y="2079625"/>
          <p14:tracePt t="13048" x="3819525" y="2024063"/>
          <p14:tracePt t="13057" x="3819525" y="1987550"/>
          <p14:tracePt t="13064" x="3810000" y="1943100"/>
          <p14:tracePt t="13074" x="3810000" y="1887538"/>
          <p14:tracePt t="13080" x="3783013" y="1824038"/>
          <p14:tracePt t="13090" x="3783013" y="1787525"/>
          <p14:tracePt t="13096" x="3783013" y="1760538"/>
          <p14:tracePt t="13106" x="3783013" y="1724025"/>
          <p14:tracePt t="13112" x="3783013" y="1687513"/>
          <p14:tracePt t="13120" x="3783013" y="1677988"/>
          <p14:tracePt t="13129" x="3783013" y="1660525"/>
          <p14:tracePt t="13136" x="3783013" y="1641475"/>
          <p14:tracePt t="13144" x="3783013" y="1631950"/>
          <p14:tracePt t="13159" x="3783013" y="1624013"/>
          <p14:tracePt t="13248" x="3810000" y="1624013"/>
          <p14:tracePt t="13258" x="3829050" y="1624013"/>
          <p14:tracePt t="13265" x="3856038" y="1624013"/>
          <p14:tracePt t="13274" x="3883025" y="1624013"/>
          <p14:tracePt t="13280" x="3929063" y="1624013"/>
          <p14:tracePt t="13287" x="3975100" y="1631950"/>
          <p14:tracePt t="13295" x="4029075" y="1631950"/>
          <p14:tracePt t="13303" x="4065588" y="1641475"/>
          <p14:tracePt t="13311" x="4111625" y="1641475"/>
          <p14:tracePt t="13319" x="4138613" y="1641475"/>
          <p14:tracePt t="13328" x="4165600" y="1651000"/>
          <p14:tracePt t="13335" x="4184650" y="1651000"/>
          <p14:tracePt t="13343" x="4211638" y="1651000"/>
          <p14:tracePt t="13351" x="4221163" y="1660525"/>
          <p14:tracePt t="13367" x="4230688" y="1660525"/>
          <p14:tracePt t="13376" x="4257675" y="1660525"/>
          <p14:tracePt t="13383" x="4267200" y="1660525"/>
          <p14:tracePt t="13390" x="4275138" y="1660525"/>
          <p14:tracePt t="13399" x="4284663" y="1660525"/>
          <p14:tracePt t="13408" x="4294188" y="1660525"/>
          <p14:tracePt t="13431" x="4321175" y="1668463"/>
          <p14:tracePt t="13441" x="4321175" y="1677988"/>
          <p14:tracePt t="13479" x="4340225" y="1677988"/>
          <p14:tracePt t="13495" x="4348163" y="1677988"/>
          <p14:tracePt t="13503" x="4357688" y="1677988"/>
          <p14:tracePt t="13511" x="4367213" y="1687513"/>
          <p14:tracePt t="13537" x="4384675" y="1697038"/>
          <p14:tracePt t="13656" x="4394200" y="1697038"/>
          <p14:tracePt t="13664" x="4421188" y="1697038"/>
          <p14:tracePt t="13672" x="4430713" y="1697038"/>
          <p14:tracePt t="13680" x="4440238" y="1697038"/>
          <p14:tracePt t="13695" x="4448175" y="1697038"/>
          <p14:tracePt t="13703" x="4467225" y="1697038"/>
          <p14:tracePt t="13727" x="4476750" y="1704975"/>
          <p14:tracePt t="13751" x="4484688" y="1704975"/>
          <p14:tracePt t="13767" x="4513263" y="1704975"/>
          <p14:tracePt t="13784" x="4521200" y="1704975"/>
          <p14:tracePt t="13808" x="4530725" y="1704975"/>
          <p14:tracePt t="14080" x="4549775" y="1724025"/>
          <p14:tracePt t="14112" x="4557713" y="1724025"/>
          <p14:tracePt t="14136" x="4567238" y="1724025"/>
          <p14:tracePt t="14146" x="4586288" y="1724025"/>
          <p14:tracePt t="14152" x="4594225" y="1724025"/>
          <p14:tracePt t="14159" x="4603750" y="1724025"/>
          <p14:tracePt t="14167" x="4613275" y="1724025"/>
          <p14:tracePt t="14177" x="4622800" y="1724025"/>
          <p14:tracePt t="14184" x="4640263" y="1724025"/>
          <p14:tracePt t="14194" x="4649788" y="1724025"/>
          <p14:tracePt t="14200" x="4667250" y="1724025"/>
          <p14:tracePt t="14210" x="4676775" y="1724025"/>
          <p14:tracePt t="14225" x="4686300" y="1724025"/>
          <p14:tracePt t="14247" x="4695825" y="1724025"/>
          <p14:tracePt t="14287" x="4703763" y="1724025"/>
          <p14:tracePt t="14303" x="4713288" y="1724025"/>
          <p14:tracePt t="14319" x="4722813" y="1724025"/>
          <p14:tracePt t="14346" x="4730750" y="1724025"/>
          <p14:tracePt t="14362" x="4740275" y="1724025"/>
          <p14:tracePt t="14367" x="4749800" y="1724025"/>
          <p14:tracePt t="14384" x="4759325" y="1724025"/>
          <p14:tracePt t="14391" x="4767263" y="1724025"/>
          <p14:tracePt t="14399" x="4786313" y="1724025"/>
          <p14:tracePt t="14408" x="4795838" y="1724025"/>
          <p14:tracePt t="14415" x="4803775" y="1724025"/>
          <p14:tracePt t="14425" x="4813300" y="1724025"/>
          <p14:tracePt t="14431" x="4832350" y="1724025"/>
          <p14:tracePt t="14447" x="4840288" y="1724025"/>
          <p14:tracePt t="14456" x="4849813" y="1724025"/>
          <p14:tracePt t="14463" x="4868863" y="1724025"/>
          <p14:tracePt t="14471" x="4886325" y="1724025"/>
          <p14:tracePt t="14479" x="4895850" y="1724025"/>
          <p14:tracePt t="14487" x="4913313" y="1724025"/>
          <p14:tracePt t="14495" x="4922838" y="1724025"/>
          <p14:tracePt t="14503" x="4932363" y="1724025"/>
          <p14:tracePt t="14511" x="4959350" y="1724025"/>
          <p14:tracePt t="14519" x="4968875" y="1724025"/>
          <p14:tracePt t="14527" x="4995863" y="1724025"/>
          <p14:tracePt t="14535" x="5005388" y="1724025"/>
          <p14:tracePt t="14543" x="5014913" y="1724025"/>
          <p14:tracePt t="14551" x="5041900" y="1724025"/>
          <p14:tracePt t="14567" x="5049838" y="1724025"/>
          <p14:tracePt t="14575" x="5059363" y="1724025"/>
          <p14:tracePt t="14583" x="5078413" y="1724025"/>
          <p14:tracePt t="14590" x="5095875" y="1714500"/>
          <p14:tracePt t="14599" x="5114925" y="1697038"/>
          <p14:tracePt t="14607" x="5122863" y="1697038"/>
          <p14:tracePt t="14617" x="5132388" y="1697038"/>
          <p14:tracePt t="14623" x="5141913" y="1697038"/>
          <p14:tracePt t="14655" x="5151438" y="1697038"/>
          <p14:tracePt t="14663" x="5159375" y="1687513"/>
          <p14:tracePt t="14680" x="5178425" y="1687513"/>
          <p14:tracePt t="14688" x="5187950" y="1687513"/>
          <p14:tracePt t="14696" x="5205413" y="1687513"/>
          <p14:tracePt t="14703" x="5205413" y="1677988"/>
          <p14:tracePt t="14712" x="5224463" y="1677988"/>
          <p14:tracePt t="14720" x="5251450" y="1677988"/>
          <p14:tracePt t="14728" x="5278438" y="1668463"/>
          <p14:tracePt t="14746" x="5305425" y="1668463"/>
          <p14:tracePt t="14750" x="5324475" y="1668463"/>
          <p14:tracePt t="14760" x="5351463" y="1668463"/>
          <p14:tracePt t="14767" x="5360988" y="1668463"/>
          <p14:tracePt t="14776" x="5387975" y="1668463"/>
          <p14:tracePt t="14782" x="5387975" y="1660525"/>
          <p14:tracePt t="14807" x="5397500" y="1660525"/>
          <p14:tracePt t="14815" x="5405438" y="1660525"/>
          <p14:tracePt t="14824" x="5424488" y="1660525"/>
          <p14:tracePt t="14831" x="5434013" y="1660525"/>
          <p14:tracePt t="14840" x="5441950" y="1660525"/>
          <p14:tracePt t="14848" x="5451475" y="1660525"/>
          <p14:tracePt t="14857" x="5461000" y="1660525"/>
          <p14:tracePt t="14864" x="5478463" y="1660525"/>
          <p14:tracePt t="14873" x="5487988" y="1660525"/>
          <p14:tracePt t="14899" x="5534025" y="1660525"/>
          <p14:tracePt t="14904" x="5551488" y="1660525"/>
          <p14:tracePt t="14912" x="5561013" y="1660525"/>
          <p14:tracePt t="14920" x="5570538" y="1660525"/>
          <p14:tracePt t="14928" x="5607050" y="1660525"/>
          <p14:tracePt t="14936" x="5634038" y="1660525"/>
          <p14:tracePt t="14944" x="5653088" y="1660525"/>
          <p14:tracePt t="14952" x="5688013" y="1660525"/>
          <p14:tracePt t="14968" x="5697538" y="1660525"/>
          <p14:tracePt t="14983" x="5707063" y="1660525"/>
          <p14:tracePt t="14994" x="5724525" y="1660525"/>
          <p14:tracePt t="14999" x="5734050" y="1660525"/>
          <p14:tracePt t="15016" x="5743575" y="1660525"/>
          <p14:tracePt t="15031" x="5770563" y="1660525"/>
          <p14:tracePt t="15047" x="5780088" y="1660525"/>
          <p14:tracePt t="15055" x="5797550" y="1677988"/>
          <p14:tracePt t="15063" x="5816600" y="1687513"/>
          <p14:tracePt t="15071" x="5834063" y="1697038"/>
          <p14:tracePt t="15078" x="5870575" y="1704975"/>
          <p14:tracePt t="15086" x="5889625" y="1724025"/>
          <p14:tracePt t="15095" x="5899150" y="1731963"/>
          <p14:tracePt t="15102" x="5907088" y="1741488"/>
          <p14:tracePt t="15111" x="5926138" y="1751013"/>
          <p14:tracePt t="15119" x="5943600" y="1751013"/>
          <p14:tracePt t="15127" x="5972175" y="1768475"/>
          <p14:tracePt t="15135" x="5989638" y="1778000"/>
          <p14:tracePt t="15143" x="6007100" y="1787525"/>
          <p14:tracePt t="15159" x="6016625" y="1787525"/>
          <p14:tracePt t="15167" x="6035675" y="1797050"/>
          <p14:tracePt t="15182" x="6043613" y="1797050"/>
          <p14:tracePt t="15192" x="6062663" y="1797050"/>
          <p14:tracePt t="15207" x="6080125" y="1797050"/>
          <p14:tracePt t="15224" x="6089650" y="1797050"/>
          <p14:tracePt t="15241" x="6099175" y="1797050"/>
          <p14:tracePt t="15264" x="6116638" y="1814513"/>
          <p14:tracePt t="15393" x="6126163" y="1814513"/>
          <p14:tracePt t="15441" x="6135688" y="1824038"/>
          <p14:tracePt t="15496" x="6135688" y="1833563"/>
          <p14:tracePt t="15512" x="6135688" y="1841500"/>
          <p14:tracePt t="15960" x="6153150" y="1870075"/>
          <p14:tracePt t="15968" x="6162675" y="1870075"/>
          <p14:tracePt t="15991" x="6172200" y="1870075"/>
          <p14:tracePt t="16007" x="6181725" y="1870075"/>
          <p14:tracePt t="16031" x="6189663" y="1870075"/>
          <p14:tracePt t="16079" x="6199188" y="1870075"/>
          <p14:tracePt t="16096" x="6208713" y="1870075"/>
          <p14:tracePt t="16112" x="6226175" y="1878013"/>
          <p14:tracePt t="16279" x="6254750" y="1897063"/>
          <p14:tracePt t="16286" x="6262688" y="1897063"/>
          <p14:tracePt t="16296" x="6272213" y="1906588"/>
          <p14:tracePt t="16302" x="6299200" y="1914525"/>
          <p14:tracePt t="16311" x="6308725" y="1914525"/>
          <p14:tracePt t="16318" x="6318250" y="1914525"/>
          <p14:tracePt t="16335" x="6335713" y="1914525"/>
          <p14:tracePt t="16359" x="6345238" y="1914525"/>
          <p14:tracePt t="16367" x="6354763" y="1914525"/>
          <p14:tracePt t="16375" x="6372225" y="1914525"/>
          <p14:tracePt t="16383" x="6381750" y="1914525"/>
          <p14:tracePt t="16407" x="6391275" y="1914525"/>
          <p14:tracePt t="16431" x="6408738" y="1914525"/>
          <p14:tracePt t="16439" x="6418263" y="1914525"/>
          <p14:tracePt t="16447" x="6427788" y="1914525"/>
          <p14:tracePt t="16463" x="6435725" y="1914525"/>
          <p14:tracePt t="16496" x="6454775" y="1914525"/>
          <p14:tracePt t="16664" x="6464300" y="1914525"/>
          <p14:tracePt t="16678" x="6472238" y="1924050"/>
          <p14:tracePt t="16695" x="6491288" y="1924050"/>
          <p14:tracePt t="16703" x="6500813" y="1924050"/>
          <p14:tracePt t="16711" x="6508750" y="1924050"/>
          <p14:tracePt t="16727" x="6518275" y="1924050"/>
          <p14:tracePt t="16735" x="6527800" y="1933575"/>
          <p14:tracePt t="16743" x="6537325" y="1943100"/>
          <p14:tracePt t="16939" x="6481763" y="1943100"/>
          <p14:tracePt t="16944" x="6435725" y="1943100"/>
          <p14:tracePt t="16953" x="6408738" y="1943100"/>
          <p14:tracePt t="16961" x="6391275" y="1943100"/>
          <p14:tracePt t="16970" x="6362700" y="1943100"/>
          <p14:tracePt t="16974" x="6345238" y="1943100"/>
          <p14:tracePt t="16983" x="6335713" y="1943100"/>
          <p14:tracePt t="16991" x="6318250" y="1943100"/>
          <p14:tracePt t="16999" x="6308725" y="1943100"/>
          <p14:tracePt t="17039" x="6299200" y="1943100"/>
          <p14:tracePt t="17046" x="6281738" y="1943100"/>
          <p14:tracePt t="17054" x="6272213" y="1943100"/>
          <p14:tracePt t="17063" x="6262688" y="1943100"/>
          <p14:tracePt t="17071" x="6254750" y="1951038"/>
          <p14:tracePt t="17079" x="6226175" y="1951038"/>
          <p14:tracePt t="17095" x="6218238" y="1951038"/>
          <p14:tracePt t="17103" x="6189663" y="1951038"/>
          <p14:tracePt t="17111" x="6181725" y="1951038"/>
          <p14:tracePt t="17119" x="6153150" y="1951038"/>
          <p14:tracePt t="17127" x="6135688" y="1951038"/>
          <p14:tracePt t="17135" x="6108700" y="1951038"/>
          <p14:tracePt t="17145" x="6099175" y="1951038"/>
          <p14:tracePt t="17151" x="6089650" y="1951038"/>
          <p14:tracePt t="17159" x="6080125" y="1951038"/>
          <p14:tracePt t="17167" x="6072188" y="1960563"/>
          <p14:tracePt t="17175" x="6053138" y="1960563"/>
          <p14:tracePt t="17183" x="6043613" y="1960563"/>
          <p14:tracePt t="17191" x="6026150" y="1960563"/>
          <p14:tracePt t="17199" x="6007100" y="1960563"/>
          <p14:tracePt t="17206" x="5999163" y="1960563"/>
          <p14:tracePt t="17215" x="5972175" y="1970088"/>
          <p14:tracePt t="17223" x="5953125" y="1979613"/>
          <p14:tracePt t="17231" x="5926138" y="1997075"/>
          <p14:tracePt t="17240" x="5907088" y="1997075"/>
          <p14:tracePt t="17246" x="5862638" y="2006600"/>
          <p14:tracePt t="17254" x="5826125" y="2016125"/>
          <p14:tracePt t="17262" x="5780088" y="2043113"/>
          <p14:tracePt t="17270" x="5743575" y="2052638"/>
          <p14:tracePt t="17278" x="5688013" y="2070100"/>
          <p14:tracePt t="17286" x="5643563" y="2097088"/>
          <p14:tracePt t="17295" x="5597525" y="2116138"/>
          <p14:tracePt t="17303" x="5551488" y="2152650"/>
          <p14:tracePt t="17311" x="5524500" y="2170113"/>
          <p14:tracePt t="17319" x="5461000" y="2206625"/>
          <p14:tracePt t="17327" x="5397500" y="2243138"/>
          <p14:tracePt t="17335" x="5351463" y="2298700"/>
          <p14:tracePt t="17343" x="5324475" y="2343150"/>
          <p14:tracePt t="17351" x="5268913" y="2408238"/>
          <p14:tracePt t="17359" x="5214938" y="2489200"/>
          <p14:tracePt t="17367" x="5195888" y="2535238"/>
          <p14:tracePt t="17376" x="5159375" y="2617788"/>
          <p14:tracePt t="17383" x="5086350" y="2717800"/>
          <p14:tracePt t="17392" x="5059363" y="2808288"/>
          <p14:tracePt t="17398" x="5032375" y="2854325"/>
          <p14:tracePt t="17407" x="5005388" y="2936875"/>
          <p14:tracePt t="17415" x="4995863" y="3000375"/>
          <p14:tracePt t="17426" x="4968875" y="3054350"/>
          <p14:tracePt t="17432" x="4959350" y="3136900"/>
          <p14:tracePt t="17443" x="4941888" y="3228975"/>
          <p14:tracePt t="17448" x="4905375" y="3292475"/>
          <p14:tracePt t="17458" x="4895850" y="3355975"/>
          <p14:tracePt t="17463" x="4886325" y="3411538"/>
          <p14:tracePt t="17470" x="4868863" y="3475038"/>
          <p14:tracePt t="17478" x="4849813" y="3519488"/>
          <p14:tracePt t="17486" x="4840288" y="3548063"/>
          <p14:tracePt t="17495" x="4832350" y="3584575"/>
          <p14:tracePt t="17503" x="4832350" y="3602038"/>
          <p14:tracePt t="17511" x="4813300" y="3648075"/>
          <p14:tracePt t="17519" x="4795838" y="3694113"/>
          <p14:tracePt t="17527" x="4795838" y="3730625"/>
          <p14:tracePt t="17535" x="4776788" y="3757613"/>
          <p14:tracePt t="17543" x="4776788" y="3794125"/>
          <p14:tracePt t="17550" x="4767263" y="3811588"/>
          <p14:tracePt t="17559" x="4767263" y="3857625"/>
          <p14:tracePt t="17567" x="4749800" y="3884613"/>
          <p14:tracePt t="17574" x="4749800" y="3903663"/>
          <p14:tracePt t="17583" x="4730750" y="3940175"/>
          <p14:tracePt t="17591" x="4722813" y="3984625"/>
          <p14:tracePt t="17599" x="4713288" y="4013200"/>
          <p14:tracePt t="17607" x="4695825" y="4057650"/>
          <p14:tracePt t="17615" x="4695825" y="4103688"/>
          <p14:tracePt t="17623" x="4695825" y="4140200"/>
          <p14:tracePt t="17631" x="4686300" y="4167188"/>
          <p14:tracePt t="17640" x="4659313" y="4232275"/>
          <p14:tracePt t="17647" x="4659313" y="4268788"/>
          <p14:tracePt t="17656" x="4659313" y="4313238"/>
          <p14:tracePt t="17663" x="4640263" y="4368800"/>
          <p14:tracePt t="17671" x="4613275" y="4432300"/>
          <p14:tracePt t="17679" x="4613275" y="4468813"/>
          <p14:tracePt t="17687" x="4613275" y="4505325"/>
          <p14:tracePt t="17695" x="4603750" y="4559300"/>
          <p14:tracePt t="17703" x="4603750" y="4595813"/>
          <p14:tracePt t="17711" x="4576763" y="4660900"/>
          <p14:tracePt t="17719" x="4576763" y="4714875"/>
          <p14:tracePt t="17727" x="4567238" y="4751388"/>
          <p14:tracePt t="17735" x="4557713" y="4814888"/>
          <p14:tracePt t="17743" x="4540250" y="4870450"/>
          <p14:tracePt t="17751" x="4540250" y="4933950"/>
          <p14:tracePt t="17759" x="4503738" y="4997450"/>
          <p14:tracePt t="17767" x="4494213" y="5053013"/>
          <p14:tracePt t="17774" x="4484688" y="5116513"/>
          <p14:tracePt t="17783" x="4457700" y="5160963"/>
          <p14:tracePt t="17793" x="4448175" y="5197475"/>
          <p14:tracePt t="17802" x="4421188" y="5243513"/>
          <p14:tracePt t="17809" x="4421188" y="5289550"/>
          <p14:tracePt t="17819" x="4421188" y="5326063"/>
          <p14:tracePt t="17826" x="4394200" y="5372100"/>
          <p14:tracePt t="17832" x="4394200" y="5389563"/>
          <p14:tracePt t="17843" x="4384675" y="5399088"/>
          <p14:tracePt t="17848" x="4384675" y="5416550"/>
          <p14:tracePt t="17928" x="4384675" y="5389563"/>
          <p14:tracePt t="17936" x="4384675" y="5335588"/>
          <p14:tracePt t="17944" x="4384675" y="5299075"/>
          <p14:tracePt t="17952" x="4384675" y="5226050"/>
          <p14:tracePt t="17960" x="4384675" y="5153025"/>
          <p14:tracePt t="17967" x="4384675" y="5097463"/>
          <p14:tracePt t="17975" x="4384675" y="5006975"/>
          <p14:tracePt t="17983" x="4384675" y="4933950"/>
          <p14:tracePt t="17990" x="4384675" y="4860925"/>
          <p14:tracePt t="17999" x="4384675" y="4787900"/>
          <p14:tracePt t="18008" x="4384675" y="4724400"/>
          <p14:tracePt t="18015" x="4384675" y="4651375"/>
          <p14:tracePt t="18026" x="4384675" y="4578350"/>
          <p14:tracePt t="18031" x="4384675" y="4468813"/>
          <p14:tracePt t="18041" x="4384675" y="4376738"/>
          <p14:tracePt t="18047" x="4384675" y="4268788"/>
          <p14:tracePt t="18058" x="4384675" y="4159250"/>
          <p14:tracePt t="18063" x="4384675" y="4049713"/>
          <p14:tracePt t="18072" x="4384675" y="3940175"/>
          <p14:tracePt t="18079" x="4384675" y="3830638"/>
          <p14:tracePt t="18087" x="4384675" y="3721100"/>
          <p14:tracePt t="18094" x="4384675" y="3629025"/>
          <p14:tracePt t="18102" x="4384675" y="3519488"/>
          <p14:tracePt t="18110" x="4384675" y="3438525"/>
          <p14:tracePt t="18118" x="4384675" y="3365500"/>
          <p14:tracePt t="18127" x="4384675" y="3273425"/>
          <p14:tracePt t="18135" x="4384675" y="3182938"/>
          <p14:tracePt t="18143" x="4384675" y="3109913"/>
          <p14:tracePt t="18151" x="4384675" y="3036888"/>
          <p14:tracePt t="18159" x="4384675" y="2963863"/>
          <p14:tracePt t="18167" x="4384675" y="2909888"/>
          <p14:tracePt t="18175" x="4384675" y="2844800"/>
          <p14:tracePt t="18183" x="4376738" y="2817813"/>
          <p14:tracePt t="18192" x="4376738" y="2781300"/>
          <p14:tracePt t="18199" x="4357688" y="2744788"/>
          <p14:tracePt t="18207" x="4357688" y="2727325"/>
          <p14:tracePt t="18215" x="4357688" y="2698750"/>
          <p14:tracePt t="18224" x="4348163" y="2681288"/>
          <p14:tracePt t="18231" x="4348163" y="2671763"/>
          <p14:tracePt t="18240" x="4340225" y="2654300"/>
          <p14:tracePt t="18246" x="4330700" y="2635250"/>
          <p14:tracePt t="18255" x="4294188" y="2589213"/>
          <p14:tracePt t="18262" x="4275138" y="2571750"/>
          <p14:tracePt t="18270" x="4238625" y="2544763"/>
          <p14:tracePt t="18278" x="4211638" y="2508250"/>
          <p14:tracePt t="18288" x="4175125" y="2481263"/>
          <p14:tracePt t="18294" x="4102100" y="2452688"/>
          <p14:tracePt t="18304" x="4057650" y="2425700"/>
          <p14:tracePt t="18311" x="3956050" y="2389188"/>
          <p14:tracePt t="18319" x="3875088" y="2343150"/>
          <p14:tracePt t="18327" x="3783013" y="2335213"/>
          <p14:tracePt t="18335" x="3665538" y="2289175"/>
          <p14:tracePt t="18343" x="3556000" y="2262188"/>
          <p14:tracePt t="18351" x="3455988" y="2206625"/>
          <p14:tracePt t="18359" x="3382963" y="2189163"/>
          <p14:tracePt t="18367" x="3281363" y="2160588"/>
          <p14:tracePt t="18376" x="3236913" y="2143125"/>
          <p14:tracePt t="18383" x="3181350" y="2133600"/>
          <p14:tracePt t="18392" x="3136900" y="2125663"/>
          <p14:tracePt t="18399" x="3117850" y="2116138"/>
          <p14:tracePt t="18407" x="3100388" y="2097088"/>
          <p14:tracePt t="18415" x="3081338" y="2089150"/>
          <p14:tracePt t="18431" x="3063875" y="2089150"/>
          <p14:tracePt t="18441" x="3054350" y="2089150"/>
          <p14:tracePt t="18447" x="3044825" y="2089150"/>
          <p14:tracePt t="18457" x="3017838" y="2089150"/>
          <p14:tracePt t="18463" x="3008313" y="2089150"/>
          <p14:tracePt t="18474" x="2981325" y="2079625"/>
          <p14:tracePt t="18478" x="2971800" y="2079625"/>
          <p14:tracePt t="18488" x="2954338" y="2079625"/>
          <p14:tracePt t="18494" x="2917825" y="2070100"/>
          <p14:tracePt t="18502" x="2881313" y="2052638"/>
          <p14:tracePt t="18511" x="2862263" y="2052638"/>
          <p14:tracePt t="18518" x="2835275" y="2033588"/>
          <p14:tracePt t="18527" x="2808288" y="2024063"/>
          <p14:tracePt t="18535" x="2789238" y="2006600"/>
          <p14:tracePt t="18543" x="2771775" y="1979613"/>
          <p14:tracePt t="18551" x="2762250" y="1979613"/>
          <p14:tracePt t="18559" x="2744788" y="1970088"/>
          <p14:tracePt t="18567" x="2735263" y="1960563"/>
          <p14:tracePt t="18575" x="2725738" y="1951038"/>
          <p14:tracePt t="18583" x="2725738" y="1943100"/>
          <p14:tracePt t="18591" x="2716213" y="1933575"/>
          <p14:tracePt t="18599" x="2708275" y="1924050"/>
          <p14:tracePt t="18607" x="2698750" y="1924050"/>
          <p14:tracePt t="18631" x="2689225" y="1924050"/>
          <p14:tracePt t="18875" x="2698750" y="1924050"/>
          <p14:tracePt t="18884" x="2716213" y="1924050"/>
          <p14:tracePt t="18890" x="2725738" y="1924050"/>
          <p14:tracePt t="18895" x="2752725" y="1924050"/>
          <p14:tracePt t="18903" x="2781300" y="1924050"/>
          <p14:tracePt t="18910" x="2817813" y="1924050"/>
          <p14:tracePt t="18919" x="2871788" y="1924050"/>
          <p14:tracePt t="18927" x="2917825" y="1924050"/>
          <p14:tracePt t="18935" x="2971800" y="1906588"/>
          <p14:tracePt t="18942" x="2998788" y="1906588"/>
          <p14:tracePt t="18950" x="3044825" y="1906588"/>
          <p14:tracePt t="18959" x="3071813" y="1906588"/>
          <p14:tracePt t="18967" x="3090863" y="1897063"/>
          <p14:tracePt t="18975" x="3117850" y="1897063"/>
          <p14:tracePt t="18983" x="3136900" y="1887538"/>
          <p14:tracePt t="18991" x="3163888" y="1887538"/>
          <p14:tracePt t="18999" x="3181350" y="1887538"/>
          <p14:tracePt t="19007" x="3200400" y="1870075"/>
          <p14:tracePt t="19015" x="3217863" y="1870075"/>
          <p14:tracePt t="19023" x="3236913" y="1870075"/>
          <p14:tracePt t="19031" x="3273425" y="1870075"/>
          <p14:tracePt t="19041" x="3281363" y="1870075"/>
          <p14:tracePt t="19047" x="3300413" y="1860550"/>
          <p14:tracePt t="19055" x="3309938" y="1860550"/>
          <p14:tracePt t="19062" x="3317875" y="1860550"/>
          <p14:tracePt t="19072" x="3346450" y="1860550"/>
          <p14:tracePt t="19080" x="3354388" y="1860550"/>
          <p14:tracePt t="19093" x="3363913" y="1851025"/>
          <p14:tracePt t="19124" x="3373438" y="1851025"/>
          <p14:tracePt t="19152" x="3382963" y="1851025"/>
          <p14:tracePt t="19168" x="3390900" y="1851025"/>
          <p14:tracePt t="19177" x="3400425" y="1851025"/>
          <p14:tracePt t="19183" x="3419475" y="1851025"/>
          <p14:tracePt t="19191" x="3427413" y="1860550"/>
          <p14:tracePt t="19199" x="3446463" y="1860550"/>
          <p14:tracePt t="19208" x="3455988" y="1860550"/>
          <p14:tracePt t="19215" x="3473450" y="1860550"/>
          <p14:tracePt t="19225" x="3482975" y="1860550"/>
          <p14:tracePt t="19232" x="3500438" y="1860550"/>
          <p14:tracePt t="19243" x="3519488" y="1860550"/>
          <p14:tracePt t="19248" x="3536950" y="1860550"/>
          <p14:tracePt t="19258" x="3556000" y="1860550"/>
          <p14:tracePt t="19264" x="3563938" y="1860550"/>
          <p14:tracePt t="19272" x="3573463" y="1860550"/>
          <p14:tracePt t="19287" x="3592513" y="1860550"/>
          <p14:tracePt t="19311" x="3600450" y="1860550"/>
          <p14:tracePt t="19458" x="3609975" y="1860550"/>
          <p14:tracePt t="19560" x="3636963" y="1860550"/>
          <p14:tracePt t="19568" x="3646488" y="1860550"/>
          <p14:tracePt t="19584" x="3656013" y="1860550"/>
          <p14:tracePt t="19592" x="3656013" y="1870075"/>
          <p14:tracePt t="19600" x="3673475" y="1870075"/>
          <p14:tracePt t="19616" x="3683000" y="1870075"/>
          <p14:tracePt t="19625" x="3692525" y="1870075"/>
          <p14:tracePt t="19642" x="3702050" y="1870075"/>
          <p14:tracePt t="19659" x="3719513" y="1870075"/>
          <p14:tracePt t="19673" x="3729038" y="1870075"/>
          <p14:tracePt t="19691" x="3746500" y="1870075"/>
          <p14:tracePt t="19696" x="3765550" y="1870075"/>
          <p14:tracePt t="19707" x="3775075" y="1870075"/>
          <p14:tracePt t="19712" x="3792538" y="1870075"/>
          <p14:tracePt t="19721" x="3810000" y="1870075"/>
          <p14:tracePt t="19728" x="3838575" y="1870075"/>
          <p14:tracePt t="19735" x="3856038" y="1870075"/>
          <p14:tracePt t="19743" x="3865563" y="1870075"/>
          <p14:tracePt t="19842" x="3883025" y="1870075"/>
          <p14:tracePt t="20184" x="3911600" y="1870075"/>
          <p14:tracePt t="20192" x="3948113" y="1870075"/>
          <p14:tracePt t="20200" x="3965575" y="1870075"/>
          <p14:tracePt t="20210" x="4002088" y="1870075"/>
          <p14:tracePt t="20216" x="4048125" y="1870075"/>
          <p14:tracePt t="20225" x="4102100" y="1870075"/>
          <p14:tracePt t="20231" x="4175125" y="1870075"/>
          <p14:tracePt t="20241" x="4248150" y="1870075"/>
          <p14:tracePt t="20247" x="4340225" y="1870075"/>
          <p14:tracePt t="20257" x="4413250" y="1870075"/>
          <p14:tracePt t="20263" x="4503738" y="1870075"/>
          <p14:tracePt t="20272" x="4613275" y="1870075"/>
          <p14:tracePt t="20280" x="4722813" y="1870075"/>
          <p14:tracePt t="20287" x="4832350" y="1870075"/>
          <p14:tracePt t="20296" x="4941888" y="1870075"/>
          <p14:tracePt t="20304" x="5049838" y="1870075"/>
          <p14:tracePt t="20312" x="5178425" y="1870075"/>
          <p14:tracePt t="20319" x="5287963" y="1870075"/>
          <p14:tracePt t="20327" x="5397500" y="1870075"/>
          <p14:tracePt t="20335" x="5543550" y="1870075"/>
          <p14:tracePt t="20343" x="5670550" y="1870075"/>
          <p14:tracePt t="20351" x="5816600" y="1870075"/>
          <p14:tracePt t="20359" x="5980113" y="1870075"/>
          <p14:tracePt t="20367" x="6126163" y="1870075"/>
          <p14:tracePt t="20375" x="6308725" y="1870075"/>
          <p14:tracePt t="20383" x="6454775" y="1870075"/>
          <p14:tracePt t="20391" x="6564313" y="1870075"/>
          <p14:tracePt t="20399" x="6691313" y="1870075"/>
          <p14:tracePt t="20407" x="6764338" y="1870075"/>
          <p14:tracePt t="20415" x="6873875" y="1870075"/>
          <p14:tracePt t="20423" x="6929438" y="1870075"/>
          <p14:tracePt t="20431" x="6983413" y="1870075"/>
          <p14:tracePt t="20440" x="7019925" y="1870075"/>
          <p14:tracePt t="20447" x="7046913" y="1870075"/>
          <p14:tracePt t="20456" x="7083425" y="1878013"/>
          <p14:tracePt t="20463" x="7102475" y="1878013"/>
          <p14:tracePt t="20471" x="7138988" y="1878013"/>
          <p14:tracePt t="20479" x="7146925" y="1878013"/>
          <p14:tracePt t="20487" x="7183438" y="1878013"/>
          <p14:tracePt t="20495" x="7219950" y="1878013"/>
          <p14:tracePt t="20503" x="7275513" y="1878013"/>
          <p14:tracePt t="20511" x="7302500" y="1878013"/>
          <p14:tracePt t="20519" x="7356475" y="1878013"/>
          <p14:tracePt t="20527" x="7402513" y="1878013"/>
          <p14:tracePt t="20535" x="7439025" y="1878013"/>
          <p14:tracePt t="20545" x="7475538" y="1878013"/>
          <p14:tracePt t="20552" x="7502525" y="1878013"/>
          <p14:tracePt t="20562" x="7512050" y="1878013"/>
          <p14:tracePt t="20568" x="7521575" y="1878013"/>
          <p14:tracePt t="20577" x="7531100" y="1878013"/>
          <p14:tracePt t="20584" x="7539038" y="1878013"/>
          <p14:tracePt t="20596" x="7548563" y="1878013"/>
          <p14:tracePt t="20615" x="7567613" y="1878013"/>
          <p14:tracePt t="20624" x="7585075" y="1878013"/>
          <p14:tracePt t="20631" x="7612063" y="1878013"/>
          <p14:tracePt t="20640" x="7631113" y="1878013"/>
          <p14:tracePt t="20647" x="7667625" y="1878013"/>
          <p14:tracePt t="20656" x="7721600" y="1878013"/>
          <p14:tracePt t="20663" x="7794625" y="1878013"/>
          <p14:tracePt t="20671" x="7877175" y="1878013"/>
          <p14:tracePt t="20679" x="7967663" y="1878013"/>
          <p14:tracePt t="20687" x="8040688" y="1878013"/>
          <p14:tracePt t="20695" x="8132763" y="1878013"/>
          <p14:tracePt t="20703" x="8186738" y="1878013"/>
          <p14:tracePt t="20711" x="8232775" y="1878013"/>
          <p14:tracePt t="20719" x="8269288" y="1878013"/>
          <p14:tracePt t="20727" x="8286750" y="1878013"/>
          <p14:tracePt t="20735" x="8313738" y="1878013"/>
          <p14:tracePt t="20744" x="8323263" y="1878013"/>
          <p14:tracePt t="20815" x="8332788" y="1878013"/>
          <p14:tracePt t="20824" x="8359775" y="1878013"/>
          <p14:tracePt t="20832" x="8396288" y="1878013"/>
          <p14:tracePt t="20840" x="8423275" y="1878013"/>
          <p14:tracePt t="20847" x="8478838" y="1878013"/>
          <p14:tracePt t="20854" x="8542338" y="1878013"/>
          <p14:tracePt t="20863" x="8578850" y="1878013"/>
          <p14:tracePt t="20872" x="8624888" y="1878013"/>
          <p14:tracePt t="20880" x="8624888" y="1887538"/>
          <p14:tracePt t="20897" x="8651875" y="1906588"/>
          <p14:tracePt t="20904" x="8669338" y="1914525"/>
          <p14:tracePt t="21104" x="8669338" y="1924050"/>
          <p14:tracePt t="21114" x="8669338" y="1943100"/>
          <p14:tracePt t="21120" x="8661400" y="1960563"/>
          <p14:tracePt t="21129" x="8651875" y="1960563"/>
          <p14:tracePt t="21135" x="8632825" y="1970088"/>
          <p14:tracePt t="21144" x="8615363" y="1970088"/>
          <p14:tracePt t="21150" x="8578850" y="1979613"/>
          <p14:tracePt t="21159" x="8559800" y="1979613"/>
          <p14:tracePt t="21166" x="8523288" y="1979613"/>
          <p14:tracePt t="21174" x="8478838" y="1987550"/>
          <p14:tracePt t="21182" x="8459788" y="1997075"/>
          <p14:tracePt t="21190" x="8405813" y="1997075"/>
          <p14:tracePt t="21199" x="8369300" y="2006600"/>
          <p14:tracePt t="21208" x="8305800" y="2006600"/>
          <p14:tracePt t="21214" x="8250238" y="2006600"/>
          <p14:tracePt t="21223" x="8177213" y="2006600"/>
          <p14:tracePt t="21231" x="8067675" y="2006600"/>
          <p14:tracePt t="21239" x="7921625" y="2006600"/>
          <p14:tracePt t="21247" x="7740650" y="2006600"/>
          <p14:tracePt t="21255" x="7558088" y="2006600"/>
          <p14:tracePt t="21262" x="7312025" y="2006600"/>
          <p14:tracePt t="21270" x="7110413" y="2006600"/>
          <p14:tracePt t="21279" x="6892925" y="2006600"/>
          <p14:tracePt t="21287" x="6691313" y="2006600"/>
          <p14:tracePt t="21295" x="6518275" y="2006600"/>
          <p14:tracePt t="21303" x="6372225" y="2006600"/>
          <p14:tracePt t="21311" x="6226175" y="2006600"/>
          <p14:tracePt t="21319" x="6080125" y="2006600"/>
          <p14:tracePt t="21327" x="5953125" y="2006600"/>
          <p14:tracePt t="21335" x="5826125" y="2006600"/>
          <p14:tracePt t="21343" x="5716588" y="2006600"/>
          <p14:tracePt t="21351" x="5607050" y="2006600"/>
          <p14:tracePt t="21359" x="5514975" y="2006600"/>
          <p14:tracePt t="21367" x="5397500" y="2024063"/>
          <p14:tracePt t="21375" x="5324475" y="2024063"/>
          <p14:tracePt t="21383" x="5214938" y="2024063"/>
          <p14:tracePt t="21391" x="5122863" y="2024063"/>
          <p14:tracePt t="21399" x="5049838" y="2024063"/>
          <p14:tracePt t="21406" x="4941888" y="2024063"/>
          <p14:tracePt t="21414" x="4868863" y="2024063"/>
          <p14:tracePt t="21427" x="4795838" y="2024063"/>
          <p14:tracePt t="21432" x="4722813" y="2024063"/>
          <p14:tracePt t="21442" x="4676775" y="2024063"/>
          <p14:tracePt t="21447" x="4640263" y="2024063"/>
          <p14:tracePt t="21456" x="4603750" y="2024063"/>
          <p14:tracePt t="21463" x="4586288" y="2024063"/>
          <p14:tracePt t="21478" x="4567238" y="2016125"/>
          <p14:tracePt t="21494" x="4557713" y="2016125"/>
          <p14:tracePt t="21502" x="4549775" y="2016125"/>
          <p14:tracePt t="21510" x="4530725" y="2016125"/>
          <p14:tracePt t="21519" x="4513263" y="2016125"/>
          <p14:tracePt t="21526" x="4494213" y="2006600"/>
          <p14:tracePt t="21535" x="4457700" y="2006600"/>
          <p14:tracePt t="21543" x="4421188" y="2006600"/>
          <p14:tracePt t="21551" x="4394200" y="2006600"/>
          <p14:tracePt t="21559" x="4357688" y="2006600"/>
          <p14:tracePt t="21567" x="4303713" y="1987550"/>
          <p14:tracePt t="21575" x="4257675" y="1987550"/>
          <p14:tracePt t="21583" x="4221163" y="1979613"/>
          <p14:tracePt t="21591" x="4184650" y="1979613"/>
          <p14:tracePt t="21599" x="4148138" y="1979613"/>
          <p14:tracePt t="21607" x="4102100" y="1979613"/>
          <p14:tracePt t="21615" x="4084638" y="1979613"/>
          <p14:tracePt t="21624" x="4029075" y="1960563"/>
          <p14:tracePt t="21631" x="4011613" y="1960563"/>
          <p14:tracePt t="21647" x="4002088" y="1960563"/>
          <p14:tracePt t="21655" x="3984625" y="1951038"/>
          <p14:tracePt t="21663" x="3975100" y="1951038"/>
          <p14:tracePt t="21670" x="3965575" y="1951038"/>
          <p14:tracePt t="21678" x="3956050" y="1951038"/>
          <p14:tracePt t="21687" x="3929063" y="1943100"/>
          <p14:tracePt t="21695" x="3911600" y="1943100"/>
          <p14:tracePt t="21703" x="3883025" y="1933575"/>
          <p14:tracePt t="21711" x="3865563" y="1933575"/>
          <p14:tracePt t="21719" x="3838575" y="1933575"/>
          <p14:tracePt t="21727" x="3802063" y="1906588"/>
          <p14:tracePt t="21735" x="3775075" y="1906588"/>
          <p14:tracePt t="21744" x="3756025" y="1906588"/>
          <p14:tracePt t="21751" x="3729038" y="1897063"/>
          <p14:tracePt t="21759" x="3709988" y="1897063"/>
          <p14:tracePt t="21767" x="3683000" y="1887538"/>
          <p14:tracePt t="21783" x="3665538" y="1887538"/>
          <p14:tracePt t="21792" x="3646488" y="1887538"/>
          <p14:tracePt t="21799" x="3636963" y="1887538"/>
          <p14:tracePt t="21807" x="3619500" y="1887538"/>
          <p14:tracePt t="21816" x="3600450" y="1878013"/>
          <p14:tracePt t="21827" x="3582988" y="1860550"/>
          <p14:tracePt t="21832" x="3573463" y="1860550"/>
          <p14:tracePt t="21841" x="3536950" y="1841500"/>
          <p14:tracePt t="21850" x="3509963" y="1841500"/>
          <p14:tracePt t="21857" x="3490913" y="1833563"/>
          <p14:tracePt t="21866" x="3427413" y="1824038"/>
          <p14:tracePt t="21870" x="3400425" y="1814513"/>
          <p14:tracePt t="21890" x="3346450" y="1787525"/>
          <p14:tracePt t="21895" x="3317875" y="1778000"/>
          <p14:tracePt t="21902" x="3300413" y="1760538"/>
          <p14:tracePt t="21911" x="3273425" y="1751013"/>
          <p14:tracePt t="21919" x="3244850" y="1751013"/>
          <p14:tracePt t="21927" x="3227388" y="1751013"/>
          <p14:tracePt t="21935" x="3181350" y="1741488"/>
          <p14:tracePt t="21943" x="3144838" y="1741488"/>
          <p14:tracePt t="21951" x="3127375" y="1741488"/>
          <p14:tracePt t="21959" x="3071813" y="1731963"/>
          <p14:tracePt t="21967" x="3027363" y="1731963"/>
          <p14:tracePt t="21975" x="2981325" y="1704975"/>
          <p14:tracePt t="21991" x="2954338" y="1704975"/>
          <p14:tracePt t="21998" x="2944813" y="1704975"/>
          <p14:tracePt t="22008" x="2935288" y="1704975"/>
          <p14:tracePt t="22073" x="2925763" y="1704975"/>
          <p14:tracePt t="22083" x="2917825" y="1704975"/>
          <p14:tracePt t="22089" x="2908300" y="1704975"/>
          <p14:tracePt t="22096" x="2898775" y="1704975"/>
          <p14:tracePt t="22104" x="2889250" y="1704975"/>
          <p14:tracePt t="22112" x="2871788" y="1704975"/>
          <p14:tracePt t="22120" x="2862263" y="1704975"/>
          <p14:tracePt t="22129" x="2852738" y="1704975"/>
          <p14:tracePt t="22143" x="2844800" y="1704975"/>
          <p14:tracePt t="22150" x="2835275" y="1704975"/>
          <p14:tracePt t="22159" x="2825750" y="1704975"/>
          <p14:tracePt t="22175" x="2817813" y="1704975"/>
          <p14:tracePt t="22673" x="2808288" y="1704975"/>
          <p14:tracePt t="22720" x="2817813" y="1714500"/>
          <p14:tracePt t="22728" x="2835275" y="1724025"/>
          <p14:tracePt t="22736" x="2881313" y="1724025"/>
          <p14:tracePt t="22744" x="2944813" y="1741488"/>
          <p14:tracePt t="22752" x="3008313" y="1751013"/>
          <p14:tracePt t="22761" x="3117850" y="1768475"/>
          <p14:tracePt t="22767" x="3244850" y="1768475"/>
          <p14:tracePt t="22777" x="3390900" y="1768475"/>
          <p14:tracePt t="22783" x="3556000" y="1768475"/>
          <p14:tracePt t="22792" x="3738563" y="1768475"/>
          <p14:tracePt t="22799" x="3919538" y="1768475"/>
          <p14:tracePt t="22807" x="4075113" y="1768475"/>
          <p14:tracePt t="22815" x="4202113" y="1768475"/>
          <p14:tracePt t="22824" x="4294188" y="1768475"/>
          <p14:tracePt t="22831" x="4357688" y="1768475"/>
          <p14:tracePt t="22841" x="4384675" y="1768475"/>
          <p14:tracePt t="22847" x="4394200" y="1768475"/>
          <p14:tracePt t="23078" x="4403725" y="1768475"/>
          <p14:tracePt t="23167" x="4403725" y="1787525"/>
          <p14:tracePt t="23175" x="4403725" y="1797050"/>
          <p14:tracePt t="23198" x="4394200" y="1804988"/>
          <p14:tracePt t="23214" x="4394200" y="1814513"/>
          <p14:tracePt t="23222" x="4394200" y="1833563"/>
          <p14:tracePt t="23231" x="4394200" y="1841500"/>
          <p14:tracePt t="23239" x="4394200" y="1860550"/>
          <p14:tracePt t="23247" x="4403725" y="1906588"/>
          <p14:tracePt t="23256" x="4403725" y="1933575"/>
          <p14:tracePt t="23263" x="4421188" y="1997075"/>
          <p14:tracePt t="23271" x="4430713" y="2033588"/>
          <p14:tracePt t="23279" x="4457700" y="2116138"/>
          <p14:tracePt t="23288" x="4484688" y="2206625"/>
          <p14:tracePt t="23296" x="4494213" y="2289175"/>
          <p14:tracePt t="23304" x="4540250" y="2398713"/>
          <p14:tracePt t="23312" x="4567238" y="2535238"/>
          <p14:tracePt t="23319" x="4622800" y="2662238"/>
          <p14:tracePt t="23327" x="4622800" y="2771775"/>
          <p14:tracePt t="23335" x="4667250" y="2909888"/>
          <p14:tracePt t="23343" x="4695825" y="2990850"/>
          <p14:tracePt t="23352" x="4740275" y="3100388"/>
          <p14:tracePt t="23359" x="4767263" y="3219450"/>
          <p14:tracePt t="23368" x="4776788" y="3309938"/>
          <p14:tracePt t="23375" x="4803775" y="3392488"/>
          <p14:tracePt t="23382" x="4822825" y="3465513"/>
          <p14:tracePt t="23391" x="4822825" y="3519488"/>
          <p14:tracePt t="23399" x="4832350" y="3611563"/>
          <p14:tracePt t="23408" x="4832350" y="3675063"/>
          <p14:tracePt t="23414" x="4832350" y="3730625"/>
          <p14:tracePt t="23422" x="4832350" y="3757613"/>
          <p14:tracePt t="23431" x="4832350" y="3811588"/>
          <p14:tracePt t="23439" x="4832350" y="3848100"/>
          <p14:tracePt t="23447" x="4832350" y="3894138"/>
          <p14:tracePt t="23457" x="4832350" y="3948113"/>
          <p14:tracePt t="23463" x="4832350" y="3976688"/>
          <p14:tracePt t="23472" x="4832350" y="4003675"/>
          <p14:tracePt t="23480" x="4832350" y="4040188"/>
          <p14:tracePt t="23488" x="4832350" y="4067175"/>
          <p14:tracePt t="23496" x="4822825" y="4113213"/>
          <p14:tracePt t="23503" x="4795838" y="4159250"/>
          <p14:tracePt t="23511" x="4795838" y="4167188"/>
          <p14:tracePt t="23520" x="4786313" y="4203700"/>
          <p14:tracePt t="23527" x="4767263" y="4249738"/>
          <p14:tracePt t="23537" x="4759325" y="4268788"/>
          <p14:tracePt t="23543" x="4749800" y="4295775"/>
          <p14:tracePt t="23553" x="4740275" y="4322763"/>
          <p14:tracePt t="23559" x="4722813" y="4349750"/>
          <p14:tracePt t="23566" x="4722813" y="4359275"/>
          <p14:tracePt t="23575" x="4722813" y="4386263"/>
          <p14:tracePt t="23582" x="4713288" y="4413250"/>
          <p14:tracePt t="23591" x="4713288" y="4432300"/>
          <p14:tracePt t="23598" x="4695825" y="4449763"/>
          <p14:tracePt t="23606" x="4695825" y="4486275"/>
          <p14:tracePt t="23615" x="4686300" y="4505325"/>
          <p14:tracePt t="23622" x="4686300" y="4532313"/>
          <p14:tracePt t="23631" x="4686300" y="4541838"/>
          <p14:tracePt t="23639" x="4667250" y="4578350"/>
          <p14:tracePt t="23647" x="4667250" y="4595813"/>
          <p14:tracePt t="23656" x="4659313" y="4632325"/>
          <p14:tracePt t="23663" x="4649788" y="4651375"/>
          <p14:tracePt t="23670" x="4640263" y="4697413"/>
          <p14:tracePt t="23679" x="4640263" y="4724400"/>
          <p14:tracePt t="23687" x="4622800" y="4760913"/>
          <p14:tracePt t="23695" x="4613275" y="4797425"/>
          <p14:tracePt t="23702" x="4603750" y="4841875"/>
          <p14:tracePt t="23710" x="4586288" y="4887913"/>
          <p14:tracePt t="23718" x="4586288" y="4914900"/>
          <p14:tracePt t="23726" x="4567238" y="4943475"/>
          <p14:tracePt t="23735" x="4557713" y="4987925"/>
          <p14:tracePt t="23743" x="4557713" y="5016500"/>
          <p14:tracePt t="23752" x="4549775" y="5033963"/>
          <p14:tracePt t="23759" x="4540250" y="5053013"/>
          <p14:tracePt t="23767" x="4540250" y="5060950"/>
          <p14:tracePt t="23774" x="4540250" y="5089525"/>
          <p14:tracePt t="23783" x="4540250" y="5097463"/>
          <p14:tracePt t="23791" x="4521200" y="5116513"/>
          <p14:tracePt t="23799" x="4513263" y="5133975"/>
          <p14:tracePt t="23815" x="4494213" y="5160963"/>
          <p14:tracePt t="23822" x="4476750" y="5189538"/>
          <p14:tracePt t="23840" x="4467225" y="5216525"/>
          <p14:tracePt t="23846" x="4467225" y="5233988"/>
          <p14:tracePt t="23856" x="4457700" y="5253038"/>
          <p14:tracePt t="23862" x="4457700" y="5262563"/>
          <p14:tracePt t="23880" x="4457700" y="5289550"/>
          <p14:tracePt t="23887" x="4457700" y="5299075"/>
          <p14:tracePt t="23896" x="4457700" y="5307013"/>
          <p14:tracePt t="23911" x="4448175" y="5326063"/>
          <p14:tracePt t="23919" x="4448175" y="5335588"/>
          <p14:tracePt t="23927" x="4448175" y="5343525"/>
          <p14:tracePt t="23935" x="4448175" y="5353050"/>
          <p14:tracePt t="23943" x="4448175" y="5362575"/>
          <p14:tracePt t="23952" x="4448175" y="5380038"/>
          <p14:tracePt t="23959" x="4448175" y="5399088"/>
          <p14:tracePt t="23975" x="4430713" y="5416550"/>
          <p14:tracePt t="23984" x="4430713" y="5426075"/>
          <p14:tracePt t="23991" x="4430713" y="5445125"/>
          <p14:tracePt t="24004" x="4430713" y="5462588"/>
          <p14:tracePt t="24009" x="4421188" y="5481638"/>
          <p14:tracePt t="24031" x="4421188" y="5489575"/>
          <p14:tracePt t="24047" x="4413250" y="5518150"/>
          <p14:tracePt t="24072" x="4403725" y="5535613"/>
          <p14:tracePt t="24087" x="4384675" y="5545138"/>
          <p14:tracePt t="24103" x="4384675" y="5554663"/>
          <p14:tracePt t="24113" x="4376738" y="5562600"/>
          <p14:tracePt t="24118" x="4367213" y="5562600"/>
          <p14:tracePt t="24127" x="4357688" y="5572125"/>
          <p14:tracePt t="24135" x="4348163" y="5572125"/>
          <p14:tracePt t="24143" x="4348163" y="5581650"/>
          <p14:tracePt t="24152" x="4330700" y="5589588"/>
          <p14:tracePt t="24159" x="4321175" y="5599113"/>
          <p14:tracePt t="24167" x="4311650" y="5608638"/>
          <p14:tracePt t="24175" x="4294188" y="5618163"/>
          <p14:tracePt t="24184" x="4284663" y="5626100"/>
          <p14:tracePt t="24191" x="4275138" y="5626100"/>
          <p14:tracePt t="24201" x="4248150" y="5645150"/>
          <p14:tracePt t="24218" x="4248150" y="5654675"/>
          <p14:tracePt t="24226" x="4230688" y="5662613"/>
          <p14:tracePt t="24232" x="4221163" y="5672138"/>
          <p14:tracePt t="24243" x="4211638" y="5681663"/>
          <p14:tracePt t="24258" x="4202113" y="5691188"/>
          <p14:tracePt t="24280" x="4202113" y="5699125"/>
          <p14:tracePt t="24303" x="4202113" y="5708650"/>
          <p14:tracePt t="24608" x="4202113" y="5718175"/>
          <p14:tracePt t="24616" x="4202113" y="5727700"/>
          <p14:tracePt t="24640" x="4202113" y="5735638"/>
          <p14:tracePt t="24657" x="4202113" y="5754688"/>
          <p14:tracePt t="24672" x="4202113" y="5764213"/>
          <p14:tracePt t="24688" x="4202113" y="5772150"/>
          <p14:tracePt t="24746" x="4202113" y="5791200"/>
          <p14:tracePt t="24888" x="4202113" y="5781675"/>
          <p14:tracePt t="24904" x="4202113" y="5772150"/>
          <p14:tracePt t="24920" x="4202113" y="5764213"/>
          <p14:tracePt t="24991" x="4202113" y="5754688"/>
          <p14:tracePt t="25019" x="4202113" y="5735638"/>
          <p14:tracePt t="25306" x="4202113" y="5727700"/>
          <p14:tracePt t="25312" x="4202113" y="5718175"/>
          <p14:tracePt t="25344" x="4202113" y="5708650"/>
          <p14:tracePt t="25360" x="4211638" y="5699125"/>
          <p14:tracePt t="25400" x="4221163" y="5681663"/>
          <p14:tracePt t="25424" x="4230688" y="5672138"/>
          <p14:tracePt t="25441" x="4230688" y="5654675"/>
          <p14:tracePt t="25458" x="4230688" y="5645150"/>
          <p14:tracePt t="25473" x="4230688" y="5635625"/>
          <p14:tracePt t="25712" x="4230688" y="5618163"/>
          <p14:tracePt t="25721" x="4230688" y="5608638"/>
          <p14:tracePt t="25728" x="4230688" y="5599113"/>
          <p14:tracePt t="25736" x="4230688" y="5572125"/>
          <p14:tracePt t="25751" x="4230688" y="5535613"/>
          <p14:tracePt t="25759" x="4230688" y="5518150"/>
          <p14:tracePt t="25767" x="4230688" y="5472113"/>
          <p14:tracePt t="25774" x="4230688" y="5435600"/>
          <p14:tracePt t="25784" x="4230688" y="5399088"/>
          <p14:tracePt t="25792" x="4230688" y="5353050"/>
          <p14:tracePt t="25800" x="4230688" y="5233988"/>
          <p14:tracePt t="25809" x="4230688" y="5180013"/>
          <p14:tracePt t="25816" x="4230688" y="5106988"/>
          <p14:tracePt t="25824" x="4230688" y="5053013"/>
          <p14:tracePt t="25831" x="4230688" y="4997450"/>
          <p14:tracePt t="25841" x="4230688" y="4943475"/>
          <p14:tracePt t="25847" x="4230688" y="4878388"/>
          <p14:tracePt t="25858" x="4230688" y="4824413"/>
          <p14:tracePt t="25863" x="4230688" y="4768850"/>
          <p14:tracePt t="25875" x="4230688" y="4714875"/>
          <p14:tracePt t="25890" x="4230688" y="4632325"/>
          <p14:tracePt t="25895" x="4230688" y="4605338"/>
          <p14:tracePt t="25904" x="4230688" y="4551363"/>
          <p14:tracePt t="25912" x="4230688" y="4505325"/>
          <p14:tracePt t="25920" x="4230688" y="4449763"/>
          <p14:tracePt t="25928" x="4230688" y="4413250"/>
          <p14:tracePt t="25936" x="4230688" y="4368800"/>
          <p14:tracePt t="25943" x="4230688" y="4332288"/>
          <p14:tracePt t="25950" x="4257675" y="4286250"/>
          <p14:tracePt t="25959" x="4257675" y="4195763"/>
          <p14:tracePt t="25966" x="4257675" y="4149725"/>
          <p14:tracePt t="25974" x="4257675" y="4113213"/>
          <p14:tracePt t="25983" x="4257675" y="4067175"/>
          <p14:tracePt t="25991" x="4257675" y="4013200"/>
          <p14:tracePt t="25999" x="4257675" y="3984625"/>
          <p14:tracePt t="26006" x="4257675" y="3957638"/>
          <p14:tracePt t="26015" x="4267200" y="3911600"/>
          <p14:tracePt t="26022" x="4267200" y="3884613"/>
          <p14:tracePt t="26030" x="4267200" y="3867150"/>
          <p14:tracePt t="26040" x="4275138" y="3840163"/>
          <p14:tracePt t="26046" x="4275138" y="3811588"/>
          <p14:tracePt t="26057" x="4275138" y="3784600"/>
          <p14:tracePt t="26062" x="4275138" y="3738563"/>
          <p14:tracePt t="26071" x="4284663" y="3711575"/>
          <p14:tracePt t="26080" x="4284663" y="3665538"/>
          <p14:tracePt t="26091" x="4294188" y="3629025"/>
          <p14:tracePt t="26096" x="4321175" y="3611563"/>
          <p14:tracePt t="26107" x="4330700" y="3565525"/>
          <p14:tracePt t="26111" x="4340225" y="3502025"/>
          <p14:tracePt t="26120" x="4367213" y="3446463"/>
          <p14:tracePt t="26126" x="4384675" y="3411538"/>
          <p14:tracePt t="26134" x="4421188" y="3355975"/>
          <p14:tracePt t="26145" x="4457700" y="3292475"/>
          <p14:tracePt t="26151" x="4494213" y="3246438"/>
          <p14:tracePt t="26159" x="4540250" y="3192463"/>
          <p14:tracePt t="26166" x="4576763" y="3163888"/>
          <p14:tracePt t="26176" x="4603750" y="3127375"/>
          <p14:tracePt t="26182" x="4640263" y="3100388"/>
          <p14:tracePt t="26191" x="4686300" y="3046413"/>
          <p14:tracePt t="26199" x="4695825" y="3046413"/>
          <p14:tracePt t="26207" x="4722813" y="3036888"/>
          <p14:tracePt t="26215" x="4749800" y="3009900"/>
          <p14:tracePt t="26222" x="4767263" y="2990850"/>
          <p14:tracePt t="26231" x="4776788" y="2982913"/>
          <p14:tracePt t="26239" x="4786313" y="2973388"/>
          <p14:tracePt t="26247" x="4803775" y="2963863"/>
          <p14:tracePt t="26259" x="4813300" y="2954338"/>
          <p14:tracePt t="26278" x="4822825" y="2936875"/>
          <p14:tracePt t="26311" x="4822825" y="2927350"/>
          <p14:tracePt t="26319" x="4840288" y="2909888"/>
          <p14:tracePt t="26343" x="4840288" y="2900363"/>
          <p14:tracePt t="26351" x="4849813" y="2881313"/>
          <p14:tracePt t="26366" x="4859338" y="2854325"/>
          <p14:tracePt t="26375" x="4868863" y="2827338"/>
          <p14:tracePt t="26384" x="4868863" y="2808288"/>
          <p14:tracePt t="26391" x="4886325" y="2744788"/>
          <p14:tracePt t="26400" x="4905375" y="2717800"/>
          <p14:tracePt t="26407" x="4905375" y="2681288"/>
          <p14:tracePt t="26415" x="4922838" y="2617788"/>
          <p14:tracePt t="26423" x="4922838" y="2562225"/>
          <p14:tracePt t="26431" x="4959350" y="2535238"/>
          <p14:tracePt t="26439" x="4968875" y="2471738"/>
          <p14:tracePt t="26446" x="4978400" y="2435225"/>
          <p14:tracePt t="26455" x="5005388" y="2352675"/>
          <p14:tracePt t="26463" x="5014913" y="2306638"/>
          <p14:tracePt t="26471" x="5022850" y="2279650"/>
          <p14:tracePt t="26479" x="5022850" y="2252663"/>
          <p14:tracePt t="26487" x="5032375" y="2206625"/>
          <p14:tracePt t="26495" x="5059363" y="2143125"/>
          <p14:tracePt t="26505" x="5068888" y="2116138"/>
          <p14:tracePt t="26511" x="5068888" y="2097088"/>
          <p14:tracePt t="26521" x="5078413" y="2060575"/>
          <p14:tracePt t="26527" x="5086350" y="2016125"/>
          <p14:tracePt t="26536" x="5114925" y="1951038"/>
          <p14:tracePt t="26543" x="5122863" y="1924050"/>
          <p14:tracePt t="26551" x="5122863" y="1897063"/>
          <p14:tracePt t="26560" x="5132388" y="1851025"/>
          <p14:tracePt t="26567" x="5151438" y="1824038"/>
          <p14:tracePt t="26575" x="5151438" y="1778000"/>
          <p14:tracePt t="26583" x="5168900" y="1751013"/>
          <p14:tracePt t="26591" x="5178425" y="1704975"/>
          <p14:tracePt t="26600" x="5178425" y="1677988"/>
          <p14:tracePt t="26609" x="5178425" y="1651000"/>
          <p14:tracePt t="26616" x="5187950" y="1631950"/>
          <p14:tracePt t="26625" x="5187950" y="1604963"/>
          <p14:tracePt t="26632" x="5195888" y="1587500"/>
          <p14:tracePt t="26642" x="5195888" y="1577975"/>
          <p14:tracePt t="26648" x="5214938" y="1541463"/>
          <p14:tracePt t="26661" x="5224463" y="1531938"/>
          <p14:tracePt t="26664" x="5224463" y="1514475"/>
          <p14:tracePt t="26671" x="5224463" y="1495425"/>
          <p14:tracePt t="26678" x="5232400" y="1477963"/>
          <p14:tracePt t="26692" x="5241925" y="1449388"/>
          <p14:tracePt t="26703" x="5260975" y="1412875"/>
          <p14:tracePt t="26711" x="5268913" y="1395413"/>
          <p14:tracePt t="26719" x="5268913" y="1385888"/>
          <p14:tracePt t="26727" x="5278438" y="1358900"/>
          <p14:tracePt t="26735" x="5287963" y="1358900"/>
          <p14:tracePt t="26743" x="5287963" y="1331913"/>
          <p14:tracePt t="26750" x="5305425" y="1295400"/>
          <p14:tracePt t="26759" x="5314950" y="1276350"/>
          <p14:tracePt t="26767" x="5324475" y="1258888"/>
          <p14:tracePt t="26775" x="5324475" y="1231900"/>
          <p14:tracePt t="26783" x="5341938" y="1203325"/>
          <p14:tracePt t="26790" x="5341938" y="1176338"/>
          <p14:tracePt t="26799" x="5360988" y="1139825"/>
          <p14:tracePt t="26806" x="5368925" y="1122363"/>
          <p14:tracePt t="26814" x="5378450" y="1103313"/>
          <p14:tracePt t="26822" x="5387975" y="1076325"/>
          <p14:tracePt t="26831" x="5387975" y="1066800"/>
          <p14:tracePt t="26839" x="5397500" y="1030288"/>
          <p14:tracePt t="26847" x="5405438" y="1020763"/>
          <p14:tracePt t="26857" x="5405438" y="1012825"/>
          <p14:tracePt t="26863" x="5414963" y="1003300"/>
          <p14:tracePt t="26892" x="5424488" y="976313"/>
          <p14:tracePt t="26903" x="5424488" y="957263"/>
          <p14:tracePt t="26911" x="5424488" y="947738"/>
          <p14:tracePt t="26919" x="5424488" y="939800"/>
          <p14:tracePt t="26927" x="5441950" y="920750"/>
          <p14:tracePt t="26935" x="5441950" y="911225"/>
          <p14:tracePt t="26943" x="5441950" y="903288"/>
          <p14:tracePt t="26951" x="5451475" y="893763"/>
          <p14:tracePt t="26960" x="5451475" y="874713"/>
          <p14:tracePt t="26976" x="5451475" y="866775"/>
          <p14:tracePt t="26983" x="5461000" y="857250"/>
          <p14:tracePt t="26999" x="5461000" y="847725"/>
          <p14:tracePt t="27007" x="5470525" y="830263"/>
          <p14:tracePt t="27110" x="5478463" y="820738"/>
          <p14:tracePt t="27119" x="5507038" y="793750"/>
          <p14:tracePt t="27127" x="5514975" y="757238"/>
          <p14:tracePt t="27135" x="5514975" y="747713"/>
          <p14:tracePt t="27143" x="5514975" y="738188"/>
          <p14:tracePt t="27151" x="5514975" y="730250"/>
          <p14:tracePt t="27183" x="5514975" y="720725"/>
          <p14:tracePt t="27240" x="5514975" y="701675"/>
          <p14:tracePt t="27259" x="5514975" y="693738"/>
          <p14:tracePt t="27659" x="5514975" y="684213"/>
          <p14:tracePt t="27687" x="5514975" y="665163"/>
          <p14:tracePt t="27695" x="5524500" y="647700"/>
          <p14:tracePt t="27702" x="5534025" y="647700"/>
          <p14:tracePt t="27711" x="5543550" y="638175"/>
          <p14:tracePt t="27728" x="5551488" y="628650"/>
          <p14:tracePt t="28389" x="5470525" y="628650"/>
          <p14:tracePt t="28394" x="5461000" y="628650"/>
          <p14:tracePt t="28401" x="5451475" y="628650"/>
          <p14:tracePt t="28407" x="5434013" y="647700"/>
          <p14:tracePt t="28422" x="5414963" y="647700"/>
          <p14:tracePt t="28719" x="5397500" y="647700"/>
          <p14:tracePt t="28726" x="5387975" y="647700"/>
          <p14:tracePt t="28734" x="5378450" y="647700"/>
          <p14:tracePt t="28750" x="5368925" y="647700"/>
          <p14:tracePt t="28767" x="5360988" y="647700"/>
          <p14:tracePt t="28785" x="5351463" y="647700"/>
          <p14:tracePt t="28791" x="5324475" y="647700"/>
          <p14:tracePt t="28840" x="5314950" y="647700"/>
          <p14:tracePt t="28856" x="5305425" y="647700"/>
          <p14:tracePt t="28866" x="5297488" y="638175"/>
          <p14:tracePt t="28871" x="5287963" y="628650"/>
          <p14:tracePt t="29423" x="5716588" y="628650"/>
          <p14:tracePt t="29431" x="5724525" y="657225"/>
          <p14:tracePt t="29439" x="5734050" y="665163"/>
          <p14:tracePt t="29446" x="5743575" y="693738"/>
          <p14:tracePt t="29456" x="5743575" y="711200"/>
          <p14:tracePt t="29463" x="5753100" y="720725"/>
          <p14:tracePt t="29472" x="5753100" y="747713"/>
          <p14:tracePt t="29486" x="5753100" y="757238"/>
          <p14:tracePt t="29495" x="5753100" y="774700"/>
          <p14:tracePt t="29503" x="5753100" y="784225"/>
          <p14:tracePt t="29511" x="5743575" y="803275"/>
          <p14:tracePt t="29527" x="5724525" y="811213"/>
          <p14:tracePt t="29534" x="5688013" y="820738"/>
          <p14:tracePt t="29543" x="5688013" y="830263"/>
          <p14:tracePt t="29551" x="5670550" y="839788"/>
          <p14:tracePt t="29559" x="5661025" y="839788"/>
          <p14:tracePt t="29569" x="5634038" y="839788"/>
          <p14:tracePt t="29575" x="5607050" y="847725"/>
          <p14:tracePt t="29583" x="5561013" y="847725"/>
          <p14:tracePt t="29591" x="5543550" y="847725"/>
          <p14:tracePt t="29600" x="5507038" y="847725"/>
          <p14:tracePt t="29607" x="5497513" y="847725"/>
          <p14:tracePt t="29615" x="5470525" y="847725"/>
          <p14:tracePt t="29623" x="5461000" y="847725"/>
          <p14:tracePt t="29631" x="5451475" y="847725"/>
          <p14:tracePt t="29647" x="5441950" y="847725"/>
          <p14:tracePt t="29672" x="5434013" y="839788"/>
          <p14:tracePt t="29680" x="5424488" y="830263"/>
          <p14:tracePt t="29704" x="5424488" y="820738"/>
          <p14:tracePt t="29712" x="5424488" y="811213"/>
          <p14:tracePt t="29720" x="5424488" y="793750"/>
          <p14:tracePt t="29736" x="5424488" y="784225"/>
          <p14:tracePt t="29744" x="5424488" y="766763"/>
          <p14:tracePt t="29751" x="5424488" y="757238"/>
          <p14:tracePt t="29759" x="5424488" y="747713"/>
          <p14:tracePt t="29775" x="5424488" y="730250"/>
          <p14:tracePt t="29784" x="5434013" y="720725"/>
          <p14:tracePt t="29792" x="5441950" y="701675"/>
          <p14:tracePt t="29801" x="5441950" y="693738"/>
          <p14:tracePt t="29807" x="5461000" y="674688"/>
          <p14:tracePt t="29815" x="5487988" y="657225"/>
          <p14:tracePt t="29824" x="5507038" y="638175"/>
          <p14:tracePt t="29830" x="5514975" y="628650"/>
          <p14:tracePt t="30024" x="5653088" y="628650"/>
          <p14:tracePt t="30040" x="5653088" y="647700"/>
          <p14:tracePt t="30057" x="5653088" y="657225"/>
          <p14:tracePt t="30064" x="5653088" y="665163"/>
          <p14:tracePt t="30073" x="5653088" y="693738"/>
          <p14:tracePt t="30095" x="5653088" y="701675"/>
          <p14:tracePt t="30120" x="5634038" y="720725"/>
          <p14:tracePt t="30176" x="5616575" y="730250"/>
          <p14:tracePt t="30187" x="5607050" y="730250"/>
          <p14:tracePt t="30193" x="5588000" y="747713"/>
          <p14:tracePt t="30207" x="5561013" y="757238"/>
          <p14:tracePt t="30217" x="5551488" y="757238"/>
          <p14:tracePt t="30223" x="5524500" y="774700"/>
          <p14:tracePt t="30232" x="5507038" y="774700"/>
          <p14:tracePt t="30240" x="5478463" y="793750"/>
          <p14:tracePt t="30247" x="5470525" y="793750"/>
          <p14:tracePt t="30256" x="5451475" y="793750"/>
          <p14:tracePt t="30272" x="5441950" y="793750"/>
          <p14:tracePt t="30302" x="5424488" y="793750"/>
          <p14:tracePt t="30319" x="5414963" y="793750"/>
          <p14:tracePt t="30480" x="5414963" y="830263"/>
          <p14:tracePt t="30493" x="5414963" y="884238"/>
          <p14:tracePt t="30495" x="5414963" y="957263"/>
          <p14:tracePt t="30506" x="5414963" y="1049338"/>
          <p14:tracePt t="30512" x="5378450" y="1158875"/>
          <p14:tracePt t="30521" x="5341938" y="1295400"/>
          <p14:tracePt t="30526" x="5278438" y="1458913"/>
          <p14:tracePt t="30535" x="5195888" y="1660525"/>
          <p14:tracePt t="30543" x="5086350" y="1897063"/>
          <p14:tracePt t="30552" x="4959350" y="2116138"/>
          <p14:tracePt t="30559" x="4795838" y="2408238"/>
          <p14:tracePt t="30567" x="4676775" y="2589213"/>
          <p14:tracePt t="30575" x="4513263" y="2854325"/>
          <p14:tracePt t="30583" x="4413250" y="3000375"/>
          <p14:tracePt t="30591" x="4330700" y="3173413"/>
          <p14:tracePt t="30599" x="4275138" y="3309938"/>
          <p14:tracePt t="30607" x="4202113" y="3419475"/>
          <p14:tracePt t="30615" x="4102100" y="3592513"/>
          <p14:tracePt t="30624" x="4048125" y="3711575"/>
          <p14:tracePt t="30632" x="3984625" y="3867150"/>
          <p14:tracePt t="30639" x="3929063" y="3994150"/>
          <p14:tracePt t="30648" x="3902075" y="4076700"/>
          <p14:tracePt t="30656" x="3856038" y="4176713"/>
          <p14:tracePt t="30663" x="3846513" y="4232275"/>
          <p14:tracePt t="30672" x="3838575" y="4268788"/>
          <p14:tracePt t="30679" x="3829050" y="4303713"/>
          <p14:tracePt t="30687" x="3829050" y="4332288"/>
          <p14:tracePt t="30695" x="3810000" y="4359275"/>
          <p14:tracePt t="30703" x="3802063" y="4359275"/>
          <p14:tracePt t="30726" x="3792538" y="4376738"/>
          <p14:tracePt t="30735" x="3783013" y="4395788"/>
          <p14:tracePt t="30752" x="3756025" y="4432300"/>
          <p14:tracePt t="30761" x="3746500" y="4449763"/>
          <p14:tracePt t="30768" x="3738563" y="4478338"/>
          <p14:tracePt t="30777" x="3709988" y="4522788"/>
          <p14:tracePt t="30784" x="3702050" y="4541838"/>
          <p14:tracePt t="30793" x="3683000" y="4568825"/>
          <p14:tracePt t="30799" x="3656013" y="4632325"/>
          <p14:tracePt t="30808" x="3656013" y="4660900"/>
          <p14:tracePt t="30815" x="3636963" y="4714875"/>
          <p14:tracePt t="30825" x="3636963" y="4768850"/>
          <p14:tracePt t="30835" x="3636963" y="4824413"/>
          <p14:tracePt t="30840" x="3636963" y="4887913"/>
          <p14:tracePt t="30850" x="3636963" y="4943475"/>
          <p14:tracePt t="30857" x="3636963" y="4997450"/>
          <p14:tracePt t="30863" x="3656013" y="5060950"/>
          <p14:tracePt t="30875" x="3683000" y="5133975"/>
          <p14:tracePt t="30892" x="3729038" y="5233988"/>
          <p14:tracePt t="30897" x="3756025" y="5262563"/>
          <p14:tracePt t="30904" x="3775075" y="5280025"/>
          <p14:tracePt t="31137" x="3775075" y="5253038"/>
          <p14:tracePt t="31144" x="3775075" y="5180013"/>
          <p14:tracePt t="31152" x="3783013" y="5106988"/>
          <p14:tracePt t="31159" x="3802063" y="5006975"/>
          <p14:tracePt t="31167" x="3838575" y="4914900"/>
          <p14:tracePt t="31176" x="3846513" y="4851400"/>
          <p14:tracePt t="31183" x="3865563" y="4797425"/>
          <p14:tracePt t="31191" x="3902075" y="4732338"/>
          <p14:tracePt t="31199" x="3911600" y="4668838"/>
          <p14:tracePt t="31208" x="3919538" y="4632325"/>
          <p14:tracePt t="31214" x="3948113" y="4551363"/>
          <p14:tracePt t="31225" x="3948113" y="4495800"/>
          <p14:tracePt t="31230" x="3965575" y="4413250"/>
          <p14:tracePt t="31238" x="3975100" y="4322763"/>
          <p14:tracePt t="31246" x="4021138" y="4203700"/>
          <p14:tracePt t="31256" x="4048125" y="4113213"/>
          <p14:tracePt t="31263" x="4057650" y="4003675"/>
          <p14:tracePt t="31272" x="4102100" y="3884613"/>
          <p14:tracePt t="31279" x="4121150" y="3775075"/>
          <p14:tracePt t="31287" x="4129088" y="3665538"/>
          <p14:tracePt t="31295" x="4157663" y="3548063"/>
          <p14:tracePt t="31303" x="4175125" y="3438525"/>
          <p14:tracePt t="31310" x="4184650" y="3328988"/>
          <p14:tracePt t="31318" x="4202113" y="3228975"/>
          <p14:tracePt t="31327" x="4202113" y="3155950"/>
          <p14:tracePt t="31335" x="4230688" y="3090863"/>
          <p14:tracePt t="31343" x="4230688" y="3036888"/>
          <p14:tracePt t="31351" x="4238625" y="3000375"/>
          <p14:tracePt t="31359" x="4248150" y="2936875"/>
          <p14:tracePt t="31367" x="4257675" y="2890838"/>
          <p14:tracePt t="31375" x="4284663" y="2844800"/>
          <p14:tracePt t="31383" x="4294188" y="2808288"/>
          <p14:tracePt t="31391" x="4303713" y="2790825"/>
          <p14:tracePt t="31399" x="4321175" y="2754313"/>
          <p14:tracePt t="31408" x="4340225" y="2735263"/>
          <p14:tracePt t="31415" x="4340225" y="2717800"/>
          <p14:tracePt t="31424" x="4357688" y="2698750"/>
          <p14:tracePt t="31430" x="4367213" y="2681288"/>
          <p14:tracePt t="31439" x="4384675" y="2671763"/>
          <p14:tracePt t="31455" x="4403725" y="2644775"/>
          <p14:tracePt t="31473" x="4403725" y="2635250"/>
          <p14:tracePt t="31568" x="4403725" y="2654300"/>
          <p14:tracePt t="31576" x="4403725" y="2681288"/>
          <p14:tracePt t="31584" x="4403725" y="2698750"/>
          <p14:tracePt t="31593" x="4403725" y="2735263"/>
          <p14:tracePt t="31600" x="4403725" y="2781300"/>
          <p14:tracePt t="31609" x="4384675" y="2808288"/>
          <p14:tracePt t="31615" x="4367213" y="2854325"/>
          <p14:tracePt t="31623" x="4348163" y="2900363"/>
          <p14:tracePt t="31631" x="4321175" y="2946400"/>
          <p14:tracePt t="31639" x="4303713" y="2982913"/>
          <p14:tracePt t="31647" x="4294188" y="3017838"/>
          <p14:tracePt t="31656" x="4294188" y="3036888"/>
          <p14:tracePt t="31663" x="4275138" y="3063875"/>
          <p14:tracePt t="31673" x="4267200" y="3082925"/>
          <p14:tracePt t="31679" x="4267200" y="3100388"/>
          <p14:tracePt t="31695" x="4267200" y="3109913"/>
          <p14:tracePt t="31919" x="4267200" y="3119438"/>
          <p14:tracePt t="31935" x="4275138" y="3119438"/>
          <p14:tracePt t="31951" x="4294188" y="3119438"/>
          <p14:tracePt t="31966" x="4303713" y="3119438"/>
          <p14:tracePt t="31974" x="4321175" y="3100388"/>
          <p14:tracePt t="31983" x="4357688" y="3090863"/>
          <p14:tracePt t="31992" x="4376738" y="3082925"/>
          <p14:tracePt t="31999" x="4403725" y="3073400"/>
          <p14:tracePt t="32007" x="4448175" y="3046413"/>
          <p14:tracePt t="32015" x="4467225" y="3036888"/>
          <p14:tracePt t="32024" x="4484688" y="3027363"/>
          <p14:tracePt t="32032" x="4503738" y="3017838"/>
          <p14:tracePt t="32042" x="4521200" y="3009900"/>
          <p14:tracePt t="32050" x="4530725" y="2990850"/>
          <p14:tracePt t="32058" x="4549775" y="2982913"/>
          <p14:tracePt t="32076" x="4557713" y="2973388"/>
          <p14:tracePt t="32287" x="4549775" y="2973388"/>
          <p14:tracePt t="32295" x="4530725" y="2990850"/>
          <p14:tracePt t="32305" x="4513263" y="3009900"/>
          <p14:tracePt t="32310" x="4494213" y="3046413"/>
          <p14:tracePt t="32319" x="4457700" y="3073400"/>
          <p14:tracePt t="32326" x="4448175" y="3090863"/>
          <p14:tracePt t="32334" x="4440238" y="3109913"/>
          <p14:tracePt t="32343" x="4421188" y="3155950"/>
          <p14:tracePt t="32351" x="4403725" y="3173413"/>
          <p14:tracePt t="32359" x="4403725" y="3192463"/>
          <p14:tracePt t="32367" x="4394200" y="3246438"/>
          <p14:tracePt t="32391" x="4394200" y="3255963"/>
          <p14:tracePt t="32649" x="4394200" y="3265488"/>
          <p14:tracePt t="32656" x="4403725" y="3255963"/>
          <p14:tracePt t="32664" x="4413250" y="3246438"/>
          <p14:tracePt t="32676" x="4421188" y="3236913"/>
          <p14:tracePt t="32679" x="4440238" y="3219450"/>
          <p14:tracePt t="32689" x="4448175" y="3209925"/>
          <p14:tracePt t="32695" x="4467225" y="3182938"/>
          <p14:tracePt t="32707" x="4494213" y="3163888"/>
          <p14:tracePt t="32710" x="4513263" y="3146425"/>
          <p14:tracePt t="32720" x="4530725" y="3136900"/>
          <p14:tracePt t="32726" x="4549775" y="3119438"/>
          <p14:tracePt t="32736" x="4557713" y="3109913"/>
          <p14:tracePt t="32743" x="4576763" y="3090863"/>
          <p14:tracePt t="32750" x="4586288" y="3082925"/>
          <p14:tracePt t="32759" x="4594225" y="3063875"/>
          <p14:tracePt t="32783" x="4603750" y="3063875"/>
          <p14:tracePt t="32791" x="4603750" y="3046413"/>
          <p14:tracePt t="33000" x="4603750" y="3036888"/>
          <p14:tracePt t="33011" x="4586288" y="3036888"/>
          <p14:tracePt t="33016" x="4576763" y="3046413"/>
          <p14:tracePt t="33031" x="4567238" y="3046413"/>
          <p14:tracePt t="33047" x="4567238" y="3054350"/>
          <p14:tracePt t="33056" x="4557713" y="3063875"/>
          <p14:tracePt t="33073" x="4549775" y="3073400"/>
          <p14:tracePt t="33088" x="4530725" y="3082925"/>
          <p14:tracePt t="33111" x="4503738" y="3100388"/>
          <p14:tracePt t="33135" x="4503738" y="3109913"/>
          <p14:tracePt t="33143" x="4494213" y="3119438"/>
          <p14:tracePt t="33496" x="4503738" y="3109913"/>
          <p14:tracePt t="33511" x="4513263" y="3090863"/>
          <p14:tracePt t="33534" x="4513263" y="3082925"/>
          <p14:tracePt t="33551" x="4513263" y="3073400"/>
          <p14:tracePt t="33559" x="4513263" y="3063875"/>
          <p14:tracePt t="33575" x="4513263" y="3046413"/>
          <p14:tracePt t="33583" x="4521200" y="3036888"/>
          <p14:tracePt t="33591" x="4530725" y="3027363"/>
          <p14:tracePt t="33864" x="4530725" y="3017838"/>
          <p14:tracePt t="33882" x="4521200" y="3009900"/>
          <p14:tracePt t="33888" x="4513263" y="3000375"/>
          <p14:tracePt t="33912" x="4513263" y="2990850"/>
          <p14:tracePt t="33936" x="4503738" y="2982913"/>
          <p14:tracePt t="33960" x="4494213" y="2973388"/>
          <p14:tracePt t="34048" x="4494213" y="2963863"/>
          <p14:tracePt t="34058" x="4494213" y="2946400"/>
          <p14:tracePt t="34073" x="4503738" y="2936875"/>
          <p14:tracePt t="34089" x="4503738" y="2927350"/>
          <p14:tracePt t="34679" x="4503738" y="2917825"/>
          <p14:tracePt t="34705" x="4503738" y="2909888"/>
          <p14:tracePt t="34760" x="4494213" y="2909888"/>
          <p14:tracePt t="34776" x="4484688" y="2890838"/>
          <p14:tracePt t="34784" x="4476750" y="2873375"/>
          <p14:tracePt t="34800" x="4457700" y="2854325"/>
          <p14:tracePt t="34816" x="4440238" y="2827338"/>
          <p14:tracePt t="34831" x="4440238" y="2817813"/>
          <p14:tracePt t="34842" x="4440238" y="2790825"/>
          <p14:tracePt t="34847" x="4440238" y="2781300"/>
          <p14:tracePt t="34858" x="4430713" y="2771775"/>
          <p14:tracePt t="34863" x="4430713" y="2754313"/>
          <p14:tracePt t="34873" x="4430713" y="2744788"/>
          <p14:tracePt t="34893" x="4413250" y="2727325"/>
          <p14:tracePt t="34895" x="4413250" y="2717800"/>
          <p14:tracePt t="34903" x="4403725" y="2708275"/>
          <p14:tracePt t="34918" x="4403725" y="2698750"/>
          <p14:tracePt t="34926" x="4403725" y="2671763"/>
          <p14:tracePt t="34935" x="4394200" y="2662238"/>
          <p14:tracePt t="34950" x="4384675" y="2644775"/>
          <p14:tracePt t="34959" x="4384675" y="2635250"/>
          <p14:tracePt t="34967" x="4384675" y="2625725"/>
          <p14:tracePt t="34975" x="4384675" y="2617788"/>
          <p14:tracePt t="34983" x="4384675" y="2589213"/>
          <p14:tracePt t="34991" x="4367213" y="2571750"/>
          <p14:tracePt t="35007" x="4367213" y="2562225"/>
          <p14:tracePt t="35014" x="4367213" y="2535238"/>
          <p14:tracePt t="35023" x="4367213" y="2517775"/>
          <p14:tracePt t="35031" x="4367213" y="2498725"/>
          <p14:tracePt t="35039" x="4367213" y="2489200"/>
          <p14:tracePt t="35046" x="4367213" y="2481263"/>
          <p14:tracePt t="35056" x="4367213" y="2444750"/>
          <p14:tracePt t="35072" x="4367213" y="2435225"/>
          <p14:tracePt t="35080" x="4367213" y="2416175"/>
          <p14:tracePt t="35088" x="4367213" y="2408238"/>
          <p14:tracePt t="35102" x="4367213" y="2398713"/>
          <p14:tracePt t="35111" x="4367213" y="2389188"/>
          <p14:tracePt t="35118" x="4367213" y="2379663"/>
          <p14:tracePt t="35128" x="4367213" y="2352675"/>
          <p14:tracePt t="35175" x="4367213" y="2335213"/>
          <p14:tracePt t="35183" x="4367213" y="2325688"/>
          <p14:tracePt t="35192" x="4367213" y="2316163"/>
          <p14:tracePt t="35198" x="4367213" y="2306638"/>
          <p14:tracePt t="35214" x="4367213" y="2289175"/>
          <p14:tracePt t="35223" x="4376738" y="2270125"/>
          <p14:tracePt t="35247" x="4376738" y="2252663"/>
          <p14:tracePt t="35256" x="4376738" y="2243138"/>
          <p14:tracePt t="35263" x="4376738" y="2233613"/>
          <p14:tracePt t="35281" x="4376738" y="2225675"/>
          <p14:tracePt t="35303" x="4376738" y="2206625"/>
          <p14:tracePt t="35336" x="4376738" y="2197100"/>
          <p14:tracePt t="35360" x="4376738" y="2189163"/>
          <p14:tracePt t="35368" x="4376738" y="2170113"/>
          <p14:tracePt t="35376" x="4376738" y="2152650"/>
          <p14:tracePt t="35384" x="4376738" y="2143125"/>
          <p14:tracePt t="35392" x="4376738" y="2125663"/>
          <p14:tracePt t="35407" x="4376738" y="2116138"/>
          <p14:tracePt t="35415" x="4376738" y="2089150"/>
          <p14:tracePt t="35423" x="4376738" y="2070100"/>
          <p14:tracePt t="35431" x="4376738" y="2060575"/>
          <p14:tracePt t="35440" x="4384675" y="2033588"/>
          <p14:tracePt t="35447" x="4384675" y="2024063"/>
          <p14:tracePt t="35456" x="4384675" y="1997075"/>
          <p14:tracePt t="35463" x="4403725" y="1970088"/>
          <p14:tracePt t="35473" x="4413250" y="1960563"/>
          <p14:tracePt t="35479" x="4421188" y="1933575"/>
          <p14:tracePt t="35489" x="4430713" y="1924050"/>
          <p14:tracePt t="35496" x="4430713" y="1914525"/>
          <p14:tracePt t="35504" x="4448175" y="1887538"/>
          <p14:tracePt t="35513" x="4457700" y="1887538"/>
          <p14:tracePt t="35518" x="4467225" y="1878013"/>
          <p14:tracePt t="35527" x="4476750" y="1870075"/>
          <p14:tracePt t="35535" x="4494213" y="1851025"/>
          <p14:tracePt t="35544" x="4503738" y="1841500"/>
          <p14:tracePt t="35567" x="4503738" y="1833563"/>
          <p14:tracePt t="35673" x="4494213" y="1841500"/>
          <p14:tracePt t="35680" x="4494213" y="1851025"/>
          <p14:tracePt t="35689" x="4484688" y="1860550"/>
          <p14:tracePt t="35697" x="4476750" y="1870075"/>
          <p14:tracePt t="35704" x="4457700" y="1887538"/>
          <p14:tracePt t="35711" x="4448175" y="1887538"/>
          <p14:tracePt t="35719" x="4440238" y="1906588"/>
          <p14:tracePt t="35735" x="4440238" y="1924050"/>
          <p14:tracePt t="35743" x="4430713" y="1933575"/>
          <p14:tracePt t="35759" x="4430713" y="1943100"/>
          <p14:tracePt t="35824" x="4430713" y="1951038"/>
          <p14:tracePt t="35896" x="4421188" y="1951038"/>
          <p14:tracePt t="35904" x="4421188" y="1943100"/>
          <p14:tracePt t="35912" x="4421188" y="1933575"/>
          <p14:tracePt t="35922" x="4413250" y="1924050"/>
          <p14:tracePt t="35928" x="4413250" y="1914525"/>
          <p14:tracePt t="35936" x="4413250" y="1897063"/>
          <p14:tracePt t="35944" x="4413250" y="1887538"/>
          <p14:tracePt t="35952" x="4413250" y="1870075"/>
          <p14:tracePt t="35959" x="4413250" y="1860550"/>
          <p14:tracePt t="35967" x="4413250" y="1851025"/>
          <p14:tracePt t="35983" x="4413250" y="1824038"/>
          <p14:tracePt t="35999" x="4413250" y="1814513"/>
          <p14:tracePt t="36007" x="4413250" y="1787525"/>
          <p14:tracePt t="36015" x="4413250" y="1768475"/>
          <p14:tracePt t="36023" x="4413250" y="1760538"/>
          <p14:tracePt t="36031" x="4413250" y="1741488"/>
          <p14:tracePt t="36039" x="4413250" y="1724025"/>
          <p14:tracePt t="36047" x="4413250" y="1714500"/>
          <p14:tracePt t="36063" x="4413250" y="1704975"/>
          <p14:tracePt t="36072" x="4413250" y="1697038"/>
          <p14:tracePt t="36079" x="4413250" y="1687513"/>
          <p14:tracePt t="36106" x="4413250" y="1677988"/>
          <p14:tracePt t="36208" x="4413250" y="1668463"/>
          <p14:tracePt t="36216" x="4421188" y="1668463"/>
          <p14:tracePt t="36224" x="4421188" y="1660525"/>
          <p14:tracePt t="36231" x="4448175" y="1651000"/>
          <p14:tracePt t="36239" x="4467225" y="1651000"/>
          <p14:tracePt t="36247" x="4503738" y="1641475"/>
          <p14:tracePt t="36255" x="4513263" y="1641475"/>
          <p14:tracePt t="36263" x="4549775" y="1624013"/>
          <p14:tracePt t="36271" x="4557713" y="1624013"/>
          <p14:tracePt t="36280" x="4586288" y="1614488"/>
          <p14:tracePt t="36295" x="4594225" y="1614488"/>
          <p14:tracePt t="36303" x="4603750" y="1604963"/>
          <p14:tracePt t="36425" x="4613275" y="1604963"/>
          <p14:tracePt t="36440" x="4613275" y="1614488"/>
          <p14:tracePt t="36451" x="4613275" y="1631950"/>
          <p14:tracePt t="36454" x="4594225" y="1651000"/>
          <p14:tracePt t="36471" x="4586288" y="1660525"/>
          <p14:tracePt t="36487" x="4576763" y="1668463"/>
          <p14:tracePt t="36495" x="4567238" y="1687513"/>
          <p14:tracePt t="36505" x="4549775" y="1704975"/>
          <p14:tracePt t="36523" x="4540250" y="1724025"/>
          <p14:tracePt t="36528" x="4530725" y="1741488"/>
          <p14:tracePt t="36537" x="4521200" y="1760538"/>
          <p14:tracePt t="36546" x="4503738" y="1787525"/>
          <p14:tracePt t="36567" x="4494213" y="1814513"/>
          <p14:tracePt t="36591" x="4484688" y="1824038"/>
          <p14:tracePt t="36623" x="4484688" y="1833563"/>
          <p14:tracePt t="36640" x="4484688" y="1841500"/>
          <p14:tracePt t="36663" x="4476750" y="1851025"/>
          <p14:tracePt t="36672" x="4476750" y="1860550"/>
          <p14:tracePt t="36705" x="4467225" y="1878013"/>
          <p14:tracePt t="36727" x="4457700" y="1878013"/>
          <p14:tracePt t="36850" x="4440238" y="1878013"/>
          <p14:tracePt t="36856" x="4384675" y="1878013"/>
          <p14:tracePt t="36867" x="4330700" y="1878013"/>
          <p14:tracePt t="36875" x="4238625" y="1878013"/>
          <p14:tracePt t="36880" x="4184650" y="1878013"/>
          <p14:tracePt t="36892" x="4129088" y="1878013"/>
          <p14:tracePt t="36910" x="4011613" y="1878013"/>
          <p14:tracePt t="36913" x="3956050" y="1878013"/>
          <p14:tracePt t="36923" x="3902075" y="1897063"/>
          <p14:tracePt t="36927" x="3883025" y="1897063"/>
          <p14:tracePt t="36936" x="3829050" y="1897063"/>
          <p14:tracePt t="36943" x="3792538" y="1914525"/>
          <p14:tracePt t="36952" x="3765550" y="1914525"/>
          <p14:tracePt t="36958" x="3729038" y="1914525"/>
          <p14:tracePt t="36966" x="3702050" y="1914525"/>
          <p14:tracePt t="36975" x="3683000" y="1914525"/>
          <p14:tracePt t="36983" x="3636963" y="1914525"/>
          <p14:tracePt t="36991" x="3600450" y="1914525"/>
          <p14:tracePt t="36999" x="3556000" y="1914525"/>
          <p14:tracePt t="37007" x="3519488" y="1914525"/>
          <p14:tracePt t="37015" x="3427413" y="1914525"/>
          <p14:tracePt t="37023" x="3354388" y="1897063"/>
          <p14:tracePt t="37031" x="3281363" y="1897063"/>
          <p14:tracePt t="37038" x="3208338" y="1897063"/>
          <p14:tracePt t="37046" x="3117850" y="1897063"/>
          <p14:tracePt t="37056" x="3035300" y="1897063"/>
          <p14:tracePt t="37063" x="2962275" y="1897063"/>
          <p14:tracePt t="37072" x="2889250" y="1897063"/>
          <p14:tracePt t="37079" x="2835275" y="1897063"/>
          <p14:tracePt t="37088" x="2789238" y="1897063"/>
          <p14:tracePt t="37094" x="2752725" y="1897063"/>
          <p14:tracePt t="37102" x="2744788" y="1897063"/>
          <p14:tracePt t="37111" x="2735263" y="1897063"/>
          <p14:tracePt t="37119" x="2716213" y="1897063"/>
          <p14:tracePt t="37143" x="2708275" y="1897063"/>
          <p14:tracePt t="37151" x="2698750" y="1897063"/>
          <p14:tracePt t="37159" x="2679700" y="1897063"/>
          <p14:tracePt t="37183" x="2671763" y="1897063"/>
          <p14:tracePt t="37271" x="2662238" y="1887538"/>
          <p14:tracePt t="37286" x="2662238" y="1878013"/>
          <p14:tracePt t="37295" x="2671763" y="1870075"/>
          <p14:tracePt t="37303" x="2716213" y="1851025"/>
          <p14:tracePt t="37311" x="2771775" y="1841500"/>
          <p14:tracePt t="37319" x="2871788" y="1814513"/>
          <p14:tracePt t="37327" x="2981325" y="1804988"/>
          <p14:tracePt t="37335" x="3081338" y="1787525"/>
          <p14:tracePt t="37343" x="3227388" y="1768475"/>
          <p14:tracePt t="37351" x="3354388" y="1768475"/>
          <p14:tracePt t="37359" x="3519488" y="1768475"/>
          <p14:tracePt t="37367" x="3709988" y="1768475"/>
          <p14:tracePt t="37375" x="3875088" y="1768475"/>
          <p14:tracePt t="37383" x="4075113" y="1768475"/>
          <p14:tracePt t="37391" x="4275138" y="1741488"/>
          <p14:tracePt t="37399" x="4476750" y="1741488"/>
          <p14:tracePt t="37407" x="4659313" y="1741488"/>
          <p14:tracePt t="37415" x="4859338" y="1741488"/>
          <p14:tracePt t="37423" x="5022850" y="1741488"/>
          <p14:tracePt t="37431" x="5187950" y="1741488"/>
          <p14:tracePt t="37438" x="5334000" y="1724025"/>
          <p14:tracePt t="37447" x="5461000" y="1724025"/>
          <p14:tracePt t="37456" x="5534025" y="1724025"/>
          <p14:tracePt t="37463" x="5624513" y="1724025"/>
          <p14:tracePt t="37472" x="5697538" y="1724025"/>
          <p14:tracePt t="37479" x="5753100" y="1724025"/>
          <p14:tracePt t="37489" x="5816600" y="1724025"/>
          <p14:tracePt t="37495" x="5870575" y="1724025"/>
          <p14:tracePt t="37503" x="5926138" y="1724025"/>
          <p14:tracePt t="37511" x="5980113" y="1724025"/>
          <p14:tracePt t="37520" x="6035675" y="1724025"/>
          <p14:tracePt t="37526" x="6108700" y="1724025"/>
          <p14:tracePt t="37537" x="6172200" y="1724025"/>
          <p14:tracePt t="37542" x="6226175" y="1724025"/>
          <p14:tracePt t="37551" x="6262688" y="1724025"/>
          <p14:tracePt t="37559" x="6308725" y="1724025"/>
          <p14:tracePt t="37567" x="6326188" y="1724025"/>
          <p14:tracePt t="37575" x="6335713" y="1724025"/>
          <p14:tracePt t="37582" x="6345238" y="1724025"/>
          <p14:tracePt t="37599" x="6354763" y="1724025"/>
          <p14:tracePt t="37607" x="6362700" y="1724025"/>
          <p14:tracePt t="37615" x="6372225" y="1724025"/>
          <p14:tracePt t="37623" x="6399213" y="1724025"/>
          <p14:tracePt t="37631" x="6418263" y="1724025"/>
          <p14:tracePt t="37638" x="6445250" y="1741488"/>
          <p14:tracePt t="37647" x="6491288" y="1741488"/>
          <p14:tracePt t="37655" x="6554788" y="1751013"/>
          <p14:tracePt t="37663" x="6618288" y="1751013"/>
          <p14:tracePt t="37672" x="6691313" y="1760538"/>
          <p14:tracePt t="37679" x="6783388" y="1787525"/>
          <p14:tracePt t="37689" x="6827838" y="1787525"/>
          <p14:tracePt t="37695" x="6900863" y="1804988"/>
          <p14:tracePt t="37705" x="6937375" y="1804988"/>
          <p14:tracePt t="37711" x="6992938" y="1804988"/>
          <p14:tracePt t="37719" x="7037388" y="1804988"/>
          <p14:tracePt t="37727" x="7092950" y="1804988"/>
          <p14:tracePt t="37736" x="7129463" y="1804988"/>
          <p14:tracePt t="37742" x="7183438" y="1804988"/>
          <p14:tracePt t="37751" x="7229475" y="1804988"/>
          <p14:tracePt t="37758" x="7292975" y="1804988"/>
          <p14:tracePt t="37766" x="7366000" y="1804988"/>
          <p14:tracePt t="37774" x="7448550" y="1804988"/>
          <p14:tracePt t="37783" x="7539038" y="1804988"/>
          <p14:tracePt t="37791" x="7631113" y="1804988"/>
          <p14:tracePt t="37799" x="7704138" y="1804988"/>
          <p14:tracePt t="37807" x="7794625" y="1804988"/>
          <p14:tracePt t="37816" x="7867650" y="1804988"/>
          <p14:tracePt t="37823" x="7921625" y="1804988"/>
          <p14:tracePt t="37830" x="7977188" y="1804988"/>
          <p14:tracePt t="37839" x="8023225" y="1804988"/>
          <p14:tracePt t="37847" x="8040688" y="1804988"/>
          <p14:tracePt t="37854" x="8059738" y="1804988"/>
          <p14:tracePt t="37863" x="8067675" y="1804988"/>
          <p14:tracePt t="37992" x="8050213" y="1814513"/>
          <p14:tracePt t="38000" x="7950200" y="1814513"/>
          <p14:tracePt t="38008" x="7685088" y="1851025"/>
          <p14:tracePt t="38016" x="7458075" y="1870075"/>
          <p14:tracePt t="38023" x="7156450" y="1870075"/>
          <p14:tracePt t="38032" x="6892925" y="1870075"/>
          <p14:tracePt t="38041" x="6627813" y="1870075"/>
          <p14:tracePt t="38048" x="6399213" y="1870075"/>
          <p14:tracePt t="38055" x="6145213" y="1870075"/>
          <p14:tracePt t="38062" x="5980113" y="1870075"/>
          <p14:tracePt t="38071" x="5816600" y="1870075"/>
          <p14:tracePt t="38078" x="5653088" y="1870075"/>
          <p14:tracePt t="38088" x="5543550" y="1870075"/>
          <p14:tracePt t="38095" x="5451475" y="1870075"/>
          <p14:tracePt t="38105" x="5397500" y="1870075"/>
          <p14:tracePt t="38110" x="5378450" y="1870075"/>
          <p14:tracePt t="38120" x="5351463" y="1870075"/>
          <p14:tracePt t="38136" x="5341938" y="1870075"/>
          <p14:tracePt t="38144" x="5334000" y="1870075"/>
          <p14:tracePt t="38156" x="5324475" y="1870075"/>
          <p14:tracePt t="38160" x="5305425" y="1870075"/>
          <p14:tracePt t="38168" x="5297488" y="1870075"/>
          <p14:tracePt t="38184" x="5287963" y="1870075"/>
          <p14:tracePt t="38192" x="5260975" y="1870075"/>
          <p14:tracePt t="38200" x="5251450" y="1870075"/>
          <p14:tracePt t="38208" x="5241925" y="1870075"/>
          <p14:tracePt t="38216" x="5224463" y="1870075"/>
          <p14:tracePt t="38232" x="5214938" y="1870075"/>
          <p14:tracePt t="38290" x="5205413" y="1870075"/>
          <p14:tracePt t="38392" x="5187950" y="1870075"/>
          <p14:tracePt t="38400" x="5168900" y="1870075"/>
          <p14:tracePt t="38408" x="5159375" y="1870075"/>
          <p14:tracePt t="38417" x="5122863" y="1870075"/>
          <p14:tracePt t="38423" x="5068888" y="1870075"/>
          <p14:tracePt t="38433" x="5032375" y="1870075"/>
          <p14:tracePt t="38442" x="4959350" y="1897063"/>
          <p14:tracePt t="38451" x="4859338" y="1933575"/>
          <p14:tracePt t="38457" x="4776788" y="1960563"/>
          <p14:tracePt t="38464" x="4686300" y="2006600"/>
          <p14:tracePt t="38473" x="4603750" y="2033588"/>
          <p14:tracePt t="38479" x="4521200" y="2060575"/>
          <p14:tracePt t="38491" x="4467225" y="2070100"/>
          <p14:tracePt t="38496" x="4440238" y="2079625"/>
          <p14:tracePt t="38505" x="4376738" y="2089150"/>
          <p14:tracePt t="38511" x="4357688" y="2097088"/>
          <p14:tracePt t="38523" x="4340225" y="2106613"/>
          <p14:tracePt t="38527" x="4321175" y="2106613"/>
          <p14:tracePt t="38537" x="4294188" y="2116138"/>
          <p14:tracePt t="38542" x="4284663" y="2116138"/>
          <p14:tracePt t="38551" x="4275138" y="2116138"/>
          <p14:tracePt t="38558" x="4267200" y="2116138"/>
          <p14:tracePt t="38566" x="4257675" y="2116138"/>
          <p14:tracePt t="38575" x="4238625" y="2116138"/>
          <p14:tracePt t="38582" x="4221163" y="2116138"/>
          <p14:tracePt t="38591" x="4202113" y="2116138"/>
          <p14:tracePt t="38599" x="4175125" y="2116138"/>
          <p14:tracePt t="38607" x="4157663" y="2116138"/>
          <p14:tracePt t="38615" x="4129088" y="2116138"/>
          <p14:tracePt t="38623" x="4111625" y="2116138"/>
          <p14:tracePt t="38631" x="4084638" y="2116138"/>
          <p14:tracePt t="38639" x="4065588" y="2116138"/>
          <p14:tracePt t="38647" x="4057650" y="2106613"/>
          <p14:tracePt t="38654" x="4029075" y="2089150"/>
          <p14:tracePt t="38663" x="4021138" y="2089150"/>
          <p14:tracePt t="38671" x="4011613" y="2070100"/>
          <p14:tracePt t="38679" x="4011613" y="2043113"/>
          <p14:tracePt t="38688" x="4011613" y="2024063"/>
          <p14:tracePt t="38695" x="4011613" y="1987550"/>
          <p14:tracePt t="38705" x="4011613" y="1960563"/>
          <p14:tracePt t="38710" x="4011613" y="1933575"/>
          <p14:tracePt t="38719" x="4011613" y="1906588"/>
          <p14:tracePt t="38726" x="4011613" y="1860550"/>
          <p14:tracePt t="38735" x="4011613" y="1833563"/>
          <p14:tracePt t="38744" x="4011613" y="1797050"/>
          <p14:tracePt t="38752" x="4011613" y="1760538"/>
          <p14:tracePt t="38760" x="4029075" y="1724025"/>
          <p14:tracePt t="38771" x="4048125" y="1704975"/>
          <p14:tracePt t="38777" x="4048125" y="1687513"/>
          <p14:tracePt t="38784" x="4057650" y="1668463"/>
          <p14:tracePt t="38792" x="4075113" y="1624013"/>
          <p14:tracePt t="38807" x="4084638" y="1614488"/>
          <p14:tracePt t="38831" x="4111625" y="1614488"/>
          <p14:tracePt t="38840" x="4121150" y="1614488"/>
          <p14:tracePt t="38848" x="4148138" y="1614488"/>
          <p14:tracePt t="38857" x="4184650" y="1604963"/>
          <p14:tracePt t="38866" x="4238625" y="1604963"/>
          <p14:tracePt t="38875" x="4294188" y="1604963"/>
          <p14:tracePt t="38893" x="4440238" y="1604963"/>
          <p14:tracePt t="38897" x="4494213" y="1604963"/>
          <p14:tracePt t="38904" x="4530725" y="1604963"/>
          <p14:tracePt t="38911" x="4557713" y="1604963"/>
          <p14:tracePt t="38919" x="4567238" y="1604963"/>
          <p14:tracePt t="38927" x="4576763" y="1604963"/>
          <p14:tracePt t="38943" x="4594225" y="1614488"/>
          <p14:tracePt t="38952" x="4603750" y="1631950"/>
          <p14:tracePt t="38961" x="4622800" y="1660525"/>
          <p14:tracePt t="38968" x="4622800" y="1677988"/>
          <p14:tracePt t="38978" x="4630738" y="1704975"/>
          <p14:tracePt t="38984" x="4630738" y="1741488"/>
          <p14:tracePt t="38992" x="4630738" y="1778000"/>
          <p14:tracePt t="38999" x="4630738" y="1824038"/>
          <p14:tracePt t="39008" x="4630738" y="1860550"/>
          <p14:tracePt t="39015" x="4630738" y="1887538"/>
          <p14:tracePt t="39023" x="4630738" y="1933575"/>
          <p14:tracePt t="39031" x="4630738" y="1970088"/>
          <p14:tracePt t="39038" x="4603750" y="2016125"/>
          <p14:tracePt t="39047" x="4586288" y="2052638"/>
          <p14:tracePt t="39056" x="4549775" y="2106613"/>
          <p14:tracePt t="39063" x="4540250" y="2133600"/>
          <p14:tracePt t="39072" x="4521200" y="2170113"/>
          <p14:tracePt t="39079" x="4484688" y="2216150"/>
          <p14:tracePt t="39089" x="4476750" y="2233613"/>
          <p14:tracePt t="39095" x="4448175" y="2252663"/>
          <p14:tracePt t="39105" x="4440238" y="2262188"/>
          <p14:tracePt t="39111" x="4413250" y="2262188"/>
          <p14:tracePt t="39122" x="4403725" y="2270125"/>
          <p14:tracePt t="39160" x="4394200" y="2270125"/>
          <p14:tracePt t="39176" x="4384675" y="2270125"/>
          <p14:tracePt t="39191" x="4367213" y="2270125"/>
          <p14:tracePt t="39199" x="4357688" y="2262188"/>
          <p14:tracePt t="39215" x="4357688" y="2252663"/>
          <p14:tracePt t="39239" x="4357688" y="2233613"/>
          <p14:tracePt t="39255" x="4367213" y="2233613"/>
          <p14:tracePt t="39263" x="4394200" y="2225675"/>
          <p14:tracePt t="39272" x="4440238" y="2225675"/>
          <p14:tracePt t="39279" x="4467225" y="2206625"/>
          <p14:tracePt t="39288" x="4494213" y="2206625"/>
          <p14:tracePt t="39295" x="4540250" y="2197100"/>
          <p14:tracePt t="39303" x="4557713" y="2197100"/>
          <p14:tracePt t="39310" x="4586288" y="2189163"/>
          <p14:tracePt t="39319" x="4613275" y="2179638"/>
          <p14:tracePt t="39327" x="4659313" y="2179638"/>
          <p14:tracePt t="39336" x="4703763" y="2152650"/>
          <p14:tracePt t="39342" x="4722813" y="2143125"/>
          <p14:tracePt t="39352" x="4759325" y="2143125"/>
          <p14:tracePt t="39358" x="4786313" y="2133600"/>
          <p14:tracePt t="39368" x="4822825" y="2125663"/>
          <p14:tracePt t="39375" x="4868863" y="2106613"/>
          <p14:tracePt t="39382" x="4905375" y="2106613"/>
          <p14:tracePt t="39391" x="4949825" y="2106613"/>
          <p14:tracePt t="39398" x="5014913" y="2106613"/>
          <p14:tracePt t="39407" x="5086350" y="2106613"/>
          <p14:tracePt t="39415" x="5195888" y="2106613"/>
          <p14:tracePt t="39423" x="5287963" y="2106613"/>
          <p14:tracePt t="39431" x="5414963" y="2106613"/>
          <p14:tracePt t="39439" x="5561013" y="2106613"/>
          <p14:tracePt t="39446" x="5688013" y="2106613"/>
          <p14:tracePt t="39455" x="5797550" y="2106613"/>
          <p14:tracePt t="39463" x="5926138" y="2106613"/>
          <p14:tracePt t="39472" x="6053138" y="2106613"/>
          <p14:tracePt t="39478" x="6145213" y="2106613"/>
          <p14:tracePt t="39487" x="6254750" y="2106613"/>
          <p14:tracePt t="39495" x="6354763" y="2106613"/>
          <p14:tracePt t="39503" x="6427788" y="2106613"/>
          <p14:tracePt t="39511" x="6500813" y="2106613"/>
          <p14:tracePt t="39519" x="6554788" y="2106613"/>
          <p14:tracePt t="39527" x="6610350" y="2106613"/>
          <p14:tracePt t="39536" x="6664325" y="2106613"/>
          <p14:tracePt t="39543" x="6727825" y="2106613"/>
          <p14:tracePt t="39550" x="6783388" y="2106613"/>
          <p14:tracePt t="39558" x="6873875" y="2125663"/>
          <p14:tracePt t="39568" x="6937375" y="2133600"/>
          <p14:tracePt t="39575" x="7019925" y="2170113"/>
          <p14:tracePt t="39583" x="7146925" y="2206625"/>
          <p14:tracePt t="39591" x="7265988" y="2243138"/>
          <p14:tracePt t="39599" x="7356475" y="2289175"/>
          <p14:tracePt t="39607" x="7475538" y="2335213"/>
          <p14:tracePt t="39615" x="7575550" y="2389188"/>
          <p14:tracePt t="39624" x="7685088" y="2398713"/>
          <p14:tracePt t="39631" x="7785100" y="2462213"/>
          <p14:tracePt t="39638" x="7877175" y="2489200"/>
          <p14:tracePt t="39646" x="7994650" y="2517775"/>
          <p14:tracePt t="39656" x="8086725" y="2544763"/>
          <p14:tracePt t="39662" x="8186738" y="2554288"/>
          <p14:tracePt t="39671" x="8259763" y="2581275"/>
          <p14:tracePt t="39679" x="8369300" y="2581275"/>
          <p14:tracePt t="39688" x="8469313" y="2589213"/>
          <p14:tracePt t="39694" x="8578850" y="2608263"/>
          <p14:tracePt t="39703" x="8688388" y="2625725"/>
          <p14:tracePt t="39710" x="8824913" y="2662238"/>
          <p14:tracePt t="39718" x="8970963" y="2698750"/>
          <p14:tracePt t="39727" x="9117013" y="2744788"/>
        </p14:tracePtLst>
      </p14:laserTraceLst>
    </p:ext>
  </p:extLs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395288" y="5486400"/>
            <a:ext cx="7772400" cy="1143000"/>
          </a:xfrm>
        </p:spPr>
        <p:txBody>
          <a:bodyPr/>
          <a:lstStyle/>
          <a:p>
            <a:r>
              <a:rPr lang="en-US" altLang="ja-JP"/>
              <a:t>Virtual</a:t>
            </a:r>
            <a:r>
              <a:rPr lang="ja-JP" altLang="en-US"/>
              <a:t>　</a:t>
            </a:r>
            <a:r>
              <a:rPr lang="en-US" altLang="ja-JP"/>
              <a:t>Channel</a:t>
            </a:r>
          </a:p>
        </p:txBody>
      </p:sp>
      <p:grpSp>
        <p:nvGrpSpPr>
          <p:cNvPr id="12291" name="Group 3"/>
          <p:cNvGrpSpPr>
            <a:grpSpLocks/>
          </p:cNvGrpSpPr>
          <p:nvPr/>
        </p:nvGrpSpPr>
        <p:grpSpPr bwMode="auto">
          <a:xfrm>
            <a:off x="1676400" y="1219200"/>
            <a:ext cx="7315200" cy="990600"/>
            <a:chOff x="1008" y="1152"/>
            <a:chExt cx="4608" cy="624"/>
          </a:xfrm>
        </p:grpSpPr>
        <p:grpSp>
          <p:nvGrpSpPr>
            <p:cNvPr id="12292" name="Group 4"/>
            <p:cNvGrpSpPr>
              <a:grpSpLocks/>
            </p:cNvGrpSpPr>
            <p:nvPr/>
          </p:nvGrpSpPr>
          <p:grpSpPr bwMode="auto">
            <a:xfrm>
              <a:off x="1008" y="1152"/>
              <a:ext cx="4608" cy="624"/>
              <a:chOff x="1008" y="1152"/>
              <a:chExt cx="4608" cy="624"/>
            </a:xfrm>
          </p:grpSpPr>
          <p:sp>
            <p:nvSpPr>
              <p:cNvPr id="12293" name="Oval 5"/>
              <p:cNvSpPr>
                <a:spLocks noChangeArrowheads="1"/>
              </p:cNvSpPr>
              <p:nvPr/>
            </p:nvSpPr>
            <p:spPr bwMode="auto">
              <a:xfrm>
                <a:off x="1248" y="1152"/>
                <a:ext cx="624" cy="624"/>
              </a:xfrm>
              <a:prstGeom prst="ellipse">
                <a:avLst/>
              </a:prstGeom>
              <a:solidFill>
                <a:srgbClr val="FFFF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2294" name="Oval 6"/>
              <p:cNvSpPr>
                <a:spLocks noChangeArrowheads="1"/>
              </p:cNvSpPr>
              <p:nvPr/>
            </p:nvSpPr>
            <p:spPr bwMode="auto">
              <a:xfrm>
                <a:off x="2496" y="1152"/>
                <a:ext cx="624" cy="624"/>
              </a:xfrm>
              <a:prstGeom prst="ellipse">
                <a:avLst/>
              </a:prstGeom>
              <a:solidFill>
                <a:srgbClr val="FFFF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2295" name="Oval 7"/>
              <p:cNvSpPr>
                <a:spLocks noChangeArrowheads="1"/>
              </p:cNvSpPr>
              <p:nvPr/>
            </p:nvSpPr>
            <p:spPr bwMode="auto">
              <a:xfrm>
                <a:off x="3696" y="1152"/>
                <a:ext cx="624" cy="624"/>
              </a:xfrm>
              <a:prstGeom prst="ellipse">
                <a:avLst/>
              </a:prstGeom>
              <a:solidFill>
                <a:srgbClr val="FFFF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2296" name="Oval 8"/>
              <p:cNvSpPr>
                <a:spLocks noChangeArrowheads="1"/>
              </p:cNvSpPr>
              <p:nvPr/>
            </p:nvSpPr>
            <p:spPr bwMode="auto">
              <a:xfrm>
                <a:off x="4848" y="1152"/>
                <a:ext cx="624" cy="624"/>
              </a:xfrm>
              <a:prstGeom prst="ellipse">
                <a:avLst/>
              </a:prstGeom>
              <a:solidFill>
                <a:srgbClr val="FFFF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2297" name="Line 9"/>
              <p:cNvSpPr>
                <a:spLocks noChangeShapeType="1"/>
              </p:cNvSpPr>
              <p:nvPr/>
            </p:nvSpPr>
            <p:spPr bwMode="auto">
              <a:xfrm>
                <a:off x="1872" y="1488"/>
                <a:ext cx="624"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2298" name="Line 10"/>
              <p:cNvSpPr>
                <a:spLocks noChangeShapeType="1"/>
              </p:cNvSpPr>
              <p:nvPr/>
            </p:nvSpPr>
            <p:spPr bwMode="auto">
              <a:xfrm>
                <a:off x="3120" y="1488"/>
                <a:ext cx="576"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2299" name="Line 11"/>
              <p:cNvSpPr>
                <a:spLocks noChangeShapeType="1"/>
              </p:cNvSpPr>
              <p:nvPr/>
            </p:nvSpPr>
            <p:spPr bwMode="auto">
              <a:xfrm>
                <a:off x="4320" y="1488"/>
                <a:ext cx="5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2300" name="Line 12"/>
              <p:cNvSpPr>
                <a:spLocks noChangeShapeType="1"/>
              </p:cNvSpPr>
              <p:nvPr/>
            </p:nvSpPr>
            <p:spPr bwMode="auto">
              <a:xfrm>
                <a:off x="1008" y="1488"/>
                <a:ext cx="24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2301" name="Line 13"/>
              <p:cNvSpPr>
                <a:spLocks noChangeShapeType="1"/>
              </p:cNvSpPr>
              <p:nvPr/>
            </p:nvSpPr>
            <p:spPr bwMode="auto">
              <a:xfrm>
                <a:off x="5472" y="1488"/>
                <a:ext cx="144"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sp>
          <p:nvSpPr>
            <p:cNvPr id="12302" name="Rectangle 14"/>
            <p:cNvSpPr>
              <a:spLocks noChangeArrowheads="1"/>
            </p:cNvSpPr>
            <p:nvPr/>
          </p:nvSpPr>
          <p:spPr bwMode="auto">
            <a:xfrm>
              <a:off x="1488" y="1392"/>
              <a:ext cx="144" cy="192"/>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2303" name="Rectangle 15"/>
            <p:cNvSpPr>
              <a:spLocks noChangeArrowheads="1"/>
            </p:cNvSpPr>
            <p:nvPr/>
          </p:nvSpPr>
          <p:spPr bwMode="auto">
            <a:xfrm>
              <a:off x="2688" y="1392"/>
              <a:ext cx="144" cy="192"/>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2304" name="Rectangle 16"/>
            <p:cNvSpPr>
              <a:spLocks noChangeArrowheads="1"/>
            </p:cNvSpPr>
            <p:nvPr/>
          </p:nvSpPr>
          <p:spPr bwMode="auto">
            <a:xfrm>
              <a:off x="3936" y="1392"/>
              <a:ext cx="144" cy="192"/>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2305" name="Rectangle 17"/>
            <p:cNvSpPr>
              <a:spLocks noChangeArrowheads="1"/>
            </p:cNvSpPr>
            <p:nvPr/>
          </p:nvSpPr>
          <p:spPr bwMode="auto">
            <a:xfrm>
              <a:off x="5088" y="1392"/>
              <a:ext cx="144" cy="192"/>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sp>
        <p:nvSpPr>
          <p:cNvPr id="12306" name="Oval 18"/>
          <p:cNvSpPr>
            <a:spLocks noChangeArrowheads="1"/>
          </p:cNvSpPr>
          <p:nvPr/>
        </p:nvSpPr>
        <p:spPr bwMode="auto">
          <a:xfrm>
            <a:off x="4419600" y="1676400"/>
            <a:ext cx="76200" cy="7620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2307" name="Oval 19"/>
          <p:cNvSpPr>
            <a:spLocks noChangeArrowheads="1"/>
          </p:cNvSpPr>
          <p:nvPr/>
        </p:nvSpPr>
        <p:spPr bwMode="auto">
          <a:xfrm>
            <a:off x="6400800" y="1676400"/>
            <a:ext cx="76200" cy="7620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2308" name="Oval 20"/>
          <p:cNvSpPr>
            <a:spLocks noChangeArrowheads="1"/>
          </p:cNvSpPr>
          <p:nvPr/>
        </p:nvSpPr>
        <p:spPr bwMode="auto">
          <a:xfrm>
            <a:off x="8229600" y="1676400"/>
            <a:ext cx="76200" cy="7620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2309" name="Oval 21"/>
          <p:cNvSpPr>
            <a:spLocks noChangeArrowheads="1"/>
          </p:cNvSpPr>
          <p:nvPr/>
        </p:nvSpPr>
        <p:spPr bwMode="auto">
          <a:xfrm>
            <a:off x="2514600" y="1676400"/>
            <a:ext cx="76200" cy="7620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2310" name="Oval 22"/>
          <p:cNvSpPr>
            <a:spLocks noChangeArrowheads="1"/>
          </p:cNvSpPr>
          <p:nvPr/>
        </p:nvSpPr>
        <p:spPr bwMode="auto">
          <a:xfrm rot="-5400000">
            <a:off x="4876800" y="0"/>
            <a:ext cx="990600" cy="990600"/>
          </a:xfrm>
          <a:prstGeom prst="ellipse">
            <a:avLst/>
          </a:prstGeom>
          <a:solidFill>
            <a:srgbClr val="FFFF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2311" name="Oval 23"/>
          <p:cNvSpPr>
            <a:spLocks noChangeArrowheads="1"/>
          </p:cNvSpPr>
          <p:nvPr/>
        </p:nvSpPr>
        <p:spPr bwMode="auto">
          <a:xfrm rot="-5400000">
            <a:off x="3962400" y="4267200"/>
            <a:ext cx="990600" cy="990600"/>
          </a:xfrm>
          <a:prstGeom prst="ellipse">
            <a:avLst/>
          </a:prstGeom>
          <a:solidFill>
            <a:srgbClr val="FFFF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2312" name="Oval 24"/>
          <p:cNvSpPr>
            <a:spLocks noChangeArrowheads="1"/>
          </p:cNvSpPr>
          <p:nvPr/>
        </p:nvSpPr>
        <p:spPr bwMode="auto">
          <a:xfrm rot="-5400000">
            <a:off x="3962400" y="2438400"/>
            <a:ext cx="990600" cy="990600"/>
          </a:xfrm>
          <a:prstGeom prst="ellipse">
            <a:avLst/>
          </a:prstGeom>
          <a:solidFill>
            <a:srgbClr val="FFFF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2313" name="Line 25"/>
          <p:cNvSpPr>
            <a:spLocks noChangeShapeType="1"/>
          </p:cNvSpPr>
          <p:nvPr/>
        </p:nvSpPr>
        <p:spPr bwMode="auto">
          <a:xfrm rot="-5400000">
            <a:off x="4038600" y="5715000"/>
            <a:ext cx="9144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2314" name="Line 26"/>
          <p:cNvSpPr>
            <a:spLocks noChangeShapeType="1"/>
          </p:cNvSpPr>
          <p:nvPr/>
        </p:nvSpPr>
        <p:spPr bwMode="auto">
          <a:xfrm rot="-5400000">
            <a:off x="4076700" y="3848100"/>
            <a:ext cx="8382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2315" name="Line 27"/>
          <p:cNvSpPr>
            <a:spLocks noChangeShapeType="1"/>
          </p:cNvSpPr>
          <p:nvPr/>
        </p:nvSpPr>
        <p:spPr bwMode="auto">
          <a:xfrm rot="-5400000">
            <a:off x="4306888" y="7354888"/>
            <a:ext cx="3810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2316" name="Line 28"/>
          <p:cNvSpPr>
            <a:spLocks noChangeShapeType="1"/>
          </p:cNvSpPr>
          <p:nvPr/>
        </p:nvSpPr>
        <p:spPr bwMode="auto">
          <a:xfrm rot="-5400000">
            <a:off x="4381500" y="2324100"/>
            <a:ext cx="2286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2317" name="Rectangle 29"/>
          <p:cNvSpPr>
            <a:spLocks noChangeArrowheads="1"/>
          </p:cNvSpPr>
          <p:nvPr/>
        </p:nvSpPr>
        <p:spPr bwMode="auto">
          <a:xfrm rot="-5400000">
            <a:off x="5295900" y="342900"/>
            <a:ext cx="228600" cy="3048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2318" name="Rectangle 30"/>
          <p:cNvSpPr>
            <a:spLocks noChangeArrowheads="1"/>
          </p:cNvSpPr>
          <p:nvPr/>
        </p:nvSpPr>
        <p:spPr bwMode="auto">
          <a:xfrm rot="-5400000">
            <a:off x="4381500" y="4610100"/>
            <a:ext cx="228600" cy="3048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2319" name="Rectangle 31"/>
          <p:cNvSpPr>
            <a:spLocks noChangeArrowheads="1"/>
          </p:cNvSpPr>
          <p:nvPr/>
        </p:nvSpPr>
        <p:spPr bwMode="auto">
          <a:xfrm rot="-5400000">
            <a:off x="4381500" y="2857500"/>
            <a:ext cx="228600" cy="3048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2320" name="Line 32"/>
          <p:cNvSpPr>
            <a:spLocks noChangeShapeType="1"/>
          </p:cNvSpPr>
          <p:nvPr/>
        </p:nvSpPr>
        <p:spPr bwMode="auto">
          <a:xfrm flipV="1">
            <a:off x="4724400" y="838200"/>
            <a:ext cx="381000" cy="4572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2321" name="Oval 33"/>
          <p:cNvSpPr>
            <a:spLocks noChangeArrowheads="1"/>
          </p:cNvSpPr>
          <p:nvPr/>
        </p:nvSpPr>
        <p:spPr bwMode="auto">
          <a:xfrm>
            <a:off x="4495800" y="4724400"/>
            <a:ext cx="76200" cy="76200"/>
          </a:xfrm>
          <a:prstGeom prst="ellipse">
            <a:avLst/>
          </a:prstGeom>
          <a:solidFill>
            <a:srgbClr val="008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2322" name="Oval 34"/>
          <p:cNvSpPr>
            <a:spLocks noChangeArrowheads="1"/>
          </p:cNvSpPr>
          <p:nvPr/>
        </p:nvSpPr>
        <p:spPr bwMode="auto">
          <a:xfrm>
            <a:off x="4495800" y="2971800"/>
            <a:ext cx="76200" cy="76200"/>
          </a:xfrm>
          <a:prstGeom prst="ellipse">
            <a:avLst/>
          </a:prstGeom>
          <a:solidFill>
            <a:srgbClr val="008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2323" name="Line 35"/>
          <p:cNvSpPr>
            <a:spLocks noChangeShapeType="1"/>
          </p:cNvSpPr>
          <p:nvPr/>
        </p:nvSpPr>
        <p:spPr bwMode="auto">
          <a:xfrm flipV="1">
            <a:off x="3657600" y="3200400"/>
            <a:ext cx="0" cy="2133600"/>
          </a:xfrm>
          <a:prstGeom prst="line">
            <a:avLst/>
          </a:prstGeom>
          <a:noFill/>
          <a:ln w="38100">
            <a:solidFill>
              <a:srgbClr val="008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2324" name="Rectangle 36"/>
          <p:cNvSpPr>
            <a:spLocks noChangeArrowheads="1"/>
          </p:cNvSpPr>
          <p:nvPr/>
        </p:nvSpPr>
        <p:spPr bwMode="auto">
          <a:xfrm>
            <a:off x="4648200" y="1600200"/>
            <a:ext cx="228600" cy="3048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2325" name="Oval 37"/>
          <p:cNvSpPr>
            <a:spLocks noChangeArrowheads="1"/>
          </p:cNvSpPr>
          <p:nvPr/>
        </p:nvSpPr>
        <p:spPr bwMode="auto">
          <a:xfrm>
            <a:off x="4724400" y="1676400"/>
            <a:ext cx="76200" cy="76200"/>
          </a:xfrm>
          <a:prstGeom prst="ellipse">
            <a:avLst/>
          </a:prstGeom>
          <a:solidFill>
            <a:srgbClr val="008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2326" name="Oval 38"/>
          <p:cNvSpPr>
            <a:spLocks noChangeArrowheads="1"/>
          </p:cNvSpPr>
          <p:nvPr/>
        </p:nvSpPr>
        <p:spPr bwMode="auto">
          <a:xfrm>
            <a:off x="5334000" y="457200"/>
            <a:ext cx="76200" cy="76200"/>
          </a:xfrm>
          <a:prstGeom prst="ellipse">
            <a:avLst/>
          </a:prstGeom>
          <a:solidFill>
            <a:srgbClr val="008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2327" name="Line 39"/>
          <p:cNvSpPr>
            <a:spLocks noChangeShapeType="1"/>
          </p:cNvSpPr>
          <p:nvPr/>
        </p:nvSpPr>
        <p:spPr bwMode="auto">
          <a:xfrm flipV="1">
            <a:off x="3810000" y="685800"/>
            <a:ext cx="914400" cy="1828800"/>
          </a:xfrm>
          <a:prstGeom prst="line">
            <a:avLst/>
          </a:prstGeom>
          <a:noFill/>
          <a:ln w="38100">
            <a:solidFill>
              <a:srgbClr val="008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2328" name="Text Box 40"/>
          <p:cNvSpPr txBox="1">
            <a:spLocks noChangeArrowheads="1"/>
          </p:cNvSpPr>
          <p:nvPr/>
        </p:nvSpPr>
        <p:spPr bwMode="auto">
          <a:xfrm>
            <a:off x="5508625" y="4460875"/>
            <a:ext cx="3465513"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2400">
                <a:latin typeface="Times New Roman" panose="02020603050405020304" pitchFamily="18" charset="0"/>
              </a:rPr>
              <a:t>By providing a bypass</a:t>
            </a:r>
          </a:p>
          <a:p>
            <a:r>
              <a:rPr lang="en-US" altLang="ja-JP" sz="2400">
                <a:latin typeface="Times New Roman" panose="02020603050405020304" pitchFamily="18" charset="0"/>
              </a:rPr>
              <a:t>buffer, channel is provided</a:t>
            </a:r>
          </a:p>
          <a:p>
            <a:r>
              <a:rPr lang="en-US" altLang="ja-JP" sz="2400">
                <a:latin typeface="Times New Roman" panose="02020603050405020304" pitchFamily="18" charset="0"/>
              </a:rPr>
              <a:t>virtually.</a:t>
            </a:r>
          </a:p>
        </p:txBody>
      </p:sp>
      <p:pic>
        <p:nvPicPr>
          <p:cNvPr id="2" name="オーディオ 1">
            <a:hlinkClick r:id="" action="ppaction://media"/>
            <a:extLst>
              <a:ext uri="{FF2B5EF4-FFF2-40B4-BE49-F238E27FC236}">
                <a16:creationId xmlns:a16="http://schemas.microsoft.com/office/drawing/2014/main" id="{29707CD7-8A9D-4BA6-BBFC-C4E0011275F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0036"/>
    </mc:Choice>
    <mc:Fallback>
      <p:transition spd="slow" advTm="200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507" x="8551863" y="3419475"/>
          <p14:tracePt t="515" x="8104188" y="3419475"/>
          <p14:tracePt t="523" x="7731125" y="3419475"/>
          <p14:tracePt t="531" x="7283450" y="3419475"/>
          <p14:tracePt t="538" x="6764338" y="3419475"/>
          <p14:tracePt t="547" x="6245225" y="3419475"/>
          <p14:tracePt t="554" x="5688013" y="3419475"/>
          <p14:tracePt t="563" x="5132388" y="3419475"/>
          <p14:tracePt t="571" x="4613275" y="3419475"/>
          <p14:tracePt t="580" x="4165600" y="3419475"/>
          <p14:tracePt t="588" x="3719513" y="3419475"/>
          <p14:tracePt t="596" x="3373438" y="3411538"/>
          <p14:tracePt t="604" x="3171825" y="3411538"/>
          <p14:tracePt t="611" x="3008313" y="3382963"/>
          <p14:tracePt t="620" x="2881313" y="3365500"/>
          <p14:tracePt t="628" x="2781300" y="3319463"/>
          <p14:tracePt t="635" x="2752725" y="3309938"/>
          <p14:tracePt t="644" x="2735263" y="3292475"/>
          <p14:tracePt t="651" x="2725738" y="3282950"/>
          <p14:tracePt t="660" x="2725738" y="3273425"/>
          <p14:tracePt t="669" x="2725738" y="3228975"/>
          <p14:tracePt t="677" x="2708275" y="3200400"/>
          <p14:tracePt t="683" x="2708275" y="3182938"/>
          <p14:tracePt t="691" x="2708275" y="3155950"/>
          <p14:tracePt t="699" x="2698750" y="3136900"/>
          <p14:tracePt t="707" x="2689225" y="3100388"/>
          <p14:tracePt t="716" x="2679700" y="3082925"/>
          <p14:tracePt t="722" x="2652713" y="3054350"/>
          <p14:tracePt t="731" x="2652713" y="3046413"/>
          <p14:tracePt t="738" x="2643188" y="3027363"/>
          <p14:tracePt t="755" x="2643188" y="3009900"/>
          <p14:tracePt t="763" x="2643188" y="3000375"/>
          <p14:tracePt t="772" x="2643188" y="2990850"/>
          <p14:tracePt t="810" x="2643188" y="2973388"/>
          <p14:tracePt t="826" x="2643188" y="2963863"/>
          <p14:tracePt t="843" x="2643188" y="2954338"/>
          <p14:tracePt t="851" x="2643188" y="2946400"/>
          <p14:tracePt t="861" x="2643188" y="2917825"/>
          <p14:tracePt t="875" x="2652713" y="2909888"/>
          <p14:tracePt t="891" x="2652713" y="2890838"/>
          <p14:tracePt t="899" x="2652713" y="2873375"/>
          <p14:tracePt t="907" x="2662238" y="2863850"/>
          <p14:tracePt t="980" x="2679700" y="2863850"/>
          <p14:tracePt t="988" x="2689225" y="2873375"/>
          <p14:tracePt t="996" x="2716213" y="2900363"/>
          <p14:tracePt t="1003" x="2735263" y="2917825"/>
          <p14:tracePt t="1012" x="2762250" y="2946400"/>
          <p14:tracePt t="1019" x="2789238" y="2963863"/>
          <p14:tracePt t="1026" x="2798763" y="2982913"/>
          <p14:tracePt t="1035" x="2808288" y="2990850"/>
          <p14:tracePt t="1043" x="2817813" y="3000375"/>
          <p14:tracePt t="1051" x="2835275" y="3009900"/>
          <p14:tracePt t="1067" x="2835275" y="3017838"/>
          <p14:tracePt t="1074" x="2835275" y="3027363"/>
          <p14:tracePt t="1123" x="2844800" y="3046413"/>
          <p14:tracePt t="1146" x="2844800" y="3054350"/>
          <p14:tracePt t="1163" x="2852738" y="3063875"/>
          <p14:tracePt t="1171" x="2871788" y="3073400"/>
          <p14:tracePt t="1187" x="2881313" y="3082925"/>
          <p14:tracePt t="1196" x="2881313" y="3090863"/>
          <p14:tracePt t="1204" x="2889250" y="3090863"/>
          <p14:tracePt t="1221" x="2898775" y="3109913"/>
          <p14:tracePt t="1227" x="2908300" y="3109913"/>
          <p14:tracePt t="1243" x="2917825" y="3109913"/>
          <p14:tracePt t="1251" x="2917825" y="3119438"/>
          <p14:tracePt t="1340" x="2925763" y="3119438"/>
          <p14:tracePt t="1348" x="2944813" y="3136900"/>
          <p14:tracePt t="1356" x="2954338" y="3146425"/>
          <p14:tracePt t="1365" x="2971800" y="3155950"/>
          <p14:tracePt t="1371" x="2990850" y="3155950"/>
          <p14:tracePt t="1379" x="2998788" y="3173413"/>
          <p14:tracePt t="1387" x="3017838" y="3192463"/>
          <p14:tracePt t="1460" x="3027363" y="3192463"/>
          <p14:tracePt t="1468" x="3054350" y="3163888"/>
          <p14:tracePt t="1477" x="3054350" y="3136900"/>
          <p14:tracePt t="1483" x="3063875" y="3090863"/>
          <p14:tracePt t="1492" x="3100388" y="3046413"/>
          <p14:tracePt t="1500" x="3108325" y="3017838"/>
          <p14:tracePt t="1508" x="3117850" y="3000375"/>
          <p14:tracePt t="1516" x="3127375" y="2982913"/>
          <p14:tracePt t="1523" x="3136900" y="2973388"/>
          <p14:tracePt t="1532" x="3144838" y="2954338"/>
          <p14:tracePt t="1540" x="3154363" y="2936875"/>
          <p14:tracePt t="1548" x="3171825" y="2927350"/>
          <p14:tracePt t="1556" x="3181350" y="2917825"/>
          <p14:tracePt t="1565" x="3200400" y="2909888"/>
          <p14:tracePt t="1572" x="3200400" y="2900363"/>
          <p14:tracePt t="1581" x="3227388" y="2881313"/>
          <p14:tracePt t="1587" x="3263900" y="2863850"/>
          <p14:tracePt t="1596" x="3317875" y="2827338"/>
          <p14:tracePt t="1603" x="3354388" y="2817813"/>
          <p14:tracePt t="1612" x="3400425" y="2771775"/>
          <p14:tracePt t="1619" x="3446463" y="2735263"/>
          <p14:tracePt t="1627" x="3490913" y="2717800"/>
          <p14:tracePt t="1635" x="3556000" y="2662238"/>
          <p14:tracePt t="1643" x="3582988" y="2644775"/>
          <p14:tracePt t="1651" x="3646488" y="2589213"/>
          <p14:tracePt t="1659" x="3709988" y="2554288"/>
          <p14:tracePt t="1666" x="3756025" y="2535238"/>
          <p14:tracePt t="1676" x="3783013" y="2498725"/>
          <p14:tracePt t="1683" x="3829050" y="2481263"/>
          <p14:tracePt t="1690" x="3846513" y="2471738"/>
          <p14:tracePt t="1699" x="3883025" y="2435225"/>
          <p14:tracePt t="1706" x="3892550" y="2425700"/>
          <p14:tracePt t="1716" x="3919538" y="2425700"/>
          <p14:tracePt t="1723" x="3919538" y="2416175"/>
          <p14:tracePt t="1732" x="3929063" y="2408238"/>
          <p14:tracePt t="1740" x="3938588" y="2398713"/>
          <p14:tracePt t="1748" x="3956050" y="2389188"/>
          <p14:tracePt t="1756" x="3965575" y="2379663"/>
          <p14:tracePt t="1766" x="3992563" y="2371725"/>
          <p14:tracePt t="1771" x="4002088" y="2362200"/>
          <p14:tracePt t="1779" x="4011613" y="2352675"/>
          <p14:tracePt t="1796" x="4029075" y="2343150"/>
          <p14:tracePt t="1803" x="4038600" y="2306638"/>
          <p14:tracePt t="1813" x="4075113" y="2289175"/>
          <p14:tracePt t="1818" x="4094163" y="2289175"/>
          <p14:tracePt t="1826" x="4121150" y="2270125"/>
          <p14:tracePt t="1834" x="4148138" y="2262188"/>
          <p14:tracePt t="1843" x="4194175" y="2252663"/>
          <p14:tracePt t="1850" x="4221163" y="2243138"/>
          <p14:tracePt t="1859" x="4238625" y="2216150"/>
          <p14:tracePt t="1866" x="4275138" y="2206625"/>
          <p14:tracePt t="1882" x="4284663" y="2197100"/>
          <p14:tracePt t="1892" x="4303713" y="2197100"/>
          <p14:tracePt t="1900" x="4311650" y="2197100"/>
          <p14:tracePt t="1911" x="4330700" y="2179638"/>
          <p14:tracePt t="1928" x="4340225" y="2170113"/>
          <p14:tracePt t="1931" x="4348163" y="2160588"/>
          <p14:tracePt t="1940" x="4357688" y="2160588"/>
          <p14:tracePt t="1970" x="4376738" y="2152650"/>
          <p14:tracePt t="1978" x="4376738" y="2143125"/>
          <p14:tracePt t="1986" x="4384675" y="2133600"/>
          <p14:tracePt t="2164" x="4394200" y="2133600"/>
          <p14:tracePt t="2172" x="4413250" y="2133600"/>
          <p14:tracePt t="2181" x="4467225" y="2133600"/>
          <p14:tracePt t="2188" x="4521200" y="2133600"/>
          <p14:tracePt t="2201" x="4594225" y="2133600"/>
          <p14:tracePt t="2203" x="4649788" y="2133600"/>
          <p14:tracePt t="2211" x="4703763" y="2133600"/>
          <p14:tracePt t="2219" x="4767263" y="2133600"/>
          <p14:tracePt t="2227" x="4795838" y="2125663"/>
          <p14:tracePt t="2235" x="4803775" y="2125663"/>
          <p14:tracePt t="2244" x="4813300" y="2125663"/>
          <p14:tracePt t="2372" x="4803775" y="2125663"/>
          <p14:tracePt t="2380" x="4795838" y="2125663"/>
          <p14:tracePt t="2389" x="4786313" y="2125663"/>
          <p14:tracePt t="2394" x="4767263" y="2125663"/>
          <p14:tracePt t="2410" x="4759325" y="2125663"/>
          <p14:tracePt t="2427" x="4749800" y="2125663"/>
          <p14:tracePt t="2446" x="4730750" y="2125663"/>
          <p14:tracePt t="2452" x="4713288" y="2116138"/>
          <p14:tracePt t="2468" x="4686300" y="2116138"/>
          <p14:tracePt t="2478" x="4667250" y="2116138"/>
          <p14:tracePt t="2484" x="4659313" y="2116138"/>
          <p14:tracePt t="2500" x="4640263" y="2116138"/>
          <p14:tracePt t="2556" x="4630738" y="2106613"/>
          <p14:tracePt t="2563" x="4630738" y="2097088"/>
          <p14:tracePt t="2570" x="4622800" y="2097088"/>
          <p14:tracePt t="2578" x="4613275" y="2079625"/>
          <p14:tracePt t="2595" x="4594225" y="2060575"/>
          <p14:tracePt t="2603" x="4594225" y="2052638"/>
          <p14:tracePt t="2610" x="4586288" y="2033588"/>
          <p14:tracePt t="2619" x="4586288" y="2016125"/>
          <p14:tracePt t="2626" x="4586288" y="1997075"/>
          <p14:tracePt t="2635" x="4586288" y="1987550"/>
          <p14:tracePt t="2643" x="4586288" y="1960563"/>
          <p14:tracePt t="2650" x="4576763" y="1951038"/>
          <p14:tracePt t="2659" x="4576763" y="1933575"/>
          <p14:tracePt t="2666" x="4576763" y="1924050"/>
          <p14:tracePt t="2675" x="4576763" y="1914525"/>
          <p14:tracePt t="2683" x="4576763" y="1906588"/>
          <p14:tracePt t="2690" x="4576763" y="1887538"/>
          <p14:tracePt t="2699" x="4576763" y="1870075"/>
          <p14:tracePt t="2707" x="4576763" y="1860550"/>
          <p14:tracePt t="2715" x="4576763" y="1833563"/>
          <p14:tracePt t="2739" x="4576763" y="1824038"/>
          <p14:tracePt t="2747" x="4576763" y="1804988"/>
          <p14:tracePt t="2755" x="4576763" y="1797050"/>
          <p14:tracePt t="2764" x="4576763" y="1787525"/>
          <p14:tracePt t="2772" x="4576763" y="1778000"/>
          <p14:tracePt t="2788" x="4576763" y="1768475"/>
          <p14:tracePt t="2798" x="4576763" y="1760538"/>
          <p14:tracePt t="3034" x="4576763" y="1751013"/>
          <p14:tracePt t="3042" x="4576763" y="1741488"/>
          <p14:tracePt t="3058" x="4586288" y="1731963"/>
          <p14:tracePt t="3076" x="4586288" y="1724025"/>
          <p14:tracePt t="3082" x="4586288" y="1714500"/>
          <p14:tracePt t="3106" x="4594225" y="1714500"/>
          <p14:tracePt t="3130" x="4594225" y="1704975"/>
          <p14:tracePt t="3138" x="4603750" y="1697038"/>
          <p14:tracePt t="3162" x="4603750" y="1687513"/>
          <p14:tracePt t="3229" x="4603750" y="1677988"/>
          <p14:tracePt t="3315" x="4613275" y="1668463"/>
          <p14:tracePt t="3323" x="4622800" y="1668463"/>
          <p14:tracePt t="3332" x="4630738" y="1668463"/>
          <p14:tracePt t="3347" x="4649788" y="1668463"/>
          <p14:tracePt t="3355" x="4659313" y="1668463"/>
          <p14:tracePt t="3363" x="4676775" y="1668463"/>
          <p14:tracePt t="3371" x="4695825" y="1668463"/>
          <p14:tracePt t="3379" x="4713288" y="1668463"/>
          <p14:tracePt t="3387" x="4722813" y="1668463"/>
          <p14:tracePt t="3396" x="4730750" y="1668463"/>
          <p14:tracePt t="3402" x="4749800" y="1668463"/>
          <p14:tracePt t="3411" x="4759325" y="1668463"/>
          <p14:tracePt t="3418" x="4776788" y="1668463"/>
          <p14:tracePt t="3436" x="4786313" y="1668463"/>
          <p14:tracePt t="3447" x="4795838" y="1668463"/>
          <p14:tracePt t="3468" x="4803775" y="1668463"/>
          <p14:tracePt t="3484" x="4813300" y="1660525"/>
          <p14:tracePt t="3500" x="4822825" y="1660525"/>
          <p14:tracePt t="3524" x="4832350" y="1660525"/>
          <p14:tracePt t="3652" x="4840288" y="1660525"/>
          <p14:tracePt t="3661" x="4849813" y="1660525"/>
          <p14:tracePt t="3668" x="4859338" y="1668463"/>
          <p14:tracePt t="3677" x="4868863" y="1677988"/>
          <p14:tracePt t="3692" x="4868863" y="1714500"/>
          <p14:tracePt t="3700" x="4868863" y="1724025"/>
          <p14:tracePt t="3716" x="4868863" y="1731963"/>
          <p14:tracePt t="3724" x="4868863" y="1751013"/>
          <p14:tracePt t="3748" x="4868863" y="1760538"/>
          <p14:tracePt t="3755" x="4868863" y="1768475"/>
          <p14:tracePt t="3763" x="4868863" y="1787525"/>
          <p14:tracePt t="3770" x="4868863" y="1797050"/>
          <p14:tracePt t="3779" x="4868863" y="1804988"/>
          <p14:tracePt t="3795" x="4868863" y="1814513"/>
          <p14:tracePt t="3811" x="4868863" y="1824038"/>
          <p14:tracePt t="3831" x="4868863" y="1833563"/>
          <p14:tracePt t="3834" x="4868863" y="1841500"/>
          <p14:tracePt t="3842" x="4859338" y="1851025"/>
          <p14:tracePt t="3850" x="4849813" y="1870075"/>
          <p14:tracePt t="3859" x="4840288" y="1887538"/>
          <p14:tracePt t="3875" x="4822825" y="1906588"/>
          <p14:tracePt t="3882" x="4803775" y="1924050"/>
          <p14:tracePt t="3890" x="4786313" y="1943100"/>
          <p14:tracePt t="3898" x="4776788" y="1943100"/>
          <p14:tracePt t="3912" x="4767263" y="1951038"/>
          <p14:tracePt t="3930" x="4767263" y="1960563"/>
          <p14:tracePt t="4029" x="4740275" y="1970088"/>
          <p14:tracePt t="4036" x="4695825" y="1979613"/>
          <p14:tracePt t="4044" x="4622800" y="1987550"/>
          <p14:tracePt t="4052" x="4603750" y="1987550"/>
          <p14:tracePt t="4064" x="4549775" y="2006600"/>
          <p14:tracePt t="4067" x="4521200" y="2006600"/>
          <p14:tracePt t="4077" x="4503738" y="2016125"/>
          <p14:tracePt t="4092" x="4503738" y="2024063"/>
          <p14:tracePt t="4099" x="4494213" y="2024063"/>
          <p14:tracePt t="4115" x="4484688" y="2043113"/>
          <p14:tracePt t="4123" x="4476750" y="2052638"/>
          <p14:tracePt t="4131" x="4476750" y="2070100"/>
          <p14:tracePt t="4139" x="4476750" y="2079625"/>
          <p14:tracePt t="4147" x="4484688" y="2116138"/>
          <p14:tracePt t="4155" x="4484688" y="2143125"/>
          <p14:tracePt t="4164" x="4484688" y="2170113"/>
          <p14:tracePt t="4171" x="4484688" y="2225675"/>
          <p14:tracePt t="4179" x="4484688" y="2289175"/>
          <p14:tracePt t="4187" x="4484688" y="2343150"/>
          <p14:tracePt t="4195" x="4484688" y="2435225"/>
          <p14:tracePt t="4215" x="4484688" y="2562225"/>
          <p14:tracePt t="4219" x="4448175" y="2662238"/>
          <p14:tracePt t="4230" x="4440238" y="2771775"/>
          <p14:tracePt t="4235" x="4403725" y="2854325"/>
          <p14:tracePt t="4246" x="4376738" y="2954338"/>
          <p14:tracePt t="4250" x="4348163" y="3009900"/>
          <p14:tracePt t="4260" x="4303713" y="3090863"/>
          <p14:tracePt t="4266" x="4267200" y="3155950"/>
          <p14:tracePt t="4276" x="4238625" y="3219450"/>
          <p14:tracePt t="4282" x="4221163" y="3265488"/>
          <p14:tracePt t="4290" x="4202113" y="3292475"/>
          <p14:tracePt t="4298" x="4184650" y="3328988"/>
          <p14:tracePt t="4306" x="4165600" y="3355975"/>
          <p14:tracePt t="4315" x="4165600" y="3365500"/>
          <p14:tracePt t="4332" x="4157663" y="3382963"/>
          <p14:tracePt t="4413" x="4157663" y="3375025"/>
          <p14:tracePt t="4421" x="4157663" y="3346450"/>
          <p14:tracePt t="4427" x="4157663" y="3319463"/>
          <p14:tracePt t="4438" x="4175125" y="3282950"/>
          <p14:tracePt t="4442" x="4202113" y="3255963"/>
          <p14:tracePt t="4451" x="4230688" y="3228975"/>
          <p14:tracePt t="4459" x="4267200" y="3163888"/>
          <p14:tracePt t="4467" x="4284663" y="3136900"/>
          <p14:tracePt t="4475" x="4311650" y="3090863"/>
          <p14:tracePt t="4482" x="4340225" y="3054350"/>
          <p14:tracePt t="4491" x="4376738" y="3000375"/>
          <p14:tracePt t="4498" x="4394200" y="2973388"/>
          <p14:tracePt t="4506" x="4430713" y="2927350"/>
          <p14:tracePt t="4514" x="4448175" y="2890838"/>
          <p14:tracePt t="4522" x="4494213" y="2817813"/>
          <p14:tracePt t="4530" x="4503738" y="2790825"/>
          <p14:tracePt t="4539" x="4540250" y="2727325"/>
          <p14:tracePt t="4547" x="4567238" y="2654300"/>
          <p14:tracePt t="4555" x="4603750" y="2589213"/>
          <p14:tracePt t="4563" x="4622800" y="2525713"/>
          <p14:tracePt t="4571" x="4649788" y="2435225"/>
          <p14:tracePt t="4579" x="4686300" y="2371725"/>
          <p14:tracePt t="4587" x="4695825" y="2289175"/>
          <p14:tracePt t="4595" x="4740275" y="2216150"/>
          <p14:tracePt t="4603" x="4749800" y="2152650"/>
          <p14:tracePt t="4612" x="4759325" y="2079625"/>
          <p14:tracePt t="4619" x="4803775" y="2016125"/>
          <p14:tracePt t="4628" x="4813300" y="1951038"/>
          <p14:tracePt t="4635" x="4822825" y="1906588"/>
          <p14:tracePt t="4644" x="4832350" y="1851025"/>
          <p14:tracePt t="4650" x="4868863" y="1787525"/>
          <p14:tracePt t="4659" x="4886325" y="1760538"/>
          <p14:tracePt t="4666" x="4913313" y="1714500"/>
          <p14:tracePt t="4675" x="4922838" y="1697038"/>
          <p14:tracePt t="4683" x="4949825" y="1651000"/>
          <p14:tracePt t="4690" x="4968875" y="1614488"/>
          <p14:tracePt t="4699" x="4986338" y="1577975"/>
          <p14:tracePt t="4706" x="5014913" y="1531938"/>
          <p14:tracePt t="4715" x="5068888" y="1468438"/>
          <p14:tracePt t="4723" x="5086350" y="1441450"/>
          <p14:tracePt t="4730" x="5114925" y="1395413"/>
          <p14:tracePt t="4738" x="5151438" y="1349375"/>
          <p14:tracePt t="4747" x="5178425" y="1322388"/>
          <p14:tracePt t="4754" x="5195888" y="1295400"/>
          <p14:tracePt t="4762" x="5224463" y="1268413"/>
          <p14:tracePt t="4770" x="5241925" y="1239838"/>
          <p14:tracePt t="4779" x="5251450" y="1231900"/>
          <p14:tracePt t="4787" x="5260975" y="1222375"/>
          <p14:tracePt t="4964" x="5260975" y="1231900"/>
          <p14:tracePt t="4972" x="5260975" y="1249363"/>
          <p14:tracePt t="4979" x="5260975" y="1285875"/>
          <p14:tracePt t="4987" x="5260975" y="1331913"/>
          <p14:tracePt t="4996" x="5232400" y="1385888"/>
          <p14:tracePt t="5004" x="5205413" y="1468438"/>
          <p14:tracePt t="5011" x="5132388" y="1604963"/>
          <p14:tracePt t="5020" x="5068888" y="1768475"/>
          <p14:tracePt t="5028" x="5014913" y="1943100"/>
          <p14:tracePt t="5035" x="4922838" y="2160588"/>
          <p14:tracePt t="5043" x="4813300" y="2398713"/>
          <p14:tracePt t="5051" x="4695825" y="2708275"/>
          <p14:tracePt t="5060" x="4567238" y="3027363"/>
          <p14:tracePt t="5067" x="4421188" y="3309938"/>
          <p14:tracePt t="5076" x="4330700" y="3575050"/>
          <p14:tracePt t="5083" x="4230688" y="3757613"/>
          <p14:tracePt t="5091" x="4157663" y="3884613"/>
          <p14:tracePt t="5099" x="4102100" y="3984625"/>
          <p14:tracePt t="5107" x="4048125" y="4049713"/>
          <p14:tracePt t="5115" x="4038600" y="4076700"/>
          <p14:tracePt t="5123" x="4029075" y="4076700"/>
          <p14:tracePt t="5196" x="4011613" y="4086225"/>
          <p14:tracePt t="5212" x="4002088" y="4103688"/>
          <p14:tracePt t="5220" x="3975100" y="4130675"/>
          <p14:tracePt t="5228" x="3965575" y="4140200"/>
          <p14:tracePt t="5235" x="3956050" y="4149725"/>
          <p14:tracePt t="5243" x="3948113" y="4159250"/>
          <p14:tracePt t="5251" x="3938588" y="4159250"/>
          <p14:tracePt t="5498" x="3938588" y="4167188"/>
          <p14:tracePt t="5506" x="3938588" y="4195763"/>
          <p14:tracePt t="5515" x="3929063" y="4213225"/>
          <p14:tracePt t="5523" x="3911600" y="4249738"/>
          <p14:tracePt t="5531" x="3902075" y="4268788"/>
          <p14:tracePt t="5539" x="3892550" y="4332288"/>
          <p14:tracePt t="5547" x="3892550" y="4368800"/>
          <p14:tracePt t="5556" x="3865563" y="4422775"/>
          <p14:tracePt t="5568" x="3856038" y="4468813"/>
          <p14:tracePt t="5572" x="3856038" y="4522788"/>
          <p14:tracePt t="5581" x="3856038" y="4551363"/>
          <p14:tracePt t="5588" x="3856038" y="4605338"/>
          <p14:tracePt t="5595" x="3846513" y="4651375"/>
          <p14:tracePt t="5604" x="3846513" y="4687888"/>
          <p14:tracePt t="5610" x="3846513" y="4705350"/>
          <p14:tracePt t="5619" x="3846513" y="4724400"/>
          <p14:tracePt t="5626" x="3846513" y="4732338"/>
          <p14:tracePt t="5723" x="3856038" y="4732338"/>
          <p14:tracePt t="5731" x="3865563" y="4697413"/>
          <p14:tracePt t="5739" x="3865563" y="4668838"/>
          <p14:tracePt t="5747" x="3875088" y="4614863"/>
          <p14:tracePt t="5755" x="3883025" y="4551363"/>
          <p14:tracePt t="5763" x="3911600" y="4495800"/>
          <p14:tracePt t="5771" x="3911600" y="4413250"/>
          <p14:tracePt t="5779" x="3919538" y="4340225"/>
          <p14:tracePt t="5789" x="3938588" y="4276725"/>
          <p14:tracePt t="5795" x="3938588" y="4222750"/>
          <p14:tracePt t="5802" x="3938588" y="4167188"/>
          <p14:tracePt t="5810" x="3938588" y="4113213"/>
          <p14:tracePt t="5818" x="3938588" y="4086225"/>
          <p14:tracePt t="5826" x="3938588" y="4030663"/>
          <p14:tracePt t="5834" x="3938588" y="3976688"/>
          <p14:tracePt t="5843" x="3938588" y="3911600"/>
          <p14:tracePt t="5850" x="3938588" y="3857625"/>
          <p14:tracePt t="5862" x="3938588" y="3803650"/>
          <p14:tracePt t="5868" x="3938588" y="3748088"/>
          <p14:tracePt t="5879" x="3938588" y="3694113"/>
          <p14:tracePt t="5884" x="3938588" y="3611563"/>
          <p14:tracePt t="5894" x="3938588" y="3538538"/>
          <p14:tracePt t="5900" x="3938588" y="3482975"/>
          <p14:tracePt t="5908" x="3938588" y="3429000"/>
          <p14:tracePt t="5916" x="3938588" y="3375025"/>
          <p14:tracePt t="5927" x="3938588" y="3346450"/>
          <p14:tracePt t="5931" x="3938588" y="3302000"/>
          <p14:tracePt t="5938" x="3938588" y="3265488"/>
          <p14:tracePt t="5946" x="3938588" y="3219450"/>
          <p14:tracePt t="5954" x="3938588" y="3192463"/>
          <p14:tracePt t="5963" x="3938588" y="3163888"/>
          <p14:tracePt t="5970" x="3948113" y="3119438"/>
          <p14:tracePt t="5979" x="3948113" y="3100388"/>
          <p14:tracePt t="5986" x="3965575" y="3073400"/>
          <p14:tracePt t="5994" x="3965575" y="3054350"/>
          <p14:tracePt t="6002" x="3965575" y="3027363"/>
          <p14:tracePt t="6010" x="3965575" y="3009900"/>
          <p14:tracePt t="6018" x="3975100" y="2963863"/>
          <p14:tracePt t="6026" x="3975100" y="2946400"/>
          <p14:tracePt t="6034" x="3984625" y="2909888"/>
          <p14:tracePt t="6042" x="3984625" y="2873375"/>
          <p14:tracePt t="6050" x="4021138" y="2844800"/>
          <p14:tracePt t="6059" x="4021138" y="2800350"/>
          <p14:tracePt t="6066" x="4029075" y="2763838"/>
          <p14:tracePt t="6075" x="4048125" y="2735263"/>
          <p14:tracePt t="6083" x="4065588" y="2698750"/>
          <p14:tracePt t="6091" x="4102100" y="2644775"/>
          <p14:tracePt t="6099" x="4138613" y="2608263"/>
          <p14:tracePt t="6106" x="4157663" y="2581275"/>
          <p14:tracePt t="6114" x="4202113" y="2535238"/>
          <p14:tracePt t="6122" x="4238625" y="2489200"/>
          <p14:tracePt t="6130" x="4267200" y="2452688"/>
          <p14:tracePt t="6138" x="4303713" y="2425700"/>
          <p14:tracePt t="6146" x="4357688" y="2352675"/>
          <p14:tracePt t="6154" x="4376738" y="2335213"/>
          <p14:tracePt t="6163" x="4394200" y="2316163"/>
          <p14:tracePt t="6170" x="4413250" y="2298700"/>
          <p14:tracePt t="6178" x="4430713" y="2279650"/>
          <p14:tracePt t="6186" x="4448175" y="2262188"/>
          <p14:tracePt t="6195" x="4457700" y="2252663"/>
          <p14:tracePt t="6202" x="4467225" y="2243138"/>
          <p14:tracePt t="6210" x="4476750" y="2225675"/>
          <p14:tracePt t="6218" x="4494213" y="2206625"/>
          <p14:tracePt t="6227" x="4503738" y="2197100"/>
          <p14:tracePt t="6236" x="4521200" y="2179638"/>
          <p14:tracePt t="6243" x="4540250" y="2160588"/>
          <p14:tracePt t="6250" x="4549775" y="2152650"/>
          <p14:tracePt t="6259" x="4549775" y="2143125"/>
          <p14:tracePt t="6267" x="4557713" y="2143125"/>
          <p14:tracePt t="6275" x="4557713" y="2133600"/>
          <p14:tracePt t="6282" x="4576763" y="2116138"/>
          <p14:tracePt t="6298" x="4594225" y="2079625"/>
          <p14:tracePt t="6315" x="4603750" y="2079625"/>
          <p14:tracePt t="6339" x="4613275" y="2052638"/>
          <p14:tracePt t="6347" x="4622800" y="2043113"/>
          <p14:tracePt t="6355" x="4622800" y="2033588"/>
          <p14:tracePt t="6363" x="4630738" y="2024063"/>
          <p14:tracePt t="6379" x="4649788" y="2006600"/>
          <p14:tracePt t="6396" x="4659313" y="1987550"/>
          <p14:tracePt t="6403" x="4667250" y="1979613"/>
          <p14:tracePt t="6412" x="4695825" y="1960563"/>
          <p14:tracePt t="6419" x="4703763" y="1951038"/>
          <p14:tracePt t="6436" x="4713288" y="1951038"/>
          <p14:tracePt t="6443" x="4730750" y="1943100"/>
          <p14:tracePt t="6467" x="4759325" y="1906588"/>
          <p14:tracePt t="6476" x="4776788" y="1897063"/>
          <p14:tracePt t="6484" x="4795838" y="1887538"/>
          <p14:tracePt t="6495" x="4832350" y="1870075"/>
          <p14:tracePt t="6500" x="4849813" y="1860550"/>
          <p14:tracePt t="6509" x="4868863" y="1841500"/>
          <p14:tracePt t="6517" x="4876800" y="1824038"/>
          <p14:tracePt t="6523" x="4895850" y="1814513"/>
          <p14:tracePt t="6531" x="4913313" y="1797050"/>
          <p14:tracePt t="6538" x="4932363" y="1768475"/>
          <p14:tracePt t="6546" x="4949825" y="1751013"/>
          <p14:tracePt t="6554" x="4959350" y="1741488"/>
          <p14:tracePt t="6563" x="4968875" y="1714500"/>
          <p14:tracePt t="6578" x="4978400" y="1697038"/>
          <p14:tracePt t="6602" x="4986338" y="1677988"/>
          <p14:tracePt t="6634" x="4995863" y="1668463"/>
          <p14:tracePt t="6650" x="5005388" y="1660525"/>
          <p14:tracePt t="6658" x="5014913" y="1641475"/>
          <p14:tracePt t="6666" x="5022850" y="1631950"/>
          <p14:tracePt t="6676" x="5022850" y="1624013"/>
          <p14:tracePt t="6682" x="5022850" y="1614488"/>
          <p14:tracePt t="6691" x="5022850" y="1604963"/>
          <p14:tracePt t="6698" x="5032375" y="1587500"/>
          <p14:tracePt t="6706" x="5041900" y="1577975"/>
          <p14:tracePt t="6714" x="5041900" y="1568450"/>
          <p14:tracePt t="6746" x="5049838" y="1558925"/>
          <p14:tracePt t="6900" x="5049838" y="1550988"/>
          <p14:tracePt t="6908" x="5068888" y="1541463"/>
          <p14:tracePt t="6916" x="5078413" y="1541463"/>
          <p14:tracePt t="6926" x="5095875" y="1522413"/>
          <p14:tracePt t="6931" x="5105400" y="1514475"/>
          <p14:tracePt t="6939" x="5114925" y="1514475"/>
          <p14:tracePt t="6947" x="5122863" y="1504950"/>
          <p14:tracePt t="6963" x="5132388" y="1495425"/>
          <p14:tracePt t="6971" x="5151438" y="1495425"/>
          <p14:tracePt t="6979" x="5168900" y="1485900"/>
          <p14:tracePt t="7003" x="5178425" y="1477963"/>
          <p14:tracePt t="7014" x="5187950" y="1468438"/>
          <p14:tracePt t="7028" x="5205413" y="1458913"/>
          <p14:tracePt t="7164" x="5205413" y="1477963"/>
          <p14:tracePt t="7174" x="5205413" y="1495425"/>
          <p14:tracePt t="7180" x="5205413" y="1514475"/>
          <p14:tracePt t="7188" x="5205413" y="1531938"/>
          <p14:tracePt t="7195" x="5205413" y="1550988"/>
          <p14:tracePt t="7212" x="5205413" y="1568450"/>
          <p14:tracePt t="7235" x="5205413" y="1587500"/>
          <p14:tracePt t="7266" x="5205413" y="1595438"/>
          <p14:tracePt t="7283" x="5205413" y="1604963"/>
          <p14:tracePt t="7291" x="5205413" y="1614488"/>
          <p14:tracePt t="7298" x="5205413" y="1631950"/>
          <p14:tracePt t="7308" x="5205413" y="1651000"/>
          <p14:tracePt t="7316" x="5205413" y="1660525"/>
          <p14:tracePt t="7324" x="5205413" y="1677988"/>
          <p14:tracePt t="7332" x="5205413" y="1704975"/>
          <p14:tracePt t="7341" x="5205413" y="1731963"/>
          <p14:tracePt t="7346" x="5205413" y="1751013"/>
          <p14:tracePt t="7354" x="5205413" y="1787525"/>
          <p14:tracePt t="7362" x="5205413" y="1833563"/>
          <p14:tracePt t="7370" x="5187950" y="1860550"/>
          <p14:tracePt t="7378" x="5187950" y="1887538"/>
          <p14:tracePt t="7387" x="5178425" y="1933575"/>
          <p14:tracePt t="7395" x="5178425" y="1943100"/>
          <p14:tracePt t="7525" x="5178425" y="1960563"/>
          <p14:tracePt t="7548" x="5178425" y="1970088"/>
          <p14:tracePt t="7556" x="5178425" y="1979613"/>
          <p14:tracePt t="7563" x="5178425" y="1987550"/>
          <p14:tracePt t="7579" x="5178425" y="2006600"/>
          <p14:tracePt t="7596" x="5178425" y="2016125"/>
          <p14:tracePt t="7603" x="5178425" y="2024063"/>
          <p14:tracePt t="7611" x="5178425" y="2043113"/>
          <p14:tracePt t="7619" x="5178425" y="2060575"/>
          <p14:tracePt t="7627" x="5178425" y="2070100"/>
          <p14:tracePt t="7635" x="5178425" y="2089150"/>
          <p14:tracePt t="7642" x="5178425" y="2106613"/>
          <p14:tracePt t="7650" x="5214938" y="2152650"/>
          <p14:tracePt t="7659" x="5224463" y="2170113"/>
          <p14:tracePt t="7667" x="5232400" y="2225675"/>
          <p14:tracePt t="7676" x="5268913" y="2252663"/>
          <p14:tracePt t="7682" x="5278438" y="2316163"/>
          <p14:tracePt t="7691" x="5314950" y="2379663"/>
          <p14:tracePt t="7699" x="5334000" y="2398713"/>
          <p14:tracePt t="7709" x="5368925" y="2471738"/>
          <p14:tracePt t="7714" x="5378450" y="2498725"/>
          <p14:tracePt t="7724" x="5397500" y="2544763"/>
          <p14:tracePt t="7730" x="5405438" y="2581275"/>
          <p14:tracePt t="7740" x="5424488" y="2608263"/>
          <p14:tracePt t="7746" x="5441950" y="2662238"/>
          <p14:tracePt t="7754" x="5487988" y="2727325"/>
          <p14:tracePt t="7762" x="5487988" y="2754313"/>
          <p14:tracePt t="7771" x="5507038" y="2790825"/>
          <p14:tracePt t="7779" x="5543550" y="2844800"/>
          <p14:tracePt t="7787" x="5551488" y="2854325"/>
          <p14:tracePt t="7795" x="5570538" y="2873375"/>
          <p14:tracePt t="7803" x="5597525" y="2900363"/>
          <p14:tracePt t="7811" x="5607050" y="2909888"/>
          <p14:tracePt t="7819" x="5624513" y="2917825"/>
          <p14:tracePt t="7828" x="5634038" y="2927350"/>
          <p14:tracePt t="7957" x="5643563" y="2936875"/>
          <p14:tracePt t="8019" x="5643563" y="2946400"/>
          <p14:tracePt t="8027" x="5643563" y="2963863"/>
          <p14:tracePt t="8035" x="5643563" y="2982913"/>
          <p14:tracePt t="8046" x="5643563" y="3017838"/>
          <p14:tracePt t="8054" x="5643563" y="3046413"/>
          <p14:tracePt t="8063" x="5643563" y="3063875"/>
          <p14:tracePt t="8067" x="5643563" y="3090863"/>
          <p14:tracePt t="8077" x="5643563" y="3119438"/>
          <p14:tracePt t="8083" x="5643563" y="3146425"/>
          <p14:tracePt t="8093" x="5643563" y="3173413"/>
          <p14:tracePt t="8099" x="5653088" y="3209925"/>
          <p14:tracePt t="8108" x="5653088" y="3236913"/>
          <p14:tracePt t="8115" x="5661025" y="3255963"/>
          <p14:tracePt t="8123" x="5670550" y="3265488"/>
          <p14:tracePt t="8131" x="5670550" y="3282950"/>
          <p14:tracePt t="8139" x="5680075" y="3292475"/>
          <p14:tracePt t="8147" x="5688013" y="3302000"/>
          <p14:tracePt t="8162" x="5697538" y="3319463"/>
          <p14:tracePt t="8179" x="5707063" y="3328988"/>
          <p14:tracePt t="8212" x="5761038" y="3328988"/>
          <p14:tracePt t="8227" x="5789613" y="3328988"/>
          <p14:tracePt t="8235" x="5807075" y="3328988"/>
          <p14:tracePt t="8243" x="5816600" y="3328988"/>
          <p14:tracePt t="8251" x="5834063" y="3328988"/>
          <p14:tracePt t="8509" x="5834063" y="3338513"/>
          <p14:tracePt t="8516" x="5826125" y="3346450"/>
          <p14:tracePt t="8532" x="5816600" y="3355975"/>
          <p14:tracePt t="8542" x="5797550" y="3355975"/>
          <p14:tracePt t="8548" x="5797550" y="3365500"/>
          <p14:tracePt t="8555" x="5797550" y="3375025"/>
          <p14:tracePt t="8571" x="5770563" y="3382963"/>
          <p14:tracePt t="8587" x="5753100" y="3392488"/>
          <p14:tracePt t="8828" x="5761038" y="3392488"/>
          <p14:tracePt t="8843" x="5770563" y="3392488"/>
          <p14:tracePt t="8995" x="5761038" y="3392488"/>
          <p14:tracePt t="9005" x="5753100" y="3392488"/>
          <p14:tracePt t="9012" x="5743575" y="3382963"/>
          <p14:tracePt t="9022" x="5716588" y="3365500"/>
          <p14:tracePt t="9028" x="5697538" y="3338513"/>
          <p14:tracePt t="9036" x="5688013" y="3319463"/>
          <p14:tracePt t="9044" x="5661025" y="3292475"/>
          <p14:tracePt t="9054" x="5653088" y="3273425"/>
          <p14:tracePt t="9059" x="5616575" y="3236913"/>
          <p14:tracePt t="9068" x="5597525" y="3219450"/>
          <p14:tracePt t="9076" x="5588000" y="3192463"/>
          <p14:tracePt t="9082" x="5570538" y="3163888"/>
          <p14:tracePt t="9093" x="5551488" y="3127375"/>
          <p14:tracePt t="9099" x="5543550" y="3119438"/>
          <p14:tracePt t="9107" x="5524500" y="3090863"/>
          <p14:tracePt t="9114" x="5514975" y="3090863"/>
          <p14:tracePt t="9122" x="5514975" y="3073400"/>
          <p14:tracePt t="9130" x="5497513" y="3027363"/>
          <p14:tracePt t="9284" x="5514975" y="3036888"/>
          <p14:tracePt t="9293" x="5588000" y="3054350"/>
          <p14:tracePt t="9301" x="5724525" y="3119438"/>
          <p14:tracePt t="9311" x="5907088" y="3163888"/>
          <p14:tracePt t="9316" x="6199188" y="3219450"/>
          <p14:tracePt t="9324" x="6591300" y="3282950"/>
          <p14:tracePt t="9331" x="7092950" y="3328988"/>
          <p14:tracePt t="9341" x="7558088" y="3402013"/>
          <p14:tracePt t="9347" x="7994650" y="3492500"/>
          <p14:tracePt t="9355" x="8405813" y="3519488"/>
          <p14:tracePt t="9363" x="8669338" y="3519488"/>
          <p14:tracePt t="9372" x="8980488" y="3538538"/>
          <p14:tracePt t="9565" x="8961438" y="3438525"/>
          <p14:tracePt t="9571" x="8842375" y="3429000"/>
          <p14:tracePt t="9580" x="8715375" y="3402013"/>
          <p14:tracePt t="9588" x="8605838" y="3402013"/>
          <p14:tracePt t="9596" x="8532813" y="3402013"/>
          <p14:tracePt t="9603" x="8478838" y="3402013"/>
          <p14:tracePt t="9613" x="8415338" y="3402013"/>
          <p14:tracePt t="9620" x="8378825" y="3402013"/>
          <p14:tracePt t="9629" x="8350250" y="3392488"/>
          <p14:tracePt t="9635" x="8313738" y="3392488"/>
          <p14:tracePt t="9651" x="8286750" y="3392488"/>
          <p14:tracePt t="9659" x="8277225" y="3392488"/>
          <p14:tracePt t="9667" x="8259763" y="3382963"/>
          <p14:tracePt t="9683" x="8232775" y="3382963"/>
          <p14:tracePt t="9692" x="8213725" y="3382963"/>
          <p14:tracePt t="9699" x="8169275" y="3375025"/>
          <p14:tracePt t="9707" x="8140700" y="3375025"/>
          <p14:tracePt t="9716" x="8067675" y="3346450"/>
          <p14:tracePt t="9722" x="8013700" y="3346450"/>
          <p14:tracePt t="9730" x="7940675" y="3338513"/>
          <p14:tracePt t="9738" x="7821613" y="3319463"/>
          <p14:tracePt t="9746" x="7731125" y="3309938"/>
          <p14:tracePt t="9755" x="7602538" y="3265488"/>
          <p14:tracePt t="9763" x="7448550" y="3246438"/>
          <p14:tracePt t="9771" x="7302500" y="3200400"/>
          <p14:tracePt t="9778" x="7138988" y="3155950"/>
          <p14:tracePt t="9787" x="6983413" y="3100388"/>
          <p14:tracePt t="9795" x="6837363" y="3054350"/>
          <p14:tracePt t="9804" x="6681788" y="2990850"/>
          <p14:tracePt t="9811" x="6581775" y="2936875"/>
          <p14:tracePt t="9820" x="6472238" y="2873375"/>
          <p14:tracePt t="9829" x="6354763" y="2817813"/>
          <p14:tracePt t="9836" x="6272213" y="2790825"/>
          <p14:tracePt t="9845" x="6208713" y="2754313"/>
          <p14:tracePt t="9852" x="6126163" y="2698750"/>
          <p14:tracePt t="9861" x="6080125" y="2662238"/>
          <p14:tracePt t="9868" x="6035675" y="2644775"/>
          <p14:tracePt t="9878" x="5972175" y="2598738"/>
          <p14:tracePt t="9884" x="5907088" y="2562225"/>
          <p14:tracePt t="9895" x="5880100" y="2544763"/>
          <p14:tracePt t="9900" x="5816600" y="2508250"/>
          <p14:tracePt t="9907" x="5761038" y="2498725"/>
          <p14:tracePt t="9915" x="5716588" y="2489200"/>
          <p14:tracePt t="9923" x="5653088" y="2444750"/>
          <p14:tracePt t="9931" x="5624513" y="2435225"/>
          <p14:tracePt t="9939" x="5607050" y="2435225"/>
          <p14:tracePt t="9947" x="5570538" y="2425700"/>
          <p14:tracePt t="9955" x="5551488" y="2408238"/>
          <p14:tracePt t="9971" x="5551488" y="2398713"/>
          <p14:tracePt t="9987" x="5543550" y="2389188"/>
          <p14:tracePt t="9995" x="5534025" y="2379663"/>
          <p14:tracePt t="10003" x="5524500" y="2379663"/>
          <p14:tracePt t="10011" x="5524500" y="2362200"/>
          <p14:tracePt t="10019" x="5524500" y="2352675"/>
          <p14:tracePt t="10027" x="5514975" y="2335213"/>
          <p14:tracePt t="10035" x="5514975" y="2325688"/>
          <p14:tracePt t="10043" x="5507038" y="2316163"/>
          <p14:tracePt t="10059" x="5507038" y="2289175"/>
          <p14:tracePt t="10066" x="5497513" y="2279650"/>
          <p14:tracePt t="10076" x="5487988" y="2270125"/>
          <p14:tracePt t="10082" x="5487988" y="2262188"/>
          <p14:tracePt t="10092" x="5478463" y="2243138"/>
          <p14:tracePt t="10099" x="5461000" y="2233613"/>
          <p14:tracePt t="10107" x="5441950" y="2225675"/>
          <p14:tracePt t="10115" x="5434013" y="2225675"/>
          <p14:tracePt t="10123" x="5405438" y="2216150"/>
          <p14:tracePt t="10131" x="5368925" y="2197100"/>
          <p14:tracePt t="10140" x="5334000" y="2189163"/>
          <p14:tracePt t="10146" x="5305425" y="2179638"/>
          <p14:tracePt t="10154" x="5287963" y="2179638"/>
          <p14:tracePt t="10162" x="5214938" y="2160588"/>
          <p14:tracePt t="10171" x="5187950" y="2152650"/>
          <p14:tracePt t="10178" x="5151438" y="2125663"/>
          <p14:tracePt t="10187" x="5122863" y="2125663"/>
          <p14:tracePt t="10195" x="5095875" y="2116138"/>
          <p14:tracePt t="10203" x="5059363" y="2106613"/>
          <p14:tracePt t="10211" x="5049838" y="2097088"/>
          <p14:tracePt t="10234" x="5041900" y="2089150"/>
          <p14:tracePt t="10259" x="5032375" y="2089150"/>
          <p14:tracePt t="10267" x="5022850" y="2079625"/>
          <p14:tracePt t="10277" x="4995863" y="2070100"/>
          <p14:tracePt t="10283" x="4978400" y="2052638"/>
          <p14:tracePt t="10293" x="4959350" y="2043113"/>
          <p14:tracePt t="10298" x="4941888" y="2033588"/>
          <p14:tracePt t="10306" x="4913313" y="2024063"/>
          <p14:tracePt t="10314" x="4876800" y="2016125"/>
          <p14:tracePt t="10322" x="4859338" y="1997075"/>
          <p14:tracePt t="10330" x="4849813" y="1997075"/>
          <p14:tracePt t="10338" x="4840288" y="1987550"/>
          <p14:tracePt t="10436" x="4840288" y="1979613"/>
          <p14:tracePt t="10604" x="4813300" y="1979613"/>
          <p14:tracePt t="10628" x="4803775" y="1997075"/>
          <p14:tracePt t="10650" x="4795838" y="2006600"/>
          <p14:tracePt t="10820" x="4795838" y="1987550"/>
          <p14:tracePt t="10828" x="4795838" y="1960563"/>
          <p14:tracePt t="10836" x="4795838" y="1943100"/>
          <p14:tracePt t="10846" x="4795838" y="1914525"/>
          <p14:tracePt t="10852" x="4795838" y="1897063"/>
          <p14:tracePt t="10860" x="4795838" y="1878013"/>
          <p14:tracePt t="10867" x="4795838" y="1860550"/>
          <p14:tracePt t="10876" x="4795838" y="1833563"/>
          <p14:tracePt t="10883" x="4795838" y="1824038"/>
          <p14:tracePt t="10892" x="4795838" y="1814513"/>
          <p14:tracePt t="10899" x="4795838" y="1787525"/>
          <p14:tracePt t="10907" x="4795838" y="1778000"/>
          <p14:tracePt t="10915" x="4795838" y="1768475"/>
          <p14:tracePt t="10923" x="4795838" y="1751013"/>
          <p14:tracePt t="10931" x="4795838" y="1731963"/>
          <p14:tracePt t="10939" x="4795838" y="1724025"/>
          <p14:tracePt t="10946" x="4795838" y="1697038"/>
          <p14:tracePt t="10954" x="4795838" y="1687513"/>
          <p14:tracePt t="10962" x="4795838" y="1660525"/>
          <p14:tracePt t="10970" x="4795838" y="1651000"/>
          <p14:tracePt t="10986" x="4795838" y="1641475"/>
          <p14:tracePt t="11140" x="4803775" y="1631950"/>
          <p14:tracePt t="11164" x="4813300" y="1631950"/>
          <p14:tracePt t="11172" x="4832350" y="1631950"/>
          <p14:tracePt t="11199" x="4840288" y="1631950"/>
          <p14:tracePt t="11284" x="4849813" y="1631950"/>
          <p14:tracePt t="11295" x="4859338" y="1631950"/>
          <p14:tracePt t="11308" x="4868863" y="1631950"/>
          <p14:tracePt t="11395" x="4876800" y="1631950"/>
          <p14:tracePt t="11444" x="4886325" y="1641475"/>
          <p14:tracePt t="11450" x="4886325" y="1651000"/>
          <p14:tracePt t="11460" x="4886325" y="1660525"/>
          <p14:tracePt t="11466" x="4886325" y="1697038"/>
          <p14:tracePt t="11476" x="4886325" y="1714500"/>
          <p14:tracePt t="11482" x="4886325" y="1741488"/>
          <p14:tracePt t="11492" x="4886325" y="1760538"/>
          <p14:tracePt t="11498" x="4886325" y="1787525"/>
          <p14:tracePt t="11506" x="4886325" y="1797050"/>
          <p14:tracePt t="11522" x="4886325" y="1804988"/>
          <p14:tracePt t="11539" x="4886325" y="1814513"/>
          <p14:tracePt t="11643" x="4886325" y="1824038"/>
          <p14:tracePt t="11651" x="4886325" y="1833563"/>
          <p14:tracePt t="11662" x="4886325" y="1841500"/>
          <p14:tracePt t="11666" x="4886325" y="1860550"/>
          <p14:tracePt t="11676" x="4886325" y="1878013"/>
          <p14:tracePt t="11682" x="4886325" y="1887538"/>
          <p14:tracePt t="11691" x="4886325" y="1897063"/>
          <p14:tracePt t="11698" x="4886325" y="1906588"/>
          <p14:tracePt t="11715" x="4886325" y="1914525"/>
          <p14:tracePt t="11874" x="4876800" y="1924050"/>
          <p14:tracePt t="11900" x="4859338" y="1924050"/>
          <p14:tracePt t="11906" x="4849813" y="1924050"/>
          <p14:tracePt t="11914" x="4840288" y="1924050"/>
          <p14:tracePt t="11922" x="4832350" y="1924050"/>
          <p14:tracePt t="11938" x="4813300" y="1924050"/>
          <p14:tracePt t="11955" x="4803775" y="1924050"/>
          <p14:tracePt t="11963" x="4776788" y="1924050"/>
          <p14:tracePt t="11971" x="4749800" y="1924050"/>
          <p14:tracePt t="11978" x="4713288" y="1924050"/>
          <p14:tracePt t="11988" x="4703763" y="1924050"/>
          <p14:tracePt t="11996" x="4667250" y="1924050"/>
          <p14:tracePt t="12004" x="4649788" y="1924050"/>
          <p14:tracePt t="12011" x="4630738" y="1924050"/>
          <p14:tracePt t="12652" x="4622800" y="1914525"/>
          <p14:tracePt t="12659" x="4622800" y="1906588"/>
          <p14:tracePt t="12669" x="4622800" y="1897063"/>
          <p14:tracePt t="12680" x="4622800" y="1878013"/>
          <p14:tracePt t="12684" x="4622800" y="1870075"/>
          <p14:tracePt t="12695" x="4622800" y="1851025"/>
          <p14:tracePt t="12699" x="4622800" y="1833563"/>
          <p14:tracePt t="12708" x="4622800" y="1814513"/>
          <p14:tracePt t="12715" x="4630738" y="1778000"/>
          <p14:tracePt t="12731" x="4640263" y="1768475"/>
          <p14:tracePt t="12739" x="4649788" y="1760538"/>
          <p14:tracePt t="12748" x="4649788" y="1741488"/>
          <p14:tracePt t="12755" x="4659313" y="1731963"/>
          <p14:tracePt t="12893" x="4686300" y="1731963"/>
          <p14:tracePt t="12900" x="4703763" y="1724025"/>
          <p14:tracePt t="12908" x="4740275" y="1714500"/>
          <p14:tracePt t="12915" x="4749800" y="1714500"/>
          <p14:tracePt t="12923" x="4776788" y="1697038"/>
          <p14:tracePt t="12931" x="4803775" y="1687513"/>
          <p14:tracePt t="12939" x="4832350" y="1677988"/>
          <p14:tracePt t="12947" x="4859338" y="1677988"/>
          <p14:tracePt t="12955" x="4895850" y="1668463"/>
          <p14:tracePt t="12963" x="4905375" y="1668463"/>
          <p14:tracePt t="13226" x="4913313" y="1668463"/>
          <p14:tracePt t="13243" x="4913313" y="1677988"/>
          <p14:tracePt t="13259" x="4913313" y="1687513"/>
          <p14:tracePt t="13268" x="4913313" y="1697038"/>
          <p14:tracePt t="13276" x="4913313" y="1704975"/>
          <p14:tracePt t="13283" x="4905375" y="1724025"/>
          <p14:tracePt t="13308" x="4905375" y="1731963"/>
          <p14:tracePt t="13315" x="4895850" y="1760538"/>
          <p14:tracePt t="13324" x="4886325" y="1768475"/>
          <p14:tracePt t="13332" x="4876800" y="1787525"/>
          <p14:tracePt t="13340" x="4868863" y="1797050"/>
          <p14:tracePt t="13350" x="4859338" y="1804988"/>
          <p14:tracePt t="13366" x="4849813" y="1804988"/>
          <p14:tracePt t="13500" x="4849813" y="1814513"/>
          <p14:tracePt t="13516" x="4849813" y="1841500"/>
          <p14:tracePt t="13524" x="4849813" y="1860550"/>
          <p14:tracePt t="13532" x="4832350" y="1906588"/>
          <p14:tracePt t="13539" x="4795838" y="1951038"/>
          <p14:tracePt t="13547" x="4759325" y="2016125"/>
          <p14:tracePt t="13554" x="4713288" y="2097088"/>
          <p14:tracePt t="13562" x="4659313" y="2179638"/>
          <p14:tracePt t="13570" x="4622800" y="2262188"/>
          <p14:tracePt t="13578" x="4594225" y="2352675"/>
          <p14:tracePt t="13586" x="4540250" y="2452688"/>
          <p14:tracePt t="13594" x="4513263" y="2517775"/>
          <p14:tracePt t="13603" x="4467225" y="2617788"/>
          <p14:tracePt t="13611" x="4440238" y="2690813"/>
          <p14:tracePt t="13619" x="4403725" y="2754313"/>
          <p14:tracePt t="13629" x="4384675" y="2800350"/>
          <p14:tracePt t="13637" x="4367213" y="2817813"/>
          <p14:tracePt t="13644" x="4357688" y="2827338"/>
          <p14:tracePt t="13653" x="4348163" y="2854325"/>
          <p14:tracePt t="13660" x="4348163" y="2863850"/>
          <p14:tracePt t="13668" x="4340225" y="2873375"/>
          <p14:tracePt t="13676" x="4340225" y="2890838"/>
          <p14:tracePt t="13683" x="4330700" y="2900363"/>
          <p14:tracePt t="13692" x="4321175" y="2900363"/>
          <p14:tracePt t="13699" x="4311650" y="2909888"/>
          <p14:tracePt t="13706" x="4303713" y="2936875"/>
          <p14:tracePt t="13714" x="4294188" y="2954338"/>
          <p14:tracePt t="13722" x="4275138" y="3017838"/>
          <p14:tracePt t="13730" x="4275138" y="3036888"/>
          <p14:tracePt t="13738" x="4275138" y="3063875"/>
          <p14:tracePt t="13748" x="4248150" y="3119438"/>
          <p14:tracePt t="13756" x="4238625" y="3182938"/>
          <p14:tracePt t="13765" x="4211638" y="3236913"/>
          <p14:tracePt t="13772" x="4202113" y="3282950"/>
          <p14:tracePt t="13781" x="4194175" y="3328988"/>
          <p14:tracePt t="13787" x="4184650" y="3365500"/>
          <p14:tracePt t="13796" x="4184650" y="3375025"/>
          <p14:tracePt t="13805" x="4165600" y="3411538"/>
          <p14:tracePt t="13811" x="4165600" y="3429000"/>
          <p14:tracePt t="13818" x="4165600" y="3446463"/>
          <p14:tracePt t="13826" x="4165600" y="3465513"/>
          <p14:tracePt t="13836" x="4165600" y="3475038"/>
          <p14:tracePt t="13843" x="4165600" y="3482975"/>
          <p14:tracePt t="13851" x="4165600" y="3502025"/>
          <p14:tracePt t="13875" x="4165600" y="3511550"/>
          <p14:tracePt t="13882" x="4165600" y="3519488"/>
          <p14:tracePt t="13892" x="4165600" y="3538538"/>
          <p14:tracePt t="13898" x="4165600" y="3548063"/>
          <p14:tracePt t="13907" x="4165600" y="3556000"/>
          <p14:tracePt t="13915" x="4165600" y="3584575"/>
          <p14:tracePt t="13923" x="4165600" y="3602038"/>
          <p14:tracePt t="13931" x="4175125" y="3621088"/>
          <p14:tracePt t="13939" x="4184650" y="3638550"/>
          <p14:tracePt t="13947" x="4202113" y="3665538"/>
          <p14:tracePt t="13954" x="4238625" y="3711575"/>
          <p14:tracePt t="13962" x="4248150" y="3721100"/>
          <p14:tracePt t="13970" x="4267200" y="3738563"/>
          <p14:tracePt t="13978" x="4275138" y="3748088"/>
          <p14:tracePt t="13995" x="4284663" y="3748088"/>
          <p14:tracePt t="14124" x="4294188" y="3748088"/>
          <p14:tracePt t="14147" x="4303713" y="3748088"/>
          <p14:tracePt t="14163" x="4303713" y="3730625"/>
          <p14:tracePt t="14171" x="4303713" y="3711575"/>
          <p14:tracePt t="14179" x="4303713" y="3694113"/>
          <p14:tracePt t="14187" x="4303713" y="3675063"/>
          <p14:tracePt t="14195" x="4294188" y="3648075"/>
          <p14:tracePt t="14203" x="4294188" y="3621088"/>
          <p14:tracePt t="14212" x="4294188" y="3602038"/>
          <p14:tracePt t="14219" x="4284663" y="3565525"/>
          <p14:tracePt t="14227" x="4284663" y="3538538"/>
          <p14:tracePt t="14235" x="4275138" y="3511550"/>
          <p14:tracePt t="14244" x="4275138" y="3455988"/>
          <p14:tracePt t="14252" x="4275138" y="3411538"/>
          <p14:tracePt t="14261" x="4257675" y="3375025"/>
          <p14:tracePt t="14271" x="4248150" y="3338513"/>
          <p14:tracePt t="14279" x="4248150" y="3302000"/>
          <p14:tracePt t="14284" x="4248150" y="3246438"/>
          <p14:tracePt t="14293" x="4248150" y="3192463"/>
          <p14:tracePt t="14300" x="4248150" y="3136900"/>
          <p14:tracePt t="14309" x="4248150" y="3073400"/>
          <p14:tracePt t="14316" x="4284663" y="2982913"/>
          <p14:tracePt t="14324" x="4311650" y="2917825"/>
          <p14:tracePt t="14331" x="4340225" y="2817813"/>
          <p14:tracePt t="14340" x="4376738" y="2727325"/>
          <p14:tracePt t="14348" x="4394200" y="2708275"/>
          <p14:tracePt t="14356" x="4430713" y="2644775"/>
          <p14:tracePt t="14364" x="4448175" y="2589213"/>
          <p14:tracePt t="14371" x="4457700" y="2525713"/>
          <p14:tracePt t="14380" x="4467225" y="2481263"/>
          <p14:tracePt t="14389" x="4494213" y="2425700"/>
          <p14:tracePt t="14396" x="4503738" y="2379663"/>
          <p14:tracePt t="14402" x="4513263" y="2325688"/>
          <p14:tracePt t="14411" x="4521200" y="2279650"/>
          <p14:tracePt t="14419" x="4549775" y="2216150"/>
          <p14:tracePt t="14427" x="4557713" y="2160588"/>
          <p14:tracePt t="14436" x="4576763" y="2060575"/>
          <p14:tracePt t="14444" x="4576763" y="2006600"/>
          <p14:tracePt t="14450" x="4586288" y="1933575"/>
          <p14:tracePt t="14459" x="4630738" y="1833563"/>
          <p14:tracePt t="14466" x="4640263" y="1760538"/>
          <p14:tracePt t="14475" x="4667250" y="1677988"/>
          <p14:tracePt t="14482" x="4695825" y="1631950"/>
          <p14:tracePt t="14491" x="4703763" y="1587500"/>
          <p14:tracePt t="14498" x="4703763" y="1577975"/>
          <p14:tracePt t="14507" x="4713288" y="1558925"/>
          <p14:tracePt t="14515" x="4730750" y="1531938"/>
          <p14:tracePt t="14523" x="4740275" y="1531938"/>
          <p14:tracePt t="14531" x="4749800" y="1514475"/>
          <p14:tracePt t="14539" x="4759325" y="1504950"/>
          <p14:tracePt t="14547" x="4759325" y="1485900"/>
          <p14:tracePt t="14555" x="4786313" y="1468438"/>
          <p14:tracePt t="14563" x="4786313" y="1458913"/>
          <p14:tracePt t="14571" x="4795838" y="1441450"/>
          <p14:tracePt t="14579" x="4803775" y="1395413"/>
          <p14:tracePt t="14595" x="4822825" y="1368425"/>
          <p14:tracePt t="14603" x="4840288" y="1303338"/>
          <p14:tracePt t="14611" x="4840288" y="1295400"/>
          <p14:tracePt t="14619" x="4849813" y="1276350"/>
          <p14:tracePt t="14910" x="4859338" y="1268413"/>
          <p14:tracePt t="14914" x="4868863" y="1268413"/>
          <p14:tracePt t="14971" x="4886325" y="1268413"/>
          <p14:tracePt t="14979" x="4913313" y="1268413"/>
          <p14:tracePt t="14996" x="4922838" y="1268413"/>
          <p14:tracePt t="15003" x="4949825" y="1258888"/>
          <p14:tracePt t="15011" x="4959350" y="1249363"/>
          <p14:tracePt t="15019" x="4959350" y="1239838"/>
          <p14:tracePt t="15027" x="4978400" y="1231900"/>
          <p14:tracePt t="15034" x="4986338" y="1222375"/>
          <p14:tracePt t="15045" x="5005388" y="1212850"/>
          <p14:tracePt t="15292" x="5014913" y="1212850"/>
          <p14:tracePt t="15316" x="5014913" y="1222375"/>
          <p14:tracePt t="15324" x="5014913" y="1249363"/>
          <p14:tracePt t="15332" x="5014913" y="1258888"/>
          <p14:tracePt t="15343" x="5014913" y="1276350"/>
          <p14:tracePt t="15348" x="5022850" y="1331913"/>
          <p14:tracePt t="15356" x="5059363" y="1358900"/>
          <p14:tracePt t="15362" x="5078413" y="1404938"/>
          <p14:tracePt t="15373" x="5095875" y="1422400"/>
          <p14:tracePt t="15378" x="5114925" y="1458913"/>
          <p14:tracePt t="15644" x="5114925" y="1468438"/>
          <p14:tracePt t="15652" x="5114925" y="1495425"/>
          <p14:tracePt t="15659" x="5114925" y="1504950"/>
          <p14:tracePt t="15668" x="5114925" y="1522413"/>
          <p14:tracePt t="15679" x="5114925" y="1541463"/>
          <p14:tracePt t="15684" x="5114925" y="1558925"/>
          <p14:tracePt t="15694" x="5114925" y="1568450"/>
          <p14:tracePt t="15700" x="5114925" y="1587500"/>
          <p14:tracePt t="15712" x="5114925" y="1595438"/>
          <p14:tracePt t="15716" x="5114925" y="1604963"/>
          <p14:tracePt t="15724" x="5114925" y="1624013"/>
          <p14:tracePt t="15820" x="5114925" y="1631950"/>
          <p14:tracePt t="15852" x="5114925" y="1641475"/>
          <p14:tracePt t="15859" x="5114925" y="1651000"/>
          <p14:tracePt t="15884" x="5105400" y="1660525"/>
          <p14:tracePt t="15892" x="5095875" y="1668463"/>
          <p14:tracePt t="15908" x="5095875" y="1677988"/>
          <p14:tracePt t="15916" x="5095875" y="1687513"/>
          <p14:tracePt t="15925" x="5086350" y="1697038"/>
          <p14:tracePt t="15932" x="5086350" y="1704975"/>
          <p14:tracePt t="15980" x="5086350" y="1714500"/>
          <p14:tracePt t="16004" x="5086350" y="1724025"/>
          <p14:tracePt t="16020" x="5086350" y="1741488"/>
          <p14:tracePt t="16028" x="5086350" y="1751013"/>
          <p14:tracePt t="16035" x="5086350" y="1760538"/>
          <p14:tracePt t="16051" x="5086350" y="1787525"/>
          <p14:tracePt t="16058" x="5086350" y="1797050"/>
          <p14:tracePt t="16066" x="5068888" y="1824038"/>
          <p14:tracePt t="16076" x="5059363" y="1841500"/>
          <p14:tracePt t="16082" x="5059363" y="1851025"/>
          <p14:tracePt t="16092" x="5049838" y="1878013"/>
          <p14:tracePt t="16098" x="5041900" y="1887538"/>
          <p14:tracePt t="16107" x="5041900" y="1897063"/>
          <p14:tracePt t="16122" x="5032375" y="1924050"/>
          <p14:tracePt t="16310" x="5022850" y="1924050"/>
          <p14:tracePt t="16396" x="5014913" y="1924050"/>
          <p14:tracePt t="16404" x="5005388" y="1933575"/>
          <p14:tracePt t="16420" x="5005388" y="1960563"/>
          <p14:tracePt t="16428" x="5005388" y="1970088"/>
          <p14:tracePt t="16435" x="5005388" y="1979613"/>
          <p14:tracePt t="16443" x="5005388" y="1997075"/>
          <p14:tracePt t="16451" x="5005388" y="2016125"/>
          <p14:tracePt t="16459" x="5005388" y="2024063"/>
          <p14:tracePt t="16466" x="5005388" y="2033588"/>
          <p14:tracePt t="16477" x="5005388" y="2043113"/>
          <p14:tracePt t="16482" x="5014913" y="2060575"/>
          <p14:tracePt t="16492" x="5032375" y="2079625"/>
          <p14:tracePt t="16515" x="5041900" y="2097088"/>
          <p14:tracePt t="16555" x="5049838" y="2106613"/>
          <p14:tracePt t="16563" x="5059363" y="2133600"/>
          <p14:tracePt t="16579" x="5068888" y="2143125"/>
          <p14:tracePt t="16796" x="5078413" y="2152650"/>
          <p14:tracePt t="16820" x="5078413" y="2170113"/>
          <p14:tracePt t="16940" x="5078413" y="2179638"/>
          <p14:tracePt t="17095" x="5078413" y="2189163"/>
          <p14:tracePt t="17107" x="5078413" y="2197100"/>
          <p14:tracePt t="17115" x="5078413" y="2206625"/>
          <p14:tracePt t="17180" x="5078413" y="2216150"/>
          <p14:tracePt t="17204" x="5078413" y="2225675"/>
          <p14:tracePt t="17614" x="5078413" y="2252663"/>
          <p14:tracePt t="17620" x="5086350" y="2252663"/>
          <p14:tracePt t="17644" x="5086350" y="2262188"/>
          <p14:tracePt t="17651" x="5095875" y="2270125"/>
          <p14:tracePt t="17659" x="5105400" y="2279650"/>
          <p14:tracePt t="17772" x="5114925" y="2289175"/>
          <p14:tracePt t="17892" x="5114925" y="2298700"/>
          <p14:tracePt t="18188" x="5122863" y="2316163"/>
          <p14:tracePt t="18220" x="5122863" y="2325688"/>
          <p14:tracePt t="18235" x="5132388" y="2335213"/>
          <p14:tracePt t="18267" x="5132388" y="2343150"/>
          <p14:tracePt t="18404" x="5132388" y="2352675"/>
          <p14:tracePt t="18412" x="5141913" y="2362200"/>
          <p14:tracePt t="18428" x="5141913" y="2371725"/>
          <p14:tracePt t="18436" x="5141913" y="2379663"/>
          <p14:tracePt t="18460" x="5141913" y="2389188"/>
          <p14:tracePt t="18596" x="5141913" y="2408238"/>
          <p14:tracePt t="18618" x="5151438" y="2416175"/>
          <p14:tracePt t="18634" x="5159375" y="2416175"/>
          <p14:tracePt t="18642" x="5187950" y="2416175"/>
          <p14:tracePt t="18650" x="5205413" y="2416175"/>
          <p14:tracePt t="18658" x="5241925" y="2416175"/>
          <p14:tracePt t="18666" x="5287963" y="2416175"/>
          <p14:tracePt t="18675" x="5341938" y="2416175"/>
          <p14:tracePt t="18682" x="5397500" y="2416175"/>
          <p14:tracePt t="18691" x="5470525" y="2416175"/>
          <p14:tracePt t="18699" x="5524500" y="2416175"/>
          <p14:tracePt t="18707" x="5607050" y="2408238"/>
          <p14:tracePt t="18715" x="5697538" y="2398713"/>
          <p14:tracePt t="18722" x="5826125" y="2379663"/>
          <p14:tracePt t="18730" x="5935663" y="2379663"/>
          <p14:tracePt t="18739" x="6099175" y="2371725"/>
          <p14:tracePt t="18746" x="6262688" y="2335213"/>
          <p14:tracePt t="18755" x="6445250" y="2335213"/>
          <p14:tracePt t="18763" x="6627813" y="2335213"/>
          <p14:tracePt t="18770" x="6827838" y="2335213"/>
          <p14:tracePt t="18778" x="7029450" y="2335213"/>
          <p14:tracePt t="18786" x="7248525" y="2335213"/>
          <p14:tracePt t="18794" x="7448550" y="2335213"/>
          <p14:tracePt t="18802" x="7631113" y="2335213"/>
          <p14:tracePt t="18811" x="7821613" y="2335213"/>
          <p14:tracePt t="18819" x="8004175" y="2335213"/>
          <p14:tracePt t="18827" x="8204200" y="2335213"/>
          <p14:tracePt t="18834" x="8386763" y="2335213"/>
          <p14:tracePt t="18843" x="8569325" y="2335213"/>
          <p14:tracePt t="18851" x="8751888" y="2335213"/>
          <p14:tracePt t="18859" x="8888413" y="2335213"/>
          <p14:tracePt t="18868" x="9034463" y="2335213"/>
        </p14:tracePtLst>
      </p14:laserTraceLst>
    </p:ext>
  </p:extLs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ChangeArrowheads="1"/>
          </p:cNvSpPr>
          <p:nvPr/>
        </p:nvSpPr>
        <p:spPr bwMode="auto">
          <a:xfrm rot="-5400000">
            <a:off x="2933700" y="2028825"/>
            <a:ext cx="914400" cy="381000"/>
          </a:xfrm>
          <a:prstGeom prst="rect">
            <a:avLst/>
          </a:prstGeom>
          <a:solidFill>
            <a:schemeClr val="folHlink"/>
          </a:solidFill>
          <a:ln>
            <a:noFill/>
          </a:ln>
          <a:effectLst/>
          <a:extLs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ja-JP" altLang="en-US"/>
          </a:p>
        </p:txBody>
      </p:sp>
      <p:sp>
        <p:nvSpPr>
          <p:cNvPr id="59397" name="Rectangle 5"/>
          <p:cNvSpPr>
            <a:spLocks noChangeArrowheads="1"/>
          </p:cNvSpPr>
          <p:nvPr/>
        </p:nvSpPr>
        <p:spPr bwMode="auto">
          <a:xfrm>
            <a:off x="304800" y="1533525"/>
            <a:ext cx="3810000" cy="381000"/>
          </a:xfrm>
          <a:prstGeom prst="rect">
            <a:avLst/>
          </a:prstGeom>
          <a:solidFill>
            <a:schemeClr val="folHlink"/>
          </a:solidFill>
          <a:ln>
            <a:noFill/>
          </a:ln>
          <a:effectLst/>
          <a:extLs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ja-JP" altLang="en-US"/>
          </a:p>
        </p:txBody>
      </p:sp>
      <p:pic>
        <p:nvPicPr>
          <p:cNvPr id="59398" name="Picture 6" descr="j0398519"/>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9600" y="1541463"/>
            <a:ext cx="769938" cy="339725"/>
          </a:xfrm>
          <a:prstGeom prst="rect">
            <a:avLst/>
          </a:prstGeom>
          <a:noFill/>
          <a:extLst>
            <a:ext uri="{909E8E84-426E-40DD-AFC4-6F175D3DCCD1}">
              <a14:hiddenFill xmlns:a14="http://schemas.microsoft.com/office/drawing/2010/main">
                <a:solidFill>
                  <a:srgbClr val="FFFFFF"/>
                </a:solidFill>
              </a14:hiddenFill>
            </a:ext>
          </a:extLst>
        </p:spPr>
      </p:pic>
      <p:sp>
        <p:nvSpPr>
          <p:cNvPr id="59399" name="AutoShape 7"/>
          <p:cNvSpPr>
            <a:spLocks noChangeArrowheads="1"/>
          </p:cNvSpPr>
          <p:nvPr/>
        </p:nvSpPr>
        <p:spPr bwMode="auto">
          <a:xfrm>
            <a:off x="76200" y="2066925"/>
            <a:ext cx="2590800" cy="609600"/>
          </a:xfrm>
          <a:prstGeom prst="wedgeRoundRectCallout">
            <a:avLst>
              <a:gd name="adj1" fmla="val -4843"/>
              <a:gd name="adj2" fmla="val -90625"/>
              <a:gd name="adj3" fmla="val 16667"/>
            </a:avLst>
          </a:prstGeom>
          <a:solidFill>
            <a:srgbClr val="FF99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p>
            <a:pPr algn="ctr">
              <a:spcBef>
                <a:spcPct val="50000"/>
              </a:spcBef>
            </a:pPr>
            <a:r>
              <a:rPr lang="en-US" altLang="ja-JP" sz="1600">
                <a:solidFill>
                  <a:schemeClr val="tx2"/>
                </a:solidFill>
              </a:rPr>
              <a:t>It wants to turn right, but impossible</a:t>
            </a:r>
          </a:p>
        </p:txBody>
      </p:sp>
      <p:pic>
        <p:nvPicPr>
          <p:cNvPr id="59400" name="Picture 8" descr="j0398519"/>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447800" y="1533525"/>
            <a:ext cx="769938" cy="339725"/>
          </a:xfrm>
          <a:prstGeom prst="rect">
            <a:avLst/>
          </a:prstGeom>
          <a:noFill/>
          <a:extLst>
            <a:ext uri="{909E8E84-426E-40DD-AFC4-6F175D3DCCD1}">
              <a14:hiddenFill xmlns:a14="http://schemas.microsoft.com/office/drawing/2010/main">
                <a:solidFill>
                  <a:srgbClr val="FFFFFF"/>
                </a:solidFill>
              </a14:hiddenFill>
            </a:ext>
          </a:extLst>
        </p:spPr>
      </p:pic>
      <p:pic>
        <p:nvPicPr>
          <p:cNvPr id="59401" name="Picture 9" descr="j0398519"/>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78063" y="1533525"/>
            <a:ext cx="769937" cy="339725"/>
          </a:xfrm>
          <a:prstGeom prst="rect">
            <a:avLst/>
          </a:prstGeom>
          <a:noFill/>
          <a:extLst>
            <a:ext uri="{909E8E84-426E-40DD-AFC4-6F175D3DCCD1}">
              <a14:hiddenFill xmlns:a14="http://schemas.microsoft.com/office/drawing/2010/main">
                <a:solidFill>
                  <a:srgbClr val="FFFFFF"/>
                </a:solidFill>
              </a14:hiddenFill>
            </a:ext>
          </a:extLst>
        </p:spPr>
      </p:pic>
      <p:pic>
        <p:nvPicPr>
          <p:cNvPr id="59402" name="Picture 10" descr="j0398519"/>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124200" y="1533525"/>
            <a:ext cx="769938" cy="339725"/>
          </a:xfrm>
          <a:prstGeom prst="rect">
            <a:avLst/>
          </a:prstGeom>
          <a:noFill/>
          <a:extLst>
            <a:ext uri="{909E8E84-426E-40DD-AFC4-6F175D3DCCD1}">
              <a14:hiddenFill xmlns:a14="http://schemas.microsoft.com/office/drawing/2010/main">
                <a:solidFill>
                  <a:srgbClr val="FFFFFF"/>
                </a:solidFill>
              </a14:hiddenFill>
            </a:ext>
          </a:extLst>
        </p:spPr>
      </p:pic>
      <p:sp>
        <p:nvSpPr>
          <p:cNvPr id="59403" name="Rectangle 11"/>
          <p:cNvSpPr>
            <a:spLocks noChangeArrowheads="1"/>
          </p:cNvSpPr>
          <p:nvPr/>
        </p:nvSpPr>
        <p:spPr bwMode="auto">
          <a:xfrm rot="-5400000">
            <a:off x="7886700" y="2333625"/>
            <a:ext cx="914400" cy="381000"/>
          </a:xfrm>
          <a:prstGeom prst="rect">
            <a:avLst/>
          </a:prstGeom>
          <a:solidFill>
            <a:schemeClr val="folHlink"/>
          </a:solidFill>
          <a:ln>
            <a:noFill/>
          </a:ln>
          <a:effectLst/>
          <a:extLs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ja-JP" altLang="en-US"/>
          </a:p>
        </p:txBody>
      </p:sp>
      <p:sp>
        <p:nvSpPr>
          <p:cNvPr id="59404" name="Rectangle 12"/>
          <p:cNvSpPr>
            <a:spLocks noChangeArrowheads="1"/>
          </p:cNvSpPr>
          <p:nvPr/>
        </p:nvSpPr>
        <p:spPr bwMode="auto">
          <a:xfrm>
            <a:off x="6300788" y="1838325"/>
            <a:ext cx="2767012" cy="366713"/>
          </a:xfrm>
          <a:prstGeom prst="rect">
            <a:avLst/>
          </a:prstGeom>
          <a:solidFill>
            <a:schemeClr val="folHlink"/>
          </a:solidFill>
          <a:ln>
            <a:noFill/>
          </a:ln>
          <a:effectLst/>
          <a:extLs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ja-JP" altLang="en-US"/>
          </a:p>
        </p:txBody>
      </p:sp>
      <p:pic>
        <p:nvPicPr>
          <p:cNvPr id="59405" name="Picture 13" descr="j0398519"/>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02463" y="1838325"/>
            <a:ext cx="769937" cy="339725"/>
          </a:xfrm>
          <a:prstGeom prst="rect">
            <a:avLst/>
          </a:prstGeom>
          <a:noFill/>
          <a:extLst>
            <a:ext uri="{909E8E84-426E-40DD-AFC4-6F175D3DCCD1}">
              <a14:hiddenFill xmlns:a14="http://schemas.microsoft.com/office/drawing/2010/main">
                <a:solidFill>
                  <a:srgbClr val="FFFFFF"/>
                </a:solidFill>
              </a14:hiddenFill>
            </a:ext>
          </a:extLst>
        </p:spPr>
      </p:pic>
      <p:sp>
        <p:nvSpPr>
          <p:cNvPr id="59406" name="Rectangle 14"/>
          <p:cNvSpPr>
            <a:spLocks noChangeArrowheads="1"/>
          </p:cNvSpPr>
          <p:nvPr/>
        </p:nvSpPr>
        <p:spPr bwMode="auto">
          <a:xfrm>
            <a:off x="5257800" y="1425575"/>
            <a:ext cx="3810000" cy="381000"/>
          </a:xfrm>
          <a:prstGeom prst="rect">
            <a:avLst/>
          </a:prstGeom>
          <a:solidFill>
            <a:schemeClr val="folHlink"/>
          </a:solidFill>
          <a:ln>
            <a:noFill/>
          </a:ln>
          <a:effectLst/>
          <a:extLs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ja-JP" altLang="en-US"/>
          </a:p>
        </p:txBody>
      </p:sp>
      <p:pic>
        <p:nvPicPr>
          <p:cNvPr id="59407" name="Picture 15" descr="j0398519"/>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62600" y="1433513"/>
            <a:ext cx="769938" cy="339725"/>
          </a:xfrm>
          <a:prstGeom prst="rect">
            <a:avLst/>
          </a:prstGeom>
          <a:noFill/>
          <a:extLst>
            <a:ext uri="{909E8E84-426E-40DD-AFC4-6F175D3DCCD1}">
              <a14:hiddenFill xmlns:a14="http://schemas.microsoft.com/office/drawing/2010/main">
                <a:solidFill>
                  <a:srgbClr val="FFFFFF"/>
                </a:solidFill>
              </a14:hiddenFill>
            </a:ext>
          </a:extLst>
        </p:spPr>
      </p:pic>
      <p:pic>
        <p:nvPicPr>
          <p:cNvPr id="59408" name="Picture 16" descr="j0398519"/>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00800" y="1425575"/>
            <a:ext cx="769938" cy="339725"/>
          </a:xfrm>
          <a:prstGeom prst="rect">
            <a:avLst/>
          </a:prstGeom>
          <a:noFill/>
          <a:extLst>
            <a:ext uri="{909E8E84-426E-40DD-AFC4-6F175D3DCCD1}">
              <a14:hiddenFill xmlns:a14="http://schemas.microsoft.com/office/drawing/2010/main">
                <a:solidFill>
                  <a:srgbClr val="FFFFFF"/>
                </a:solidFill>
              </a14:hiddenFill>
            </a:ext>
          </a:extLst>
        </p:spPr>
      </p:pic>
      <p:pic>
        <p:nvPicPr>
          <p:cNvPr id="59409" name="Picture 17" descr="j0398519"/>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31063" y="1425575"/>
            <a:ext cx="769937" cy="339725"/>
          </a:xfrm>
          <a:prstGeom prst="rect">
            <a:avLst/>
          </a:prstGeom>
          <a:noFill/>
          <a:extLst>
            <a:ext uri="{909E8E84-426E-40DD-AFC4-6F175D3DCCD1}">
              <a14:hiddenFill xmlns:a14="http://schemas.microsoft.com/office/drawing/2010/main">
                <a:solidFill>
                  <a:srgbClr val="FFFFFF"/>
                </a:solidFill>
              </a14:hiddenFill>
            </a:ext>
          </a:extLst>
        </p:spPr>
      </p:pic>
      <p:pic>
        <p:nvPicPr>
          <p:cNvPr id="59410" name="Picture 18" descr="j0398519"/>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077200" y="1425575"/>
            <a:ext cx="769938" cy="339725"/>
          </a:xfrm>
          <a:prstGeom prst="rect">
            <a:avLst/>
          </a:prstGeom>
          <a:noFill/>
          <a:extLst>
            <a:ext uri="{909E8E84-426E-40DD-AFC4-6F175D3DCCD1}">
              <a14:hiddenFill xmlns:a14="http://schemas.microsoft.com/office/drawing/2010/main">
                <a:solidFill>
                  <a:srgbClr val="FFFFFF"/>
                </a:solidFill>
              </a14:hiddenFill>
            </a:ext>
          </a:extLst>
        </p:spPr>
      </p:pic>
      <p:sp>
        <p:nvSpPr>
          <p:cNvPr id="59411" name="Freeform 19"/>
          <p:cNvSpPr>
            <a:spLocks/>
          </p:cNvSpPr>
          <p:nvPr/>
        </p:nvSpPr>
        <p:spPr bwMode="auto">
          <a:xfrm>
            <a:off x="7881938" y="2033588"/>
            <a:ext cx="457200" cy="609600"/>
          </a:xfrm>
          <a:custGeom>
            <a:avLst/>
            <a:gdLst>
              <a:gd name="T0" fmla="*/ 0 w 432"/>
              <a:gd name="T1" fmla="*/ 0 h 480"/>
              <a:gd name="T2" fmla="*/ 432 w 432"/>
              <a:gd name="T3" fmla="*/ 0 h 480"/>
              <a:gd name="T4" fmla="*/ 432 w 432"/>
              <a:gd name="T5" fmla="*/ 480 h 480"/>
            </a:gdLst>
            <a:ahLst/>
            <a:cxnLst>
              <a:cxn ang="0">
                <a:pos x="T0" y="T1"/>
              </a:cxn>
              <a:cxn ang="0">
                <a:pos x="T2" y="T3"/>
              </a:cxn>
              <a:cxn ang="0">
                <a:pos x="T4" y="T5"/>
              </a:cxn>
            </a:cxnLst>
            <a:rect l="0" t="0" r="r" b="b"/>
            <a:pathLst>
              <a:path w="432" h="480">
                <a:moveTo>
                  <a:pt x="0" y="0"/>
                </a:moveTo>
                <a:lnTo>
                  <a:pt x="432" y="0"/>
                </a:lnTo>
                <a:lnTo>
                  <a:pt x="432" y="480"/>
                </a:lnTo>
              </a:path>
            </a:pathLst>
          </a:custGeom>
          <a:noFill/>
          <a:ln w="50800" cap="flat" cmpd="sng">
            <a:solidFill>
              <a:srgbClr val="FFFFFF"/>
            </a:solidFill>
            <a:prstDash val="solid"/>
            <a:round/>
            <a:headEnd type="none" w="med" len="me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ja-JP" altLang="en-US"/>
          </a:p>
        </p:txBody>
      </p:sp>
      <p:sp>
        <p:nvSpPr>
          <p:cNvPr id="59412" name="AutoShape 20"/>
          <p:cNvSpPr>
            <a:spLocks noChangeArrowheads="1"/>
          </p:cNvSpPr>
          <p:nvPr/>
        </p:nvSpPr>
        <p:spPr bwMode="auto">
          <a:xfrm>
            <a:off x="5148263" y="2371725"/>
            <a:ext cx="2700337" cy="381000"/>
          </a:xfrm>
          <a:prstGeom prst="wedgeRoundRectCallout">
            <a:avLst>
              <a:gd name="adj1" fmla="val 36361"/>
              <a:gd name="adj2" fmla="val -135833"/>
              <a:gd name="adj3" fmla="val 16667"/>
            </a:avLst>
          </a:prstGeom>
          <a:solidFill>
            <a:srgbClr val="FF99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p>
            <a:pPr algn="ctr">
              <a:spcBef>
                <a:spcPct val="50000"/>
              </a:spcBef>
            </a:pPr>
            <a:r>
              <a:rPr lang="en-US" altLang="ja-JP" sz="1600">
                <a:solidFill>
                  <a:schemeClr val="tx2"/>
                </a:solidFill>
              </a:rPr>
              <a:t>The lane for turning right</a:t>
            </a:r>
          </a:p>
        </p:txBody>
      </p:sp>
      <p:sp>
        <p:nvSpPr>
          <p:cNvPr id="59413" name="Oval 21"/>
          <p:cNvSpPr>
            <a:spLocks noChangeArrowheads="1"/>
          </p:cNvSpPr>
          <p:nvPr/>
        </p:nvSpPr>
        <p:spPr bwMode="auto">
          <a:xfrm>
            <a:off x="2971800" y="2219325"/>
            <a:ext cx="762000" cy="228600"/>
          </a:xfrm>
          <a:prstGeom prst="ellipse">
            <a:avLst/>
          </a:prstGeom>
          <a:noFill/>
          <a:ln w="25400">
            <a:solidFill>
              <a:schemeClr val="tx1"/>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ja-JP" altLang="en-US"/>
          </a:p>
        </p:txBody>
      </p:sp>
      <p:sp>
        <p:nvSpPr>
          <p:cNvPr id="59414" name="Text Box 22"/>
          <p:cNvSpPr txBox="1">
            <a:spLocks noChangeArrowheads="1"/>
          </p:cNvSpPr>
          <p:nvPr/>
        </p:nvSpPr>
        <p:spPr bwMode="auto">
          <a:xfrm>
            <a:off x="3657600" y="1990725"/>
            <a:ext cx="1524000" cy="581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a:spcBef>
                <a:spcPct val="50000"/>
              </a:spcBef>
            </a:pPr>
            <a:r>
              <a:rPr lang="en-US" altLang="ja-JP" sz="1600">
                <a:solidFill>
                  <a:schemeClr val="tx2"/>
                </a:solidFill>
              </a:rPr>
              <a:t>Wasted Bandwidth</a:t>
            </a:r>
          </a:p>
        </p:txBody>
      </p:sp>
      <p:pic>
        <p:nvPicPr>
          <p:cNvPr id="59415" name="Picture 23" descr="j0398519"/>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402263" y="1838325"/>
            <a:ext cx="769937" cy="339725"/>
          </a:xfrm>
          <a:prstGeom prst="rect">
            <a:avLst/>
          </a:prstGeom>
          <a:noFill/>
          <a:extLst>
            <a:ext uri="{909E8E84-426E-40DD-AFC4-6F175D3DCCD1}">
              <a14:hiddenFill xmlns:a14="http://schemas.microsoft.com/office/drawing/2010/main">
                <a:solidFill>
                  <a:srgbClr val="FFFFFF"/>
                </a:solidFill>
              </a14:hiddenFill>
            </a:ext>
          </a:extLst>
        </p:spPr>
      </p:pic>
      <p:sp>
        <p:nvSpPr>
          <p:cNvPr id="59417" name="Rectangle 25"/>
          <p:cNvSpPr>
            <a:spLocks noChangeArrowheads="1"/>
          </p:cNvSpPr>
          <p:nvPr/>
        </p:nvSpPr>
        <p:spPr bwMode="auto">
          <a:xfrm>
            <a:off x="673100" y="493713"/>
            <a:ext cx="8229600" cy="1139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kumimoji="1" sz="4200">
                <a:solidFill>
                  <a:schemeClr val="tx2"/>
                </a:solidFill>
                <a:latin typeface="Garamond" panose="02020404030301010803" pitchFamily="18" charset="0"/>
                <a:ea typeface="ＭＳ Ｐゴシック" panose="020B0600070205080204" pitchFamily="50" charset="-128"/>
              </a:defRPr>
            </a:lvl1pPr>
            <a:lvl2pPr>
              <a:defRPr kumimoji="1" sz="4200">
                <a:solidFill>
                  <a:schemeClr val="tx2"/>
                </a:solidFill>
                <a:latin typeface="Garamond" panose="02020404030301010803" pitchFamily="18" charset="0"/>
                <a:ea typeface="ＭＳ Ｐゴシック" panose="020B0600070205080204" pitchFamily="50" charset="-128"/>
              </a:defRPr>
            </a:lvl2pPr>
            <a:lvl3pPr>
              <a:defRPr kumimoji="1" sz="4200">
                <a:solidFill>
                  <a:schemeClr val="tx2"/>
                </a:solidFill>
                <a:latin typeface="Garamond" panose="02020404030301010803" pitchFamily="18" charset="0"/>
                <a:ea typeface="ＭＳ Ｐゴシック" panose="020B0600070205080204" pitchFamily="50" charset="-128"/>
              </a:defRPr>
            </a:lvl3pPr>
            <a:lvl4pPr>
              <a:defRPr kumimoji="1" sz="4200">
                <a:solidFill>
                  <a:schemeClr val="tx2"/>
                </a:solidFill>
                <a:latin typeface="Garamond" panose="02020404030301010803" pitchFamily="18" charset="0"/>
                <a:ea typeface="ＭＳ Ｐゴシック" panose="020B0600070205080204" pitchFamily="50" charset="-128"/>
              </a:defRPr>
            </a:lvl4pPr>
            <a:lvl5pPr>
              <a:defRPr kumimoji="1" sz="4200">
                <a:solidFill>
                  <a:schemeClr val="tx2"/>
                </a:solidFill>
                <a:latin typeface="Garamond" panose="02020404030301010803" pitchFamily="18" charset="0"/>
                <a:ea typeface="ＭＳ Ｐゴシック" panose="020B0600070205080204" pitchFamily="50" charset="-128"/>
              </a:defRPr>
            </a:lvl5pPr>
            <a:lvl6pPr marL="457200" fontAlgn="base">
              <a:spcBef>
                <a:spcPct val="0"/>
              </a:spcBef>
              <a:spcAft>
                <a:spcPct val="0"/>
              </a:spcAft>
              <a:defRPr kumimoji="1" sz="4200">
                <a:solidFill>
                  <a:schemeClr val="tx2"/>
                </a:solidFill>
                <a:latin typeface="Garamond" panose="02020404030301010803" pitchFamily="18" charset="0"/>
                <a:ea typeface="ＭＳ Ｐゴシック" panose="020B0600070205080204" pitchFamily="50" charset="-128"/>
              </a:defRPr>
            </a:lvl6pPr>
            <a:lvl7pPr marL="914400" fontAlgn="base">
              <a:spcBef>
                <a:spcPct val="0"/>
              </a:spcBef>
              <a:spcAft>
                <a:spcPct val="0"/>
              </a:spcAft>
              <a:defRPr kumimoji="1" sz="4200">
                <a:solidFill>
                  <a:schemeClr val="tx2"/>
                </a:solidFill>
                <a:latin typeface="Garamond" panose="02020404030301010803" pitchFamily="18" charset="0"/>
                <a:ea typeface="ＭＳ Ｐゴシック" panose="020B0600070205080204" pitchFamily="50" charset="-128"/>
              </a:defRPr>
            </a:lvl7pPr>
            <a:lvl8pPr marL="1371600" fontAlgn="base">
              <a:spcBef>
                <a:spcPct val="0"/>
              </a:spcBef>
              <a:spcAft>
                <a:spcPct val="0"/>
              </a:spcAft>
              <a:defRPr kumimoji="1" sz="4200">
                <a:solidFill>
                  <a:schemeClr val="tx2"/>
                </a:solidFill>
                <a:latin typeface="Garamond" panose="02020404030301010803" pitchFamily="18" charset="0"/>
                <a:ea typeface="ＭＳ Ｐゴシック" panose="020B0600070205080204" pitchFamily="50" charset="-128"/>
              </a:defRPr>
            </a:lvl8pPr>
            <a:lvl9pPr marL="1828800" fontAlgn="base">
              <a:spcBef>
                <a:spcPct val="0"/>
              </a:spcBef>
              <a:spcAft>
                <a:spcPct val="0"/>
              </a:spcAft>
              <a:defRPr kumimoji="1" sz="4200">
                <a:solidFill>
                  <a:schemeClr val="tx2"/>
                </a:solidFill>
                <a:latin typeface="Garamond" panose="02020404030301010803" pitchFamily="18" charset="0"/>
                <a:ea typeface="ＭＳ Ｐゴシック" panose="020B0600070205080204" pitchFamily="50" charset="-128"/>
              </a:defRPr>
            </a:lvl9pPr>
          </a:lstStyle>
          <a:p>
            <a:r>
              <a:rPr lang="en-US" altLang="ja-JP"/>
              <a:t>Implementation of Virtual Channel</a:t>
            </a:r>
          </a:p>
        </p:txBody>
      </p:sp>
      <p:pic>
        <p:nvPicPr>
          <p:cNvPr id="2" name="オーディオ 1">
            <a:hlinkClick r:id="" action="ppaction://media"/>
            <a:extLst>
              <a:ext uri="{FF2B5EF4-FFF2-40B4-BE49-F238E27FC236}">
                <a16:creationId xmlns:a16="http://schemas.microsoft.com/office/drawing/2014/main" id="{05618804-A47F-4B23-AB54-ABA539F551F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54571"/>
    </mc:Choice>
    <mc:Fallback>
      <p:transition spd="slow" advTm="545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325" x="8797925" y="3984625"/>
          <p14:tracePt t="331" x="8488363" y="4030663"/>
          <p14:tracePt t="338" x="8323263" y="4040188"/>
          <p14:tracePt t="345" x="8140700" y="4076700"/>
          <p14:tracePt t="354" x="7967663" y="4103688"/>
          <p14:tracePt t="361" x="7804150" y="4122738"/>
          <p14:tracePt t="369" x="7658100" y="4130675"/>
          <p14:tracePt t="377" x="7531100" y="4149725"/>
          <p14:tracePt t="385" x="7385050" y="4195763"/>
          <p14:tracePt t="393" x="7239000" y="4203700"/>
          <p14:tracePt t="401" x="7102475" y="4249738"/>
          <p14:tracePt t="410" x="6973888" y="4276725"/>
          <p14:tracePt t="417" x="6827838" y="4295775"/>
          <p14:tracePt t="426" x="6691313" y="4322763"/>
          <p14:tracePt t="433" x="6564313" y="4349750"/>
          <p14:tracePt t="441" x="6399213" y="4395788"/>
          <p14:tracePt t="449" x="6281738" y="4422775"/>
          <p14:tracePt t="458" x="6172200" y="4468813"/>
          <p14:tracePt t="466" x="6053138" y="4495800"/>
          <p14:tracePt t="475" x="5953125" y="4541838"/>
          <p14:tracePt t="482" x="5899150" y="4551363"/>
          <p14:tracePt t="491" x="5816600" y="4568825"/>
          <p14:tracePt t="497" x="5770563" y="4605338"/>
          <p14:tracePt t="506" x="5743575" y="4614863"/>
          <p14:tracePt t="513" x="5716588" y="4624388"/>
          <p14:tracePt t="521" x="5697538" y="4632325"/>
          <p14:tracePt t="530" x="5670550" y="4651375"/>
          <p14:tracePt t="537" x="5670550" y="4660900"/>
          <p14:tracePt t="553" x="5661025" y="4668838"/>
          <p14:tracePt t="561" x="5653088" y="4668838"/>
          <p14:tracePt t="570" x="5643563" y="4668838"/>
          <p14:tracePt t="803" x="5643563" y="4660900"/>
          <p14:tracePt t="811" x="5643563" y="4641850"/>
          <p14:tracePt t="817" x="5653088" y="4632325"/>
          <p14:tracePt t="826" x="5670550" y="4614863"/>
          <p14:tracePt t="833" x="5680075" y="4605338"/>
          <p14:tracePt t="841" x="5688013" y="4578350"/>
          <p14:tracePt t="849" x="5707063" y="4551363"/>
          <p14:tracePt t="857" x="5716588" y="4532313"/>
          <p14:tracePt t="865" x="5724525" y="4522788"/>
          <p14:tracePt t="873" x="5724525" y="4514850"/>
          <p14:tracePt t="882" x="5734050" y="4495800"/>
          <p14:tracePt t="892" x="5734050" y="4486275"/>
          <p14:tracePt t="899" x="5753100" y="4478338"/>
          <p14:tracePt t="915" x="5753100" y="4468813"/>
          <p14:tracePt t="939" x="5761038" y="4459288"/>
          <p14:tracePt t="1011" x="5780088" y="4459288"/>
          <p14:tracePt t="1019" x="5797550" y="4478338"/>
          <p14:tracePt t="1028" x="5807075" y="4486275"/>
          <p14:tracePt t="1045" x="5816600" y="4505325"/>
          <p14:tracePt t="1060" x="5834063" y="4522788"/>
          <p14:tracePt t="1131" x="5843588" y="4522788"/>
          <p14:tracePt t="1147" x="5843588" y="4514850"/>
          <p14:tracePt t="1154" x="5843588" y="4495800"/>
          <p14:tracePt t="1202" x="5853113" y="4486275"/>
          <p14:tracePt t="1243" x="5862638" y="4486275"/>
          <p14:tracePt t="1250" x="5870575" y="4486275"/>
          <p14:tracePt t="5234" x="5880100" y="4486275"/>
          <p14:tracePt t="13779" x="5880100" y="4495800"/>
          <p14:tracePt t="13787" x="5870575" y="4505325"/>
          <p14:tracePt t="13795" x="5834063" y="4522788"/>
          <p14:tracePt t="13803" x="5807075" y="4532313"/>
          <p14:tracePt t="13811" x="5780088" y="4551363"/>
          <p14:tracePt t="13819" x="5734050" y="4551363"/>
          <p14:tracePt t="13827" x="5716588" y="4559300"/>
          <p14:tracePt t="13835" x="5688013" y="4578350"/>
          <p14:tracePt t="13848" x="5670550" y="4587875"/>
          <p14:tracePt t="13851" x="5634038" y="4595813"/>
          <p14:tracePt t="13867" x="5624513" y="4605338"/>
          <p14:tracePt t="13876" x="5607050" y="4605338"/>
          <p14:tracePt t="13883" x="5588000" y="4624388"/>
          <p14:tracePt t="14595" x="5551488" y="4678363"/>
          <p14:tracePt t="14603" x="5434013" y="4787900"/>
          <p14:tracePt t="14610" x="5114925" y="4979988"/>
          <p14:tracePt t="14618" x="4659313" y="5180013"/>
          <p14:tracePt t="14627" x="3802063" y="5462588"/>
          <p14:tracePt t="14634" x="2781300" y="5699125"/>
          <p14:tracePt t="14642" x="1814513" y="5991225"/>
          <p14:tracePt t="14649" x="974725" y="6127750"/>
          <p14:tracePt t="14659" x="638175" y="6119813"/>
          <p14:tracePt t="14665" x="565150" y="6000750"/>
          <p14:tracePt t="14673" x="547688" y="5881688"/>
          <p14:tracePt t="14681" x="547688" y="5772150"/>
          <p14:tracePt t="14689" x="555625" y="5662613"/>
          <p14:tracePt t="14697" x="620713" y="5562600"/>
          <p14:tracePt t="14705" x="711200" y="5426075"/>
          <p14:tracePt t="14713" x="765175" y="5380038"/>
          <p14:tracePt t="14721" x="784225" y="5343525"/>
          <p14:tracePt t="14729" x="801688" y="5326063"/>
          <p14:tracePt t="14737" x="811213" y="5316538"/>
          <p14:tracePt t="14745" x="830263" y="5307013"/>
          <p14:tracePt t="14761" x="838200" y="5299075"/>
          <p14:tracePt t="14883" x="838200" y="5289550"/>
          <p14:tracePt t="14891" x="857250" y="5253038"/>
          <p14:tracePt t="14899" x="857250" y="5233988"/>
          <p14:tracePt t="14906" x="857250" y="5207000"/>
          <p14:tracePt t="14913" x="857250" y="5170488"/>
          <p14:tracePt t="14921" x="857250" y="5133975"/>
          <p14:tracePt t="14929" x="874713" y="5089525"/>
          <p14:tracePt t="14937" x="893763" y="5033963"/>
          <p14:tracePt t="14945" x="893763" y="4970463"/>
          <p14:tracePt t="14953" x="903288" y="4933950"/>
          <p14:tracePt t="14961" x="903288" y="4878388"/>
          <p14:tracePt t="14969" x="911225" y="4814888"/>
          <p14:tracePt t="14978" x="911225" y="4787900"/>
          <p14:tracePt t="14985" x="930275" y="4741863"/>
          <p14:tracePt t="14993" x="930275" y="4687888"/>
          <p14:tracePt t="15001" x="947738" y="4641850"/>
          <p14:tracePt t="15010" x="957263" y="4568825"/>
          <p14:tracePt t="15017" x="966788" y="4505325"/>
          <p14:tracePt t="15027" x="993775" y="4449763"/>
          <p14:tracePt t="15033" x="1003300" y="4386263"/>
          <p14:tracePt t="15042" x="1030288" y="4322763"/>
          <p14:tracePt t="15049" x="1066800" y="4240213"/>
          <p14:tracePt t="15058" x="1093788" y="4195763"/>
          <p14:tracePt t="15065" x="1149350" y="4130675"/>
          <p14:tracePt t="15073" x="1185863" y="4067175"/>
          <p14:tracePt t="15081" x="1222375" y="4021138"/>
          <p14:tracePt t="15090" x="1285875" y="3957638"/>
          <p14:tracePt t="15098" x="1339850" y="3903663"/>
          <p14:tracePt t="15105" x="1385888" y="3857625"/>
          <p14:tracePt t="15113" x="1449388" y="3803650"/>
          <p14:tracePt t="15122" x="1531938" y="3730625"/>
          <p14:tracePt t="15146" x="1787525" y="3538538"/>
          <p14:tracePt t="15154" x="1851025" y="3482975"/>
          <p14:tracePt t="15162" x="1951038" y="3411538"/>
          <p14:tracePt t="15170" x="2051050" y="3346450"/>
          <p14:tracePt t="15178" x="2151063" y="3282950"/>
          <p14:tracePt t="15187" x="2197100" y="3246438"/>
          <p14:tracePt t="15194" x="2260600" y="3200400"/>
          <p14:tracePt t="15202" x="2279650" y="3192463"/>
          <p14:tracePt t="15210" x="2297113" y="3182938"/>
          <p14:tracePt t="15218" x="2324100" y="3155950"/>
          <p14:tracePt t="15233" x="2333625" y="3155950"/>
          <p14:tracePt t="15289" x="2343150" y="3155950"/>
          <p14:tracePt t="15305" x="2352675" y="3155950"/>
          <p14:tracePt t="15337" x="2360613" y="3155950"/>
          <p14:tracePt t="15564" x="2379663" y="3146425"/>
          <p14:tracePt t="15571" x="2379663" y="3119438"/>
          <p14:tracePt t="15580" x="2397125" y="3090863"/>
          <p14:tracePt t="15586" x="2406650" y="3063875"/>
          <p14:tracePt t="15594" x="2416175" y="3017838"/>
          <p14:tracePt t="15602" x="2425700" y="2990850"/>
          <p14:tracePt t="15611" x="2425700" y="2946400"/>
          <p14:tracePt t="15618" x="2452688" y="2927350"/>
          <p14:tracePt t="15625" x="2462213" y="2900363"/>
          <p14:tracePt t="15634" x="2470150" y="2863850"/>
          <p14:tracePt t="15641" x="2479675" y="2844800"/>
          <p14:tracePt t="15649" x="2498725" y="2817813"/>
          <p14:tracePt t="15658" x="2506663" y="2800350"/>
          <p14:tracePt t="15665" x="2506663" y="2790825"/>
          <p14:tracePt t="15681" x="2516188" y="2763838"/>
          <p14:tracePt t="15714" x="2516188" y="2754313"/>
          <p14:tracePt t="15730" x="2525713" y="2744788"/>
          <p14:tracePt t="15762" x="2525713" y="2735263"/>
          <p14:tracePt t="15770" x="2543175" y="2717800"/>
          <p14:tracePt t="15803" x="2543175" y="2708275"/>
          <p14:tracePt t="15821" x="2543175" y="2690813"/>
          <p14:tracePt t="15907" x="2543175" y="2681288"/>
          <p14:tracePt t="15915" x="2543175" y="2671763"/>
          <p14:tracePt t="15923" x="2533650" y="2662238"/>
          <p14:tracePt t="15939" x="2525713" y="2654300"/>
          <p14:tracePt t="15947" x="2516188" y="2644775"/>
          <p14:tracePt t="15965" x="2489200" y="2617788"/>
          <p14:tracePt t="15971" x="2479675" y="2608263"/>
          <p14:tracePt t="15980" x="2470150" y="2589213"/>
          <p14:tracePt t="15996" x="2452688" y="2571750"/>
          <p14:tracePt t="16003" x="2452688" y="2562225"/>
          <p14:tracePt t="16011" x="2443163" y="2544763"/>
          <p14:tracePt t="16020" x="2425700" y="2525713"/>
          <p14:tracePt t="16027" x="2416175" y="2508250"/>
          <p14:tracePt t="16033" x="2416175" y="2498725"/>
          <p14:tracePt t="16042" x="2406650" y="2489200"/>
          <p14:tracePt t="16049" x="2397125" y="2471738"/>
          <p14:tracePt t="16058" x="2397125" y="2452688"/>
          <p14:tracePt t="16065" x="2379663" y="2435225"/>
          <p14:tracePt t="16074" x="2370138" y="2416175"/>
          <p14:tracePt t="16081" x="2360613" y="2398713"/>
          <p14:tracePt t="16089" x="2352675" y="2389188"/>
          <p14:tracePt t="16097" x="2352675" y="2379663"/>
          <p14:tracePt t="16105" x="2343150" y="2352675"/>
          <p14:tracePt t="16113" x="2333625" y="2343150"/>
          <p14:tracePt t="16128" x="2324100" y="2343150"/>
          <p14:tracePt t="16129" x="2316163" y="2335213"/>
          <p14:tracePt t="16137" x="2306638" y="2316163"/>
          <p14:tracePt t="16161" x="2297113" y="2289175"/>
          <p14:tracePt t="16515" x="2279650" y="2289175"/>
          <p14:tracePt t="16681" x="2270125" y="2289175"/>
          <p14:tracePt t="16689" x="2260600" y="2289175"/>
          <p14:tracePt t="16705" x="2243138" y="2298700"/>
          <p14:tracePt t="16730" x="2233613" y="2298700"/>
          <p14:tracePt t="16747" x="2224088" y="2306638"/>
          <p14:tracePt t="16754" x="2214563" y="2316163"/>
          <p14:tracePt t="16762" x="2206625" y="2325688"/>
          <p14:tracePt t="16876" x="2197100" y="2325688"/>
          <p14:tracePt t="17265" x="2187575" y="2325688"/>
          <p14:tracePt t="17315" x="2187575" y="2316163"/>
          <p14:tracePt t="17395" x="2187575" y="2306638"/>
          <p14:tracePt t="17439" x="2187575" y="2289175"/>
          <p14:tracePt t="17441" x="2187575" y="2279650"/>
          <p14:tracePt t="17449" x="2187575" y="2270125"/>
          <p14:tracePt t="17461" x="2187575" y="2243138"/>
          <p14:tracePt t="17467" x="2206625" y="2225675"/>
          <p14:tracePt t="17477" x="2206625" y="2206625"/>
          <p14:tracePt t="17482" x="2206625" y="2197100"/>
          <p14:tracePt t="17735" x="2197100" y="2206625"/>
          <p14:tracePt t="17740" x="2187575" y="2216150"/>
          <p14:tracePt t="17749" x="2179638" y="2233613"/>
          <p14:tracePt t="17851" x="2170113" y="2233613"/>
          <p14:tracePt t="17894" x="2151063" y="2233613"/>
          <p14:tracePt t="17899" x="2143125" y="2225675"/>
          <p14:tracePt t="17925" x="2133600" y="2216150"/>
          <p14:tracePt t="17931" x="2114550" y="2197100"/>
          <p14:tracePt t="17940" x="2106613" y="2189163"/>
          <p14:tracePt t="17947" x="2097088" y="2179638"/>
          <p14:tracePt t="17954" x="2087563" y="2179638"/>
          <p14:tracePt t="17962" x="2078038" y="2160588"/>
          <p14:tracePt t="17969" x="2070100" y="2152650"/>
          <p14:tracePt t="17993" x="2051050" y="2133600"/>
          <p14:tracePt t="18009" x="2041525" y="2116138"/>
          <p14:tracePt t="18025" x="2041525" y="2106613"/>
          <p14:tracePt t="18033" x="2041525" y="2097088"/>
          <p14:tracePt t="18050" x="2041525" y="2070100"/>
          <p14:tracePt t="18058" x="2041525" y="2060575"/>
          <p14:tracePt t="18074" x="2041525" y="2043113"/>
          <p14:tracePt t="18081" x="2041525" y="2024063"/>
          <p14:tracePt t="18089" x="2041525" y="2016125"/>
          <p14:tracePt t="18097" x="2041525" y="1987550"/>
          <p14:tracePt t="18105" x="2041525" y="1979613"/>
          <p14:tracePt t="18114" x="2041525" y="1970088"/>
          <p14:tracePt t="18122" x="2051050" y="1943100"/>
          <p14:tracePt t="18130" x="2060575" y="1943100"/>
          <p14:tracePt t="18139" x="2078038" y="1933575"/>
          <p14:tracePt t="18147" x="2087563" y="1924050"/>
          <p14:tracePt t="18158" x="2114550" y="1906588"/>
          <p14:tracePt t="18162" x="2133600" y="1897063"/>
          <p14:tracePt t="18171" x="2160588" y="1897063"/>
          <p14:tracePt t="18178" x="2233613" y="1878013"/>
          <p14:tracePt t="18185" x="2243138" y="1878013"/>
          <p14:tracePt t="18193" x="2287588" y="1870075"/>
          <p14:tracePt t="18202" x="2333625" y="1851025"/>
          <p14:tracePt t="18209" x="2352675" y="1851025"/>
          <p14:tracePt t="18218" x="2397125" y="1841500"/>
          <p14:tracePt t="18226" x="2406650" y="1841500"/>
          <p14:tracePt t="18233" x="2416175" y="1841500"/>
          <p14:tracePt t="18242" x="2425700" y="1833563"/>
          <p14:tracePt t="18313" x="2433638" y="1833563"/>
          <p14:tracePt t="18329" x="2433638" y="1841500"/>
          <p14:tracePt t="18354" x="2433638" y="1851025"/>
          <p14:tracePt t="18362" x="2433638" y="1870075"/>
          <p14:tracePt t="18369" x="2433638" y="1878013"/>
          <p14:tracePt t="18377" x="2433638" y="1887538"/>
          <p14:tracePt t="18402" x="2433638" y="1897063"/>
          <p14:tracePt t="18418" x="2433638" y="1914525"/>
          <p14:tracePt t="18458" x="2433638" y="1924050"/>
          <p14:tracePt t="18475" x="2433638" y="1933575"/>
          <p14:tracePt t="18492" x="2433638" y="1951038"/>
          <p14:tracePt t="18498" x="2433638" y="1960563"/>
          <p14:tracePt t="18507" x="2433638" y="1970088"/>
          <p14:tracePt t="18525" x="2433638" y="1979613"/>
          <p14:tracePt t="18531" x="2433638" y="1987550"/>
          <p14:tracePt t="18539" x="2433638" y="1997075"/>
          <p14:tracePt t="18547" x="2433638" y="2006600"/>
          <p14:tracePt t="18557" x="2433638" y="2016125"/>
          <p14:tracePt t="18569" x="2433638" y="2033588"/>
          <p14:tracePt t="18578" x="2433638" y="2052638"/>
          <p14:tracePt t="18715" x="2425700" y="2052638"/>
          <p14:tracePt t="18723" x="2397125" y="2052638"/>
          <p14:tracePt t="18732" x="2389188" y="2052638"/>
          <p14:tracePt t="18738" x="2379663" y="2052638"/>
          <p14:tracePt t="18747" x="2352675" y="2052638"/>
          <p14:tracePt t="18762" x="2343150" y="2052638"/>
          <p14:tracePt t="18777" x="2316163" y="2052638"/>
          <p14:tracePt t="18785" x="2306638" y="2052638"/>
          <p14:tracePt t="18801" x="2297113" y="2043113"/>
          <p14:tracePt t="18817" x="2270125" y="2043113"/>
          <p14:tracePt t="18834" x="2260600" y="2033588"/>
          <p14:tracePt t="18849" x="2233613" y="2024063"/>
          <p14:tracePt t="18874" x="2214563" y="2016125"/>
          <p14:tracePt t="18898" x="2206625" y="2006600"/>
          <p14:tracePt t="19179" x="2197100" y="1997075"/>
          <p14:tracePt t="20299" x="2179638" y="1987550"/>
          <p14:tracePt t="20795" x="2179638" y="1979613"/>
          <p14:tracePt t="20811" x="2179638" y="1970088"/>
          <p14:tracePt t="21195" x="2187575" y="1960563"/>
          <p14:tracePt t="21210" x="2214563" y="1951038"/>
          <p14:tracePt t="21226" x="2224088" y="1943100"/>
          <p14:tracePt t="21237" x="2243138" y="1933575"/>
          <p14:tracePt t="21258" x="2251075" y="1924050"/>
          <p14:tracePt t="21683" x="2224088" y="1924050"/>
          <p14:tracePt t="21699" x="2206625" y="1933575"/>
          <p14:tracePt t="21803" x="2187575" y="1924050"/>
          <p14:tracePt t="21813" x="2170113" y="1906588"/>
          <p14:tracePt t="21826" x="2170113" y="1860550"/>
          <p14:tracePt t="21838" x="2160588" y="1841500"/>
          <p14:tracePt t="21855" x="2160588" y="1833563"/>
          <p14:tracePt t="21859" x="2160588" y="1824038"/>
          <p14:tracePt t="21875" x="2160588" y="1797050"/>
          <p14:tracePt t="21882" x="2160588" y="1787525"/>
          <p14:tracePt t="21890" x="2151063" y="1778000"/>
          <p14:tracePt t="21906" x="2151063" y="1768475"/>
          <p14:tracePt t="21922" x="2151063" y="1760538"/>
          <p14:tracePt t="21930" x="2151063" y="1751013"/>
          <p14:tracePt t="21946" x="2151063" y="1741488"/>
          <p14:tracePt t="21954" x="2151063" y="1731963"/>
          <p14:tracePt t="21962" x="2151063" y="1714500"/>
          <p14:tracePt t="21970" x="2170113" y="1697038"/>
          <p14:tracePt t="21979" x="2179638" y="1687513"/>
          <p14:tracePt t="21986" x="2197100" y="1668463"/>
          <p14:tracePt t="21994" x="2214563" y="1651000"/>
          <p14:tracePt t="22002" x="2251075" y="1641475"/>
          <p14:tracePt t="22011" x="2297113" y="1614488"/>
          <p14:tracePt t="22018" x="2343150" y="1595438"/>
          <p14:tracePt t="22026" x="2389188" y="1595438"/>
          <p14:tracePt t="22034" x="2416175" y="1587500"/>
          <p14:tracePt t="22041" x="2433638" y="1587500"/>
          <p14:tracePt t="22050" x="2443163" y="1587500"/>
          <p14:tracePt t="22060" x="2470150" y="1587500"/>
          <p14:tracePt t="22078" x="2489200" y="1587500"/>
          <p14:tracePt t="22085" x="2506663" y="1587500"/>
          <p14:tracePt t="22093" x="2516188" y="1587500"/>
          <p14:tracePt t="22099" x="2525713" y="1587500"/>
          <p14:tracePt t="22112" x="2552700" y="1587500"/>
          <p14:tracePt t="22114" x="2570163" y="1595438"/>
          <p14:tracePt t="22130" x="2679700" y="1651000"/>
          <p14:tracePt t="22138" x="2689225" y="1660525"/>
          <p14:tracePt t="22145" x="2725738" y="1668463"/>
          <p14:tracePt t="22153" x="2752725" y="1677988"/>
          <p14:tracePt t="22161" x="2771775" y="1697038"/>
          <p14:tracePt t="22169" x="2781300" y="1704975"/>
          <p14:tracePt t="22179" x="2808288" y="1724025"/>
          <p14:tracePt t="22187" x="2808288" y="1731963"/>
          <p14:tracePt t="22195" x="2817813" y="1751013"/>
          <p14:tracePt t="22203" x="2817813" y="1760538"/>
          <p14:tracePt t="22210" x="2817813" y="1787525"/>
          <p14:tracePt t="22219" x="2817813" y="1804988"/>
          <p14:tracePt t="22228" x="2817813" y="1833563"/>
          <p14:tracePt t="22234" x="2817813" y="1841500"/>
          <p14:tracePt t="22241" x="2817813" y="1870075"/>
          <p14:tracePt t="22250" x="2817813" y="1887538"/>
          <p14:tracePt t="22258" x="2817813" y="1906588"/>
          <p14:tracePt t="22266" x="2798763" y="1933575"/>
          <p14:tracePt t="22275" x="2789238" y="1943100"/>
          <p14:tracePt t="22282" x="2762250" y="1951038"/>
          <p14:tracePt t="22298" x="2752725" y="1951038"/>
          <p14:tracePt t="22308" x="2735263" y="1970088"/>
          <p14:tracePt t="22314" x="2725738" y="1970088"/>
          <p14:tracePt t="22322" x="2708275" y="1979613"/>
          <p14:tracePt t="22330" x="2689225" y="1979613"/>
          <p14:tracePt t="22339" x="2671763" y="1979613"/>
          <p14:tracePt t="22345" x="2643188" y="1979613"/>
          <p14:tracePt t="22354" x="2625725" y="1987550"/>
          <p14:tracePt t="22363" x="2616200" y="1987550"/>
          <p14:tracePt t="22371" x="2606675" y="1987550"/>
          <p14:tracePt t="22379" x="2598738" y="1987550"/>
          <p14:tracePt t="22395" x="2589213" y="1987550"/>
          <p14:tracePt t="22427" x="2579688" y="1987550"/>
          <p14:tracePt t="22595" x="2570163" y="1987550"/>
          <p14:tracePt t="22659" x="2570163" y="1979613"/>
          <p14:tracePt t="22683" x="2570163" y="1970088"/>
          <p14:tracePt t="22883" x="2552700" y="1960563"/>
          <p14:tracePt t="22891" x="2516188" y="1960563"/>
          <p14:tracePt t="22899" x="2452688" y="1979613"/>
          <p14:tracePt t="22909" x="2379663" y="1987550"/>
          <p14:tracePt t="22915" x="2279650" y="2006600"/>
          <p14:tracePt t="22922" x="2206625" y="2006600"/>
          <p14:tracePt t="22930" x="2133600" y="2006600"/>
          <p14:tracePt t="22938" x="2106613" y="2016125"/>
          <p14:tracePt t="22946" x="2078038" y="2016125"/>
          <p14:tracePt t="22954" x="2070100" y="2016125"/>
          <p14:tracePt t="23035" x="2060575" y="2016125"/>
          <p14:tracePt t="23042" x="2033588" y="2016125"/>
          <p14:tracePt t="23052" x="2014538" y="2016125"/>
          <p14:tracePt t="23060" x="1978025" y="2016125"/>
          <p14:tracePt t="23066" x="1924050" y="2016125"/>
          <p14:tracePt t="23075" x="1878013" y="2016125"/>
          <p14:tracePt t="23082" x="1824038" y="2016125"/>
          <p14:tracePt t="23090" x="1804988" y="2016125"/>
          <p14:tracePt t="23097" x="1778000" y="2016125"/>
          <p14:tracePt t="23106" x="1758950" y="2016125"/>
          <p14:tracePt t="23113" x="1722438" y="2016125"/>
          <p14:tracePt t="23147" x="1704975" y="2006600"/>
          <p14:tracePt t="23203" x="1685925" y="1997075"/>
          <p14:tracePt t="23211" x="1649413" y="1997075"/>
          <p14:tracePt t="23219" x="1612900" y="1997075"/>
          <p14:tracePt t="23226" x="1558925" y="1997075"/>
          <p14:tracePt t="23235" x="1522413" y="1997075"/>
          <p14:tracePt t="23244" x="1468438" y="1997075"/>
          <p14:tracePt t="23251" x="1422400" y="1997075"/>
          <p14:tracePt t="23260" x="1385888" y="1997075"/>
          <p14:tracePt t="23267" x="1376363" y="1987550"/>
          <p14:tracePt t="23276" x="1349375" y="1987550"/>
          <p14:tracePt t="23283" x="1322388" y="1979613"/>
          <p14:tracePt t="23298" x="1312863" y="1979613"/>
          <p14:tracePt t="23309" x="1293813" y="1970088"/>
          <p14:tracePt t="23323" x="1276350" y="1951038"/>
          <p14:tracePt t="23344" x="1266825" y="1943100"/>
          <p14:tracePt t="23459" x="1266825" y="1933575"/>
          <p14:tracePt t="23476" x="1266825" y="1924050"/>
          <p14:tracePt t="23482" x="1266825" y="1914525"/>
          <p14:tracePt t="23490" x="1266825" y="1906588"/>
          <p14:tracePt t="23513" x="1266825" y="1897063"/>
          <p14:tracePt t="23529" x="1266825" y="1878013"/>
          <p14:tracePt t="23691" x="1266825" y="1897063"/>
          <p14:tracePt t="23699" x="1258888" y="1914525"/>
          <p14:tracePt t="23708" x="1258888" y="1924050"/>
          <p14:tracePt t="23715" x="1239838" y="1960563"/>
          <p14:tracePt t="23724" x="1230313" y="1979613"/>
          <p14:tracePt t="23731" x="1222375" y="1997075"/>
          <p14:tracePt t="23738" x="1222375" y="2006600"/>
          <p14:tracePt t="23746" x="1212850" y="2016125"/>
          <p14:tracePt t="23762" x="1212850" y="2033588"/>
          <p14:tracePt t="23937" x="1203325" y="2043113"/>
          <p14:tracePt t="23961" x="1193800" y="2043113"/>
          <p14:tracePt t="24003" x="1193800" y="2033588"/>
          <p14:tracePt t="24011" x="1193800" y="2016125"/>
          <p14:tracePt t="24027" x="1193800" y="2006600"/>
          <p14:tracePt t="24033" x="1193800" y="1997075"/>
          <p14:tracePt t="24057" x="1193800" y="1979613"/>
          <p14:tracePt t="24065" x="1193800" y="1970088"/>
          <p14:tracePt t="24082" x="1193800" y="1960563"/>
          <p14:tracePt t="24090" x="1193800" y="1951038"/>
          <p14:tracePt t="24171" x="1193800" y="1933575"/>
          <p14:tracePt t="24387" x="1185863" y="1943100"/>
          <p14:tracePt t="24395" x="1185863" y="1951038"/>
          <p14:tracePt t="24403" x="1176338" y="1960563"/>
          <p14:tracePt t="24419" x="1176338" y="1970088"/>
          <p14:tracePt t="24426" x="1166813" y="1979613"/>
          <p14:tracePt t="24715" x="1157288" y="1979613"/>
          <p14:tracePt t="24723" x="1149350" y="1970088"/>
          <p14:tracePt t="24892" x="1149350" y="1960563"/>
          <p14:tracePt t="25323" x="1149350" y="1951038"/>
          <p14:tracePt t="25339" x="1149350" y="1924050"/>
          <p14:tracePt t="25555" x="1149350" y="1933575"/>
          <p14:tracePt t="25594" x="1149350" y="1960563"/>
          <p14:tracePt t="25618" x="1149350" y="1970088"/>
          <p14:tracePt t="25626" x="1139825" y="1979613"/>
          <p14:tracePt t="25668" x="1139825" y="1987550"/>
          <p14:tracePt t="25931" x="1139825" y="1979613"/>
          <p14:tracePt t="25961" x="1139825" y="1970088"/>
          <p14:tracePt t="26121" x="1120775" y="1979613"/>
          <p14:tracePt t="26137" x="1120775" y="1997075"/>
          <p14:tracePt t="26145" x="1112838" y="1997075"/>
          <p14:tracePt t="26154" x="1112838" y="2016125"/>
          <p14:tracePt t="26162" x="1112838" y="2033588"/>
          <p14:tracePt t="26170" x="1103313" y="2052638"/>
          <p14:tracePt t="26178" x="1103313" y="2060575"/>
          <p14:tracePt t="26186" x="1103313" y="2089150"/>
          <p14:tracePt t="26194" x="1103313" y="2106613"/>
          <p14:tracePt t="26201" x="1093788" y="2133600"/>
          <p14:tracePt t="26209" x="1066800" y="2170113"/>
          <p14:tracePt t="26218" x="1066800" y="2179638"/>
          <p14:tracePt t="26225" x="1066800" y="2197100"/>
          <p14:tracePt t="26234" x="1066800" y="2233613"/>
          <p14:tracePt t="26250" x="1066800" y="2243138"/>
          <p14:tracePt t="26467" x="1066800" y="2262188"/>
          <p14:tracePt t="26476" x="1066800" y="2270125"/>
          <p14:tracePt t="26658" x="1066800" y="2279650"/>
          <p14:tracePt t="26697" x="1076325" y="2279650"/>
          <p14:tracePt t="26705" x="1084263" y="2279650"/>
          <p14:tracePt t="26713" x="1093788" y="2270125"/>
          <p14:tracePt t="26730" x="1112838" y="2262188"/>
          <p14:tracePt t="26771" x="1120775" y="2262188"/>
          <p14:tracePt t="26778" x="1120775" y="2252663"/>
          <p14:tracePt t="26786" x="1130300" y="2252663"/>
          <p14:tracePt t="26803" x="1139825" y="2252663"/>
          <p14:tracePt t="26811" x="1149350" y="2252663"/>
          <p14:tracePt t="26827" x="1166813" y="2252663"/>
          <p14:tracePt t="26835" x="1176338" y="2252663"/>
          <p14:tracePt t="26843" x="1185863" y="2252663"/>
          <p14:tracePt t="26859" x="1193800" y="2252663"/>
          <p14:tracePt t="26868" x="1212850" y="2252663"/>
          <p14:tracePt t="26877" x="1222375" y="2252663"/>
          <p14:tracePt t="26892" x="1230313" y="2252663"/>
          <p14:tracePt t="26899" x="1239838" y="2252663"/>
          <p14:tracePt t="26908" x="1249363" y="2252663"/>
          <p14:tracePt t="27267" x="1258888" y="2243138"/>
          <p14:tracePt t="27281" x="1258888" y="2233613"/>
          <p14:tracePt t="27290" x="1266825" y="2216150"/>
          <p14:tracePt t="27297" x="1266825" y="2197100"/>
          <p14:tracePt t="27305" x="1266825" y="2179638"/>
          <p14:tracePt t="27313" x="1266825" y="2160588"/>
          <p14:tracePt t="27321" x="1266825" y="2152650"/>
          <p14:tracePt t="27329" x="1266825" y="2133600"/>
          <p14:tracePt t="27337" x="1266825" y="2116138"/>
          <p14:tracePt t="27353" x="1266825" y="2106613"/>
          <p14:tracePt t="27369" x="1266825" y="2097088"/>
          <p14:tracePt t="27377" x="1266825" y="2079625"/>
          <p14:tracePt t="27393" x="1266825" y="2070100"/>
          <p14:tracePt t="27401" x="1266825" y="2060575"/>
          <p14:tracePt t="27435" x="1266825" y="2043113"/>
          <p14:tracePt t="27442" x="1266825" y="2033588"/>
          <p14:tracePt t="27451" x="1266825" y="2024063"/>
          <p14:tracePt t="27475" x="1266825" y="2016125"/>
          <p14:tracePt t="27491" x="1266825" y="1997075"/>
          <p14:tracePt t="27691" x="1303338" y="1997075"/>
          <p14:tracePt t="27699" x="1349375" y="1979613"/>
          <p14:tracePt t="27708" x="1376363" y="1970088"/>
          <p14:tracePt t="27717" x="1431925" y="1970088"/>
          <p14:tracePt t="27722" x="1504950" y="1960563"/>
          <p14:tracePt t="27729" x="1585913" y="1960563"/>
          <p14:tracePt t="27738" x="1658938" y="1960563"/>
          <p14:tracePt t="27746" x="1731963" y="1943100"/>
          <p14:tracePt t="27753" x="1831975" y="1933575"/>
          <p14:tracePt t="27761" x="1941513" y="1933575"/>
          <p14:tracePt t="27770" x="2051050" y="1933575"/>
          <p14:tracePt t="27778" x="2160588" y="1933575"/>
          <p14:tracePt t="27786" x="2251075" y="1933575"/>
          <p14:tracePt t="27794" x="2306638" y="1933575"/>
          <p14:tracePt t="27802" x="2360613" y="1933575"/>
          <p14:tracePt t="27810" x="2389188" y="1933575"/>
          <p14:tracePt t="27818" x="2425700" y="1933575"/>
          <p14:tracePt t="27825" x="2462213" y="1943100"/>
          <p14:tracePt t="27834" x="2489200" y="1951038"/>
          <p14:tracePt t="27842" x="2552700" y="1979613"/>
          <p14:tracePt t="27850" x="2606675" y="1987550"/>
          <p14:tracePt t="27857" x="2671763" y="1997075"/>
          <p14:tracePt t="27866" x="2708275" y="2016125"/>
          <p14:tracePt t="27874" x="2808288" y="2052638"/>
          <p14:tracePt t="27882" x="2889250" y="2070100"/>
          <p14:tracePt t="27890" x="2998788" y="2106613"/>
          <p14:tracePt t="27897" x="3063875" y="2125663"/>
          <p14:tracePt t="27906" x="3154363" y="2152650"/>
          <p14:tracePt t="27913" x="3217863" y="2189163"/>
          <p14:tracePt t="27922" x="3263900" y="2225675"/>
          <p14:tracePt t="27930" x="3300413" y="2252663"/>
          <p14:tracePt t="27938" x="3309938" y="2262188"/>
          <p14:tracePt t="27946" x="3346450" y="2306638"/>
          <p14:tracePt t="27954" x="3354388" y="2325688"/>
          <p14:tracePt t="27962" x="3363913" y="2325688"/>
          <p14:tracePt t="27970" x="3363913" y="2343150"/>
          <p14:tracePt t="27977" x="3382963" y="2362200"/>
          <p14:tracePt t="27985" x="3390900" y="2379663"/>
          <p14:tracePt t="27993" x="3390900" y="2389188"/>
          <p14:tracePt t="28001" x="3390900" y="2408238"/>
          <p14:tracePt t="28009" x="3390900" y="2416175"/>
          <p14:tracePt t="28025" x="3390900" y="2425700"/>
          <p14:tracePt t="28042" x="3390900" y="2435225"/>
          <p14:tracePt t="28050" x="3390900" y="2444750"/>
          <p14:tracePt t="28066" x="3390900" y="2452688"/>
          <p14:tracePt t="28090" x="3390900" y="2462213"/>
          <p14:tracePt t="28105" x="3390900" y="2471738"/>
          <p14:tracePt t="28273" x="3390900" y="2489200"/>
          <p14:tracePt t="28385" x="3390900" y="2498725"/>
          <p14:tracePt t="28393" x="3400425" y="2498725"/>
          <p14:tracePt t="28402" x="3409950" y="2489200"/>
          <p14:tracePt t="28409" x="3419475" y="2489200"/>
          <p14:tracePt t="28433" x="3436938" y="2481263"/>
          <p14:tracePt t="28498" x="3436938" y="2471738"/>
          <p14:tracePt t="28525" x="3436938" y="2462213"/>
          <p14:tracePt t="28547" x="3436938" y="2452688"/>
          <p14:tracePt t="28563" x="3436938" y="2444750"/>
          <p14:tracePt t="28574" x="3436938" y="2435225"/>
          <p14:tracePt t="28579" x="3427413" y="2425700"/>
          <p14:tracePt t="28602" x="3427413" y="2416175"/>
          <p14:tracePt t="28610" x="3419475" y="2408238"/>
          <p14:tracePt t="28650" x="3419475" y="2389188"/>
          <p14:tracePt t="28673" x="3419475" y="2379663"/>
          <p14:tracePt t="28690" x="3419475" y="2371725"/>
          <p14:tracePt t="28697" x="3419475" y="2362200"/>
          <p14:tracePt t="28705" x="3419475" y="2352675"/>
          <p14:tracePt t="28713" x="3419475" y="2343150"/>
          <p14:tracePt t="28721" x="3419475" y="2335213"/>
          <p14:tracePt t="28729" x="3419475" y="2316163"/>
          <p14:tracePt t="28739" x="3419475" y="2306638"/>
          <p14:tracePt t="28745" x="3419475" y="2298700"/>
          <p14:tracePt t="28753" x="3409950" y="2289175"/>
          <p14:tracePt t="28761" x="3409950" y="2262188"/>
          <p14:tracePt t="28770" x="3390900" y="2243138"/>
          <p14:tracePt t="28794" x="3390900" y="2225675"/>
          <p14:tracePt t="28802" x="3390900" y="2216150"/>
          <p14:tracePt t="28834" x="3390900" y="2206625"/>
          <p14:tracePt t="29276" x="3390900" y="2197100"/>
          <p14:tracePt t="29292" x="3382963" y="2197100"/>
          <p14:tracePt t="29299" x="3382963" y="2189163"/>
          <p14:tracePt t="29317" x="3382963" y="2179638"/>
          <p14:tracePt t="29339" x="3382963" y="2170113"/>
          <p14:tracePt t="29354" x="3382963" y="2160588"/>
          <p14:tracePt t="29514" x="3382963" y="2170113"/>
          <p14:tracePt t="29523" x="3382963" y="2197100"/>
          <p14:tracePt t="29531" x="3382963" y="2243138"/>
          <p14:tracePt t="29539" x="3373438" y="2298700"/>
          <p14:tracePt t="29547" x="3363913" y="2352675"/>
          <p14:tracePt t="29557" x="3363913" y="2398713"/>
          <p14:tracePt t="29564" x="3363913" y="2452688"/>
          <p14:tracePt t="29575" x="3336925" y="2535238"/>
          <p14:tracePt t="29578" x="3336925" y="2571750"/>
          <p14:tracePt t="29586" x="3336925" y="2625725"/>
          <p14:tracePt t="29594" x="3336925" y="2662238"/>
          <p14:tracePt t="29603" x="3336925" y="2708275"/>
          <p14:tracePt t="29610" x="3336925" y="2727325"/>
          <p14:tracePt t="29618" x="3336925" y="2763838"/>
          <p14:tracePt t="29628" x="3336925" y="2771775"/>
          <p14:tracePt t="29635" x="3336925" y="2781300"/>
          <p14:tracePt t="29644" x="3336925" y="2800350"/>
          <p14:tracePt t="29662" x="3336925" y="2808288"/>
          <p14:tracePt t="29804" x="3346450" y="2781300"/>
          <p14:tracePt t="29811" x="3354388" y="2744788"/>
          <p14:tracePt t="29818" x="3400425" y="2690813"/>
          <p14:tracePt t="29827" x="3419475" y="2625725"/>
          <p14:tracePt t="29834" x="3455988" y="2562225"/>
          <p14:tracePt t="29843" x="3463925" y="2508250"/>
          <p14:tracePt t="29850" x="3500438" y="2425700"/>
          <p14:tracePt t="29857" x="3500438" y="2398713"/>
          <p14:tracePt t="29865" x="3519488" y="2352675"/>
          <p14:tracePt t="29874" x="3519488" y="2335213"/>
          <p14:tracePt t="29881" x="3527425" y="2306638"/>
          <p14:tracePt t="29890" x="3536950" y="2289175"/>
          <p14:tracePt t="29905" x="3536950" y="2270125"/>
          <p14:tracePt t="29930" x="3536950" y="2262188"/>
          <p14:tracePt t="29955" x="3546475" y="2252663"/>
          <p14:tracePt t="30067" x="3546475" y="2243138"/>
          <p14:tracePt t="30094" x="3556000" y="2233613"/>
          <p14:tracePt t="30100" x="3563938" y="2233613"/>
          <p14:tracePt t="30122" x="3573463" y="2225675"/>
          <p14:tracePt t="30130" x="3582988" y="2225675"/>
          <p14:tracePt t="30146" x="3592513" y="2216150"/>
          <p14:tracePt t="30170" x="3600450" y="2216150"/>
          <p14:tracePt t="30178" x="3619500" y="2216150"/>
          <p14:tracePt t="30186" x="3629025" y="2216150"/>
          <p14:tracePt t="30218" x="3636963" y="2216150"/>
          <p14:tracePt t="30259" x="3646488" y="2216150"/>
          <p14:tracePt t="30279" x="3665538" y="2216150"/>
          <p14:tracePt t="30283" x="3683000" y="2225675"/>
          <p14:tracePt t="30292" x="3683000" y="2233613"/>
          <p14:tracePt t="30299" x="3692525" y="2262188"/>
          <p14:tracePt t="30311" x="3692525" y="2298700"/>
          <p14:tracePt t="30315" x="3702050" y="2335213"/>
          <p14:tracePt t="30322" x="3719513" y="2371725"/>
          <p14:tracePt t="30330" x="3738563" y="2435225"/>
          <p14:tracePt t="30338" x="3738563" y="2471738"/>
          <p14:tracePt t="30346" x="3738563" y="2517775"/>
          <p14:tracePt t="30356" x="3738563" y="2571750"/>
          <p14:tracePt t="30362" x="3738563" y="2598738"/>
          <p14:tracePt t="30369" x="3738563" y="2635250"/>
          <p14:tracePt t="30377" x="3738563" y="2681288"/>
          <p14:tracePt t="30385" x="3729038" y="2690813"/>
          <p14:tracePt t="30401" x="3729038" y="2698750"/>
          <p14:tracePt t="30409" x="3719513" y="2708275"/>
          <p14:tracePt t="30555" x="3719513" y="2698750"/>
          <p14:tracePt t="30563" x="3709988" y="2681288"/>
          <p14:tracePt t="30571" x="3709988" y="2654300"/>
          <p14:tracePt t="30579" x="3709988" y="2635250"/>
          <p14:tracePt t="30586" x="3709988" y="2598738"/>
          <p14:tracePt t="30595" x="3692525" y="2581275"/>
          <p14:tracePt t="30602" x="3692525" y="2544763"/>
          <p14:tracePt t="30610" x="3683000" y="2517775"/>
          <p14:tracePt t="30618" x="3683000" y="2498725"/>
          <p14:tracePt t="30627" x="3683000" y="2452688"/>
          <p14:tracePt t="30634" x="3683000" y="2435225"/>
          <p14:tracePt t="30643" x="3683000" y="2408238"/>
          <p14:tracePt t="30649" x="3683000" y="2379663"/>
          <p14:tracePt t="30662" x="3683000" y="2352675"/>
          <p14:tracePt t="30667" x="3683000" y="2335213"/>
          <p14:tracePt t="30677" x="3683000" y="2298700"/>
          <p14:tracePt t="30682" x="3683000" y="2289175"/>
          <p14:tracePt t="30693" x="3683000" y="2252663"/>
          <p14:tracePt t="30697" x="3683000" y="2225675"/>
          <p14:tracePt t="30707" x="3683000" y="2206625"/>
          <p14:tracePt t="30713" x="3683000" y="2189163"/>
          <p14:tracePt t="30721" x="3683000" y="2160588"/>
          <p14:tracePt t="30729" x="3683000" y="2143125"/>
          <p14:tracePt t="30737" x="3683000" y="2125663"/>
          <p14:tracePt t="30745" x="3673475" y="2106613"/>
          <p14:tracePt t="30761" x="3673475" y="2097088"/>
          <p14:tracePt t="30770" x="3673475" y="2089150"/>
          <p14:tracePt t="30787" x="3665538" y="2060575"/>
          <p14:tracePt t="31123" x="3673475" y="2043113"/>
          <p14:tracePt t="31134" x="3702050" y="2024063"/>
          <p14:tracePt t="31140" x="3746500" y="2006600"/>
          <p14:tracePt t="31147" x="3775075" y="1997075"/>
          <p14:tracePt t="31153" x="3802063" y="1970088"/>
          <p14:tracePt t="31161" x="3838575" y="1960563"/>
          <p14:tracePt t="31169" x="3856038" y="1951038"/>
          <p14:tracePt t="31177" x="3883025" y="1943100"/>
          <p14:tracePt t="31185" x="3892550" y="1943100"/>
          <p14:tracePt t="31193" x="3902075" y="1943100"/>
          <p14:tracePt t="31201" x="3911600" y="1933575"/>
          <p14:tracePt t="31427" x="3902075" y="1924050"/>
          <p14:tracePt t="31434" x="3892550" y="1924050"/>
          <p14:tracePt t="31443" x="3875088" y="1924050"/>
          <p14:tracePt t="31451" x="3846513" y="1924050"/>
          <p14:tracePt t="31460" x="3802063" y="1914525"/>
          <p14:tracePt t="31467" x="3765550" y="1906588"/>
          <p14:tracePt t="31476" x="3738563" y="1906588"/>
          <p14:tracePt t="31483" x="3692525" y="1906588"/>
          <p14:tracePt t="31492" x="3646488" y="1897063"/>
          <p14:tracePt t="31509" x="3636963" y="1897063"/>
          <p14:tracePt t="31514" x="3629025" y="1887538"/>
          <p14:tracePt t="31691" x="3636963" y="1878013"/>
          <p14:tracePt t="31698" x="3665538" y="1878013"/>
          <p14:tracePt t="31706" x="3709988" y="1870075"/>
          <p14:tracePt t="31713" x="3746500" y="1870075"/>
          <p14:tracePt t="31721" x="3775075" y="1860550"/>
          <p14:tracePt t="31729" x="3783013" y="1860550"/>
          <p14:tracePt t="31737" x="3802063" y="1860550"/>
          <p14:tracePt t="31745" x="3819525" y="1860550"/>
          <p14:tracePt t="31754" x="3829050" y="1860550"/>
          <p14:tracePt t="31762" x="3838575" y="1860550"/>
          <p14:tracePt t="31780" x="3856038" y="1860550"/>
          <p14:tracePt t="31786" x="3875088" y="1860550"/>
          <p14:tracePt t="31795" x="3883025" y="1860550"/>
          <p14:tracePt t="31802" x="3902075" y="1860550"/>
          <p14:tracePt t="31814" x="3919538" y="1860550"/>
          <p14:tracePt t="31818" x="3929063" y="1860550"/>
          <p14:tracePt t="31827" x="3938588" y="1860550"/>
          <p14:tracePt t="31834" x="3948113" y="1860550"/>
          <p14:tracePt t="31842" x="3956050" y="1860550"/>
          <p14:tracePt t="31850" x="3965575" y="1860550"/>
          <p14:tracePt t="31859" x="3984625" y="1860550"/>
          <p14:tracePt t="31939" x="3992563" y="1860550"/>
          <p14:tracePt t="31954" x="4011613" y="1860550"/>
          <p14:tracePt t="31964" x="4038600" y="1860550"/>
          <p14:tracePt t="31978" x="4048125" y="1860550"/>
          <p14:tracePt t="32083" x="4029075" y="1860550"/>
          <p14:tracePt t="32092" x="3965575" y="1870075"/>
          <p14:tracePt t="32099" x="3911600" y="1887538"/>
          <p14:tracePt t="32108" x="3819525" y="1887538"/>
          <p14:tracePt t="32114" x="3746500" y="1887538"/>
          <p14:tracePt t="32123" x="3683000" y="1887538"/>
          <p14:tracePt t="32130" x="3609975" y="1887538"/>
          <p14:tracePt t="32144" x="3556000" y="1887538"/>
          <p14:tracePt t="32146" x="3500438" y="1887538"/>
          <p14:tracePt t="32154" x="3473450" y="1887538"/>
          <p14:tracePt t="32162" x="3455988" y="1887538"/>
          <p14:tracePt t="32169" x="3409950" y="1887538"/>
          <p14:tracePt t="32177" x="3400425" y="1887538"/>
          <p14:tracePt t="32193" x="3382963" y="1887538"/>
          <p14:tracePt t="32201" x="3373438" y="1887538"/>
          <p14:tracePt t="32209" x="3336925" y="1887538"/>
          <p14:tracePt t="32218" x="3317875" y="1887538"/>
          <p14:tracePt t="32226" x="3281363" y="1887538"/>
          <p14:tracePt t="32235" x="3236913" y="1887538"/>
          <p14:tracePt t="32241" x="3181350" y="1887538"/>
          <p14:tracePt t="32249" x="3127375" y="1887538"/>
          <p14:tracePt t="32257" x="3054350" y="1887538"/>
          <p14:tracePt t="32266" x="2998788" y="1887538"/>
          <p14:tracePt t="32276" x="2917825" y="1887538"/>
          <p14:tracePt t="32284" x="2881313" y="1887538"/>
          <p14:tracePt t="32293" x="2825750" y="1887538"/>
          <p14:tracePt t="32299" x="2771775" y="1887538"/>
          <p14:tracePt t="32310" x="2725738" y="1887538"/>
          <p14:tracePt t="32315" x="2708275" y="1887538"/>
          <p14:tracePt t="32325" x="2671763" y="1887538"/>
          <p14:tracePt t="32331" x="2652713" y="1887538"/>
          <p14:tracePt t="32339" x="2635250" y="1887538"/>
          <p14:tracePt t="32347" x="2616200" y="1887538"/>
          <p14:tracePt t="32355" x="2606675" y="1897063"/>
          <p14:tracePt t="32363" x="2579688" y="1906588"/>
          <p14:tracePt t="32378" x="2543175" y="1906588"/>
          <p14:tracePt t="32386" x="2498725" y="1906588"/>
          <p14:tracePt t="32394" x="2479675" y="1906588"/>
          <p14:tracePt t="32401" x="2443163" y="1906588"/>
          <p14:tracePt t="32409" x="2425700" y="1906588"/>
          <p14:tracePt t="32417" x="2397125" y="1906588"/>
          <p14:tracePt t="32425" x="2343150" y="1906588"/>
          <p14:tracePt t="32433" x="2324100" y="1906588"/>
          <p14:tracePt t="32441" x="2287588" y="1906588"/>
          <p14:tracePt t="32449" x="2251075" y="1906588"/>
          <p14:tracePt t="32457" x="2224088" y="1906588"/>
          <p14:tracePt t="32465" x="2179638" y="1906588"/>
          <p14:tracePt t="32474" x="2143125" y="1906588"/>
          <p14:tracePt t="32481" x="2124075" y="1906588"/>
          <p14:tracePt t="32491" x="2078038" y="1906588"/>
          <p14:tracePt t="32497" x="2060575" y="1906588"/>
          <p14:tracePt t="32506" x="2051050" y="1906588"/>
          <p14:tracePt t="32513" x="2005013" y="1906588"/>
          <p14:tracePt t="32521" x="1987550" y="1906588"/>
          <p14:tracePt t="32530" x="1960563" y="1906588"/>
          <p14:tracePt t="32537" x="1931988" y="1906588"/>
          <p14:tracePt t="32546" x="1914525" y="1906588"/>
          <p14:tracePt t="32554" x="1887538" y="1906588"/>
          <p14:tracePt t="32561" x="1831975" y="1906588"/>
          <p14:tracePt t="32570" x="1787525" y="1906588"/>
          <p14:tracePt t="32578" x="1731963" y="1906588"/>
          <p14:tracePt t="32586" x="1695450" y="1906588"/>
          <p14:tracePt t="32593" x="1641475" y="1906588"/>
          <p14:tracePt t="32601" x="1595438" y="1906588"/>
          <p14:tracePt t="32609" x="1576388" y="1906588"/>
          <p14:tracePt t="32617" x="1568450" y="1906588"/>
          <p14:tracePt t="32625" x="1558925" y="1906588"/>
          <p14:tracePt t="32786" x="1576388" y="1906588"/>
          <p14:tracePt t="32793" x="1622425" y="1906588"/>
          <p14:tracePt t="32801" x="1649413" y="1906588"/>
          <p14:tracePt t="32809" x="1704975" y="1906588"/>
          <p14:tracePt t="32817" x="1795463" y="1906588"/>
          <p14:tracePt t="32825" x="1868488" y="1906588"/>
          <p14:tracePt t="32833" x="1968500" y="1897063"/>
          <p14:tracePt t="32841" x="2097088" y="1897063"/>
          <p14:tracePt t="32849" x="2233613" y="1897063"/>
          <p14:tracePt t="32858" x="2360613" y="1897063"/>
          <p14:tracePt t="32866" x="2506663" y="1897063"/>
          <p14:tracePt t="32874" x="2652713" y="1897063"/>
          <p14:tracePt t="32882" x="2744788" y="1897063"/>
          <p14:tracePt t="32890" x="2852738" y="1897063"/>
          <p14:tracePt t="32897" x="2935288" y="1897063"/>
          <p14:tracePt t="32906" x="2971800" y="1897063"/>
          <p14:tracePt t="32913" x="3017838" y="1897063"/>
          <p14:tracePt t="32929" x="3027363" y="1897063"/>
          <p14:tracePt t="32953" x="3035300" y="1897063"/>
          <p14:tracePt t="32961" x="3054350" y="1897063"/>
          <p14:tracePt t="32969" x="3063875" y="1897063"/>
          <p14:tracePt t="32977" x="3081338" y="1897063"/>
          <p14:tracePt t="32985" x="3117850" y="1897063"/>
          <p14:tracePt t="32994" x="3163888" y="1897063"/>
          <p14:tracePt t="33001" x="3217863" y="1897063"/>
          <p14:tracePt t="33010" x="3290888" y="1897063"/>
          <p14:tracePt t="33017" x="3363913" y="1897063"/>
          <p14:tracePt t="33025" x="3455988" y="1897063"/>
          <p14:tracePt t="33033" x="3527425" y="1897063"/>
          <p14:tracePt t="33042" x="3582988" y="1897063"/>
          <p14:tracePt t="33049" x="3636963" y="1897063"/>
          <p14:tracePt t="33057" x="3656013" y="1897063"/>
          <p14:tracePt t="33065" x="3692525" y="1897063"/>
          <p14:tracePt t="33187" x="3702050" y="1897063"/>
          <p14:tracePt t="33195" x="3719513" y="1897063"/>
          <p14:tracePt t="33235" x="3729038" y="1897063"/>
          <p14:tracePt t="33243" x="3746500" y="1887538"/>
          <p14:tracePt t="33259" x="3756025" y="1878013"/>
          <p14:tracePt t="33267" x="3765550" y="1870075"/>
          <p14:tracePt t="33435" x="3746500" y="1870075"/>
          <p14:tracePt t="33443" x="3692525" y="1870075"/>
          <p14:tracePt t="33451" x="3629025" y="1870075"/>
          <p14:tracePt t="33460" x="3573463" y="1870075"/>
          <p14:tracePt t="33467" x="3519488" y="1870075"/>
          <p14:tracePt t="33476" x="3463925" y="1870075"/>
          <p14:tracePt t="33483" x="3390900" y="1870075"/>
          <p14:tracePt t="33493" x="3336925" y="1870075"/>
          <p14:tracePt t="33499" x="3290888" y="1870075"/>
          <p14:tracePt t="33509" x="3236913" y="1870075"/>
          <p14:tracePt t="33514" x="3208338" y="1870075"/>
          <p14:tracePt t="33523" x="3163888" y="1870075"/>
          <p14:tracePt t="33530" x="3127375" y="1870075"/>
          <p14:tracePt t="33538" x="3108325" y="1870075"/>
          <p14:tracePt t="33546" x="3081338" y="1870075"/>
          <p14:tracePt t="33554" x="3063875" y="1870075"/>
          <p14:tracePt t="33562" x="3044825" y="1870075"/>
          <p14:tracePt t="33570" x="3035300" y="1870075"/>
          <p14:tracePt t="33578" x="3017838" y="1870075"/>
          <p14:tracePt t="33587" x="2990850" y="1870075"/>
          <p14:tracePt t="33593" x="2971800" y="1870075"/>
          <p14:tracePt t="33601" x="2935288" y="1870075"/>
          <p14:tracePt t="33609" x="2889250" y="1870075"/>
          <p14:tracePt t="33617" x="2852738" y="1870075"/>
          <p14:tracePt t="33625" x="2825750" y="1870075"/>
          <p14:tracePt t="33634" x="2781300" y="1870075"/>
          <p14:tracePt t="33641" x="2752725" y="1870075"/>
          <p14:tracePt t="33649" x="2735263" y="1870075"/>
          <p14:tracePt t="33657" x="2708275" y="1870075"/>
          <p14:tracePt t="33666" x="2689225" y="1870075"/>
          <p14:tracePt t="33674" x="2662238" y="1870075"/>
          <p14:tracePt t="33682" x="2625725" y="1870075"/>
          <p14:tracePt t="33690" x="2598738" y="1887538"/>
          <p14:tracePt t="33697" x="2589213" y="1887538"/>
          <p14:tracePt t="33706" x="2562225" y="1887538"/>
          <p14:tracePt t="33715" x="2543175" y="1887538"/>
          <p14:tracePt t="33721" x="2506663" y="1887538"/>
          <p14:tracePt t="33729" x="2489200" y="1887538"/>
          <p14:tracePt t="33737" x="2462213" y="1887538"/>
          <p14:tracePt t="33745" x="2416175" y="1887538"/>
          <p14:tracePt t="33753" x="2389188" y="1887538"/>
          <p14:tracePt t="33761" x="2333625" y="1887538"/>
          <p14:tracePt t="33770" x="2306638" y="1887538"/>
          <p14:tracePt t="33777" x="2260600" y="1887538"/>
          <p14:tracePt t="33787" x="2233613" y="1887538"/>
          <p14:tracePt t="33793" x="2206625" y="1887538"/>
          <p14:tracePt t="33802" x="2187575" y="1887538"/>
          <p14:tracePt t="33809" x="2170113" y="1887538"/>
          <p14:tracePt t="33818" x="2160588" y="1887538"/>
          <p14:tracePt t="33825" x="2151063" y="1887538"/>
          <p14:tracePt t="33892" x="2124075" y="1887538"/>
          <p14:tracePt t="33899" x="2114550" y="1887538"/>
          <p14:tracePt t="33908" x="2087563" y="1887538"/>
          <p14:tracePt t="33915" x="2070100" y="1887538"/>
          <p14:tracePt t="33925" x="2033588" y="1887538"/>
          <p14:tracePt t="33931" x="1987550" y="1887538"/>
          <p14:tracePt t="33940" x="1960563" y="1887538"/>
          <p14:tracePt t="33945" x="1914525" y="1887538"/>
          <p14:tracePt t="33953" x="1887538" y="1887538"/>
          <p14:tracePt t="33961" x="1868488" y="1887538"/>
          <p14:tracePt t="33970" x="1860550" y="1887538"/>
          <p14:tracePt t="33977" x="1851025" y="1887538"/>
          <p14:tracePt t="33986" x="1841500" y="1887538"/>
          <p14:tracePt t="34041" x="1831975" y="1887538"/>
          <p14:tracePt t="34075" x="1804988" y="1887538"/>
          <p14:tracePt t="34083" x="1787525" y="1887538"/>
          <p14:tracePt t="34094" x="1758950" y="1878013"/>
          <p14:tracePt t="34099" x="1741488" y="1878013"/>
          <p14:tracePt t="34110" x="1714500" y="1878013"/>
          <p14:tracePt t="34126" x="1649413" y="1860550"/>
          <p14:tracePt t="34130" x="1604963" y="1851025"/>
          <p14:tracePt t="34138" x="1585913" y="1851025"/>
          <p14:tracePt t="34146" x="1558925" y="1833563"/>
          <p14:tracePt t="34154" x="1531938" y="1833563"/>
          <p14:tracePt t="34162" x="1504950" y="1824038"/>
          <p14:tracePt t="34178" x="1495425" y="1824038"/>
          <p14:tracePt t="34194" x="1485900" y="1814513"/>
          <p14:tracePt t="34220" x="1458913" y="1814513"/>
          <p14:tracePt t="34235" x="1449388" y="1814513"/>
          <p14:tracePt t="34245" x="1439863" y="1814513"/>
          <p14:tracePt t="34251" x="1422400" y="1814513"/>
          <p14:tracePt t="34260" x="1412875" y="1814513"/>
          <p14:tracePt t="34267" x="1376363" y="1814513"/>
          <p14:tracePt t="34276" x="1358900" y="1814513"/>
          <p14:tracePt t="34291" x="1330325" y="1814513"/>
          <p14:tracePt t="34298" x="1322388" y="1814513"/>
          <p14:tracePt t="34308" x="1312863" y="1814513"/>
          <p14:tracePt t="34547" x="1293813" y="1814513"/>
          <p14:tracePt t="34563" x="1285875" y="1814513"/>
          <p14:tracePt t="34573" x="1276350" y="1814513"/>
          <p14:tracePt t="34589" x="1266825" y="1814513"/>
          <p14:tracePt t="34595" x="1258888" y="1841500"/>
          <p14:tracePt t="34603" x="1249363" y="1851025"/>
          <p14:tracePt t="34611" x="1249363" y="1870075"/>
          <p14:tracePt t="34618" x="1239838" y="1887538"/>
          <p14:tracePt t="34625" x="1239838" y="1897063"/>
          <p14:tracePt t="34635" x="1239838" y="1906588"/>
          <p14:tracePt t="34641" x="1230313" y="1914525"/>
          <p14:tracePt t="34843" x="1239838" y="1914525"/>
          <p14:tracePt t="34851" x="1249363" y="1924050"/>
          <p14:tracePt t="34867" x="1266825" y="1924050"/>
          <p14:tracePt t="34874" x="1285875" y="1924050"/>
          <p14:tracePt t="34883" x="1312863" y="1924050"/>
          <p14:tracePt t="34893" x="1322388" y="1924050"/>
          <p14:tracePt t="34899" x="1339850" y="1924050"/>
          <p14:tracePt t="34909" x="1385888" y="1924050"/>
          <p14:tracePt t="34915" x="1412875" y="1924050"/>
          <p14:tracePt t="34924" x="1439863" y="1924050"/>
          <p14:tracePt t="34931" x="1476375" y="1924050"/>
          <p14:tracePt t="34939" x="1531938" y="1924050"/>
          <p14:tracePt t="34947" x="1612900" y="1924050"/>
          <p14:tracePt t="34955" x="1668463" y="1924050"/>
          <p14:tracePt t="34963" x="1722438" y="1924050"/>
          <p14:tracePt t="34971" x="1814513" y="1924050"/>
          <p14:tracePt t="34979" x="1878013" y="1951038"/>
          <p14:tracePt t="34987" x="1931988" y="1951038"/>
          <p14:tracePt t="34994" x="1960563" y="1951038"/>
          <p14:tracePt t="35001" x="2005013" y="1951038"/>
          <p14:tracePt t="35009" x="2033588" y="1951038"/>
          <p14:tracePt t="35017" x="2041525" y="1951038"/>
          <p14:tracePt t="35025" x="2051050" y="1951038"/>
          <p14:tracePt t="35042" x="2070100" y="1951038"/>
          <p14:tracePt t="35050" x="2078038" y="1951038"/>
          <p14:tracePt t="35057" x="2087563" y="1951038"/>
          <p14:tracePt t="35065" x="2114550" y="1951038"/>
          <p14:tracePt t="35073" x="2133600" y="1951038"/>
          <p14:tracePt t="35081" x="2170113" y="1951038"/>
          <p14:tracePt t="35090" x="2214563" y="1951038"/>
          <p14:tracePt t="35097" x="2270125" y="1951038"/>
          <p14:tracePt t="35109" x="2343150" y="1951038"/>
          <p14:tracePt t="35125" x="2470150" y="1951038"/>
          <p14:tracePt t="35129" x="2543175" y="1951038"/>
          <p14:tracePt t="35138" x="2606675" y="1951038"/>
          <p14:tracePt t="35145" x="2662238" y="1951038"/>
          <p14:tracePt t="35153" x="2698750" y="1951038"/>
          <p14:tracePt t="35161" x="2708275" y="1951038"/>
          <p14:tracePt t="35169" x="2725738" y="1951038"/>
          <p14:tracePt t="35267" x="2735263" y="1951038"/>
          <p14:tracePt t="35275" x="2744788" y="1951038"/>
          <p14:tracePt t="35283" x="2744788" y="1960563"/>
          <p14:tracePt t="35292" x="2762250" y="1960563"/>
          <p14:tracePt t="35298" x="2781300" y="1960563"/>
          <p14:tracePt t="35310" x="2808288" y="1970088"/>
          <p14:tracePt t="35321" x="2817813" y="1970088"/>
          <p14:tracePt t="35369" x="2825750" y="1970088"/>
          <p14:tracePt t="35394" x="2835275" y="1970088"/>
          <p14:tracePt t="35403" x="2852738" y="1970088"/>
          <p14:tracePt t="35419" x="2871788" y="1970088"/>
          <p14:tracePt t="35427" x="2898775" y="1970088"/>
          <p14:tracePt t="35435" x="2917825" y="1970088"/>
          <p14:tracePt t="35442" x="2944813" y="1970088"/>
          <p14:tracePt t="35450" x="2962275" y="1970088"/>
          <p14:tracePt t="35458" x="2971800" y="1970088"/>
          <p14:tracePt t="35466" x="2990850" y="1970088"/>
          <p14:tracePt t="35555" x="2998788" y="1970088"/>
          <p14:tracePt t="35563" x="2998788" y="1979613"/>
          <p14:tracePt t="35571" x="3008313" y="1979613"/>
          <p14:tracePt t="35579" x="3044825" y="1997075"/>
          <p14:tracePt t="35595" x="3081338" y="2006600"/>
          <p14:tracePt t="35603" x="3100388" y="2006600"/>
          <p14:tracePt t="35612" x="3100388" y="2016125"/>
          <p14:tracePt t="35619" x="3127375" y="2016125"/>
          <p14:tracePt t="35626" x="3136900" y="2024063"/>
          <p14:tracePt t="35634" x="3144838" y="2024063"/>
          <p14:tracePt t="35643" x="3171825" y="2043113"/>
          <p14:tracePt t="35652" x="3181350" y="2043113"/>
          <p14:tracePt t="35667" x="3190875" y="2043113"/>
          <p14:tracePt t="35675" x="3208338" y="2043113"/>
          <p14:tracePt t="35685" x="3208338" y="2052638"/>
          <p14:tracePt t="35722" x="3217863" y="2052638"/>
          <p14:tracePt t="35730" x="3227388" y="2052638"/>
          <p14:tracePt t="35746" x="3236913" y="2060575"/>
          <p14:tracePt t="35754" x="3236913" y="2070100"/>
          <p14:tracePt t="35770" x="3236913" y="2079625"/>
          <p14:tracePt t="35786" x="3254375" y="2097088"/>
          <p14:tracePt t="35818" x="3254375" y="2116138"/>
          <p14:tracePt t="35826" x="3263900" y="2125663"/>
          <p14:tracePt t="35850" x="3273425" y="2143125"/>
          <p14:tracePt t="35874" x="3273425" y="2152650"/>
          <p14:tracePt t="35882" x="3273425" y="2160588"/>
          <p14:tracePt t="35890" x="3273425" y="2170113"/>
          <p14:tracePt t="35897" x="3273425" y="2197100"/>
          <p14:tracePt t="35907" x="3273425" y="2206625"/>
          <p14:tracePt t="35913" x="3281363" y="2225675"/>
          <p14:tracePt t="35921" x="3281363" y="2243138"/>
          <p14:tracePt t="35929" x="3281363" y="2262188"/>
          <p14:tracePt t="35937" x="3281363" y="2298700"/>
          <p14:tracePt t="35946" x="3300413" y="2325688"/>
          <p14:tracePt t="35953" x="3300413" y="2343150"/>
          <p14:tracePt t="35961" x="3300413" y="2362200"/>
          <p14:tracePt t="35969" x="3309938" y="2398713"/>
          <p14:tracePt t="35977" x="3309938" y="2425700"/>
          <p14:tracePt t="35986" x="3309938" y="2452688"/>
          <p14:tracePt t="35993" x="3309938" y="2489200"/>
          <p14:tracePt t="36001" x="3317875" y="2554288"/>
          <p14:tracePt t="36009" x="3317875" y="2571750"/>
          <p14:tracePt t="36017" x="3317875" y="2598738"/>
          <p14:tracePt t="36025" x="3317875" y="2635250"/>
          <p14:tracePt t="36033" x="3317875" y="2654300"/>
          <p14:tracePt t="36041" x="3317875" y="2681288"/>
          <p14:tracePt t="36049" x="3317875" y="2698750"/>
          <p14:tracePt t="36057" x="3317875" y="2708275"/>
          <p14:tracePt t="36066" x="3317875" y="2744788"/>
          <p14:tracePt t="36073" x="3317875" y="2754313"/>
          <p14:tracePt t="36082" x="3317875" y="2781300"/>
          <p14:tracePt t="36091" x="3317875" y="2790825"/>
          <p14:tracePt t="36097" x="3317875" y="2800350"/>
          <p14:tracePt t="36106" x="3317875" y="2808288"/>
          <p14:tracePt t="36143" x="3317875" y="2817813"/>
          <p14:tracePt t="36355" x="3317875" y="2790825"/>
          <p14:tracePt t="36371" x="3317875" y="2771775"/>
          <p14:tracePt t="36380" x="3309938" y="2727325"/>
          <p14:tracePt t="36387" x="3300413" y="2717800"/>
          <p14:tracePt t="36398" x="3290888" y="2698750"/>
          <p14:tracePt t="36402" x="3281363" y="2681288"/>
          <p14:tracePt t="36411" x="3263900" y="2662238"/>
          <p14:tracePt t="36418" x="3254375" y="2644775"/>
          <p14:tracePt t="36428" x="3244850" y="2635250"/>
          <p14:tracePt t="36433" x="3244850" y="2625725"/>
          <p14:tracePt t="36441" x="3227388" y="2617788"/>
          <p14:tracePt t="36449" x="3217863" y="2617788"/>
          <p14:tracePt t="36457" x="3208338" y="2598738"/>
          <p14:tracePt t="36555" x="3200400" y="2608263"/>
          <p14:tracePt t="36563" x="3200400" y="2644775"/>
          <p14:tracePt t="36570" x="3190875" y="2681288"/>
          <p14:tracePt t="36580" x="3190875" y="2698750"/>
          <p14:tracePt t="36586" x="3190875" y="2744788"/>
          <p14:tracePt t="36598" x="3190875" y="2763838"/>
          <p14:tracePt t="36602" x="3190875" y="2790825"/>
          <p14:tracePt t="36613" x="3190875" y="2827338"/>
          <p14:tracePt t="36617" x="3190875" y="2836863"/>
          <p14:tracePt t="36626" x="3190875" y="2844800"/>
          <p14:tracePt t="36690" x="3200400" y="2854325"/>
          <p14:tracePt t="36698" x="3217863" y="2854325"/>
          <p14:tracePt t="36707" x="3244850" y="2844800"/>
          <p14:tracePt t="36714" x="3290888" y="2808288"/>
          <p14:tracePt t="36723" x="3290888" y="2800350"/>
          <p14:tracePt t="36732" x="3336925" y="2763838"/>
          <p14:tracePt t="36738" x="3346450" y="2744788"/>
          <p14:tracePt t="36746" x="3373438" y="2698750"/>
          <p14:tracePt t="36754" x="3400425" y="2681288"/>
          <p14:tracePt t="36762" x="3419475" y="2644775"/>
          <p14:tracePt t="36770" x="3427413" y="2625725"/>
          <p14:tracePt t="36779" x="3427413" y="2617788"/>
          <p14:tracePt t="36802" x="3436938" y="2608263"/>
          <p14:tracePt t="36883" x="3436938" y="2617788"/>
          <p14:tracePt t="36899" x="3436938" y="2625725"/>
          <p14:tracePt t="36908" x="3436938" y="2635250"/>
          <p14:tracePt t="36915" x="3436938" y="2644775"/>
          <p14:tracePt t="36924" x="3436938" y="2662238"/>
          <p14:tracePt t="36938" x="3446463" y="2671763"/>
          <p14:tracePt t="36946" x="3446463" y="2681288"/>
          <p14:tracePt t="36954" x="3455988" y="2690813"/>
          <p14:tracePt t="36970" x="3455988" y="2698750"/>
          <p14:tracePt t="36978" x="3463925" y="2708275"/>
          <p14:tracePt t="37227" x="3490913" y="2708275"/>
          <p14:tracePt t="37234" x="3500438" y="2708275"/>
          <p14:tracePt t="37242" x="3509963" y="2698750"/>
          <p14:tracePt t="37249" x="3519488" y="2690813"/>
          <p14:tracePt t="37257" x="3519488" y="2681288"/>
          <p14:tracePt t="37265" x="3536950" y="2662238"/>
          <p14:tracePt t="37274" x="3546475" y="2662238"/>
          <p14:tracePt t="37281" x="3563938" y="2644775"/>
          <p14:tracePt t="37289" x="3582988" y="2608263"/>
          <p14:tracePt t="37297" x="3592513" y="2589213"/>
          <p14:tracePt t="37306" x="3619500" y="2562225"/>
          <p14:tracePt t="37313" x="3646488" y="2525713"/>
          <p14:tracePt t="37321" x="3656013" y="2508250"/>
          <p14:tracePt t="37330" x="3665538" y="2471738"/>
          <p14:tracePt t="37340" x="3683000" y="2452688"/>
          <p14:tracePt t="37345" x="3692525" y="2435225"/>
          <p14:tracePt t="37361" x="3692525" y="2425700"/>
          <p14:tracePt t="37378" x="3692525" y="2416175"/>
          <p14:tracePt t="37587" x="3692525" y="2425700"/>
          <p14:tracePt t="37603" x="3665538" y="2425700"/>
          <p14:tracePt t="37611" x="3646488" y="2425700"/>
          <p14:tracePt t="37619" x="3619500" y="2435225"/>
          <p14:tracePt t="37627" x="3600450" y="2435225"/>
          <p14:tracePt t="37634" x="3563938" y="2435225"/>
          <p14:tracePt t="37642" x="3536950" y="2435225"/>
          <p14:tracePt t="37650" x="3500438" y="2435225"/>
          <p14:tracePt t="37658" x="3446463" y="2435225"/>
          <p14:tracePt t="37666" x="3419475" y="2435225"/>
          <p14:tracePt t="37673" x="3382963" y="2435225"/>
          <p14:tracePt t="37684" x="3354388" y="2435225"/>
          <p14:tracePt t="37692" x="3346450" y="2435225"/>
          <p14:tracePt t="37700" x="3317875" y="2435225"/>
          <p14:tracePt t="37723" x="3300413" y="2435225"/>
          <p14:tracePt t="37739" x="3300413" y="2425700"/>
          <p14:tracePt t="37747" x="3290888" y="2416175"/>
          <p14:tracePt t="37756" x="3290888" y="2398713"/>
          <p14:tracePt t="37762" x="3273425" y="2379663"/>
          <p14:tracePt t="37769" x="3263900" y="2371725"/>
          <p14:tracePt t="37786" x="3254375" y="2352675"/>
          <p14:tracePt t="37794" x="3244850" y="2343150"/>
          <p14:tracePt t="37809" x="3236913" y="2343150"/>
          <p14:tracePt t="37833" x="3227388" y="2343150"/>
          <p14:tracePt t="37874" x="3227388" y="2335213"/>
          <p14:tracePt t="37882" x="3217863" y="2325688"/>
          <p14:tracePt t="37890" x="3217863" y="2316163"/>
          <p14:tracePt t="37898" x="3208338" y="2298700"/>
          <p14:tracePt t="37907" x="3190875" y="2279650"/>
          <p14:tracePt t="37922" x="3190875" y="2262188"/>
          <p14:tracePt t="37929" x="3181350" y="2252663"/>
          <p14:tracePt t="37945" x="3171825" y="2243138"/>
          <p14:tracePt t="37954" x="3171825" y="2233613"/>
          <p14:tracePt t="37961" x="3171825" y="2225675"/>
          <p14:tracePt t="37978" x="3171825" y="2216150"/>
          <p14:tracePt t="37986" x="3171825" y="2206625"/>
          <p14:tracePt t="38001" x="3171825" y="2189163"/>
          <p14:tracePt t="38017" x="3171825" y="2179638"/>
          <p14:tracePt t="38042" x="3181350" y="2160588"/>
          <p14:tracePt t="38057" x="3200400" y="2152650"/>
          <p14:tracePt t="38065" x="3217863" y="2143125"/>
          <p14:tracePt t="38074" x="3227388" y="2143125"/>
          <p14:tracePt t="38081" x="3244850" y="2133600"/>
          <p14:tracePt t="38105" x="3273425" y="2133600"/>
          <p14:tracePt t="38113" x="3281363" y="2133600"/>
          <p14:tracePt t="38124" x="3290888" y="2133600"/>
          <p14:tracePt t="38132" x="3309938" y="2133600"/>
          <p14:tracePt t="38147" x="3363913" y="2133600"/>
          <p14:tracePt t="38163" x="3400425" y="2133600"/>
          <p14:tracePt t="38170" x="3419475" y="2133600"/>
          <p14:tracePt t="38178" x="3455988" y="2133600"/>
          <p14:tracePt t="38187" x="3490913" y="2133600"/>
          <p14:tracePt t="38193" x="3519488" y="2133600"/>
          <p14:tracePt t="38201" x="3563938" y="2133600"/>
          <p14:tracePt t="38209" x="3592513" y="2133600"/>
          <p14:tracePt t="38217" x="3619500" y="2133600"/>
          <p14:tracePt t="38225" x="3646488" y="2143125"/>
          <p14:tracePt t="38233" x="3665538" y="2143125"/>
          <p14:tracePt t="38241" x="3683000" y="2152650"/>
          <p14:tracePt t="38249" x="3692525" y="2152650"/>
          <p14:tracePt t="38265" x="3702050" y="2160588"/>
          <p14:tracePt t="38282" x="3719513" y="2179638"/>
          <p14:tracePt t="38507" x="3719513" y="2189163"/>
          <p14:tracePt t="38515" x="3719513" y="2206625"/>
          <p14:tracePt t="38531" x="3719513" y="2225675"/>
          <p14:tracePt t="38547" x="3719513" y="2233613"/>
          <p14:tracePt t="38557" x="3719513" y="2252663"/>
          <p14:tracePt t="38563" x="3719513" y="2270125"/>
          <p14:tracePt t="38579" x="3719513" y="2298700"/>
          <p14:tracePt t="38591" x="3719513" y="2306638"/>
          <p14:tracePt t="38594" x="3719513" y="2325688"/>
          <p14:tracePt t="38602" x="3719513" y="2335213"/>
          <p14:tracePt t="38610" x="3729038" y="2352675"/>
          <p14:tracePt t="38618" x="3738563" y="2362200"/>
          <p14:tracePt t="38626" x="3738563" y="2379663"/>
          <p14:tracePt t="38634" x="3738563" y="2389188"/>
          <p14:tracePt t="38643" x="3738563" y="2398713"/>
          <p14:tracePt t="38650" x="3738563" y="2408238"/>
          <p14:tracePt t="38723" x="3738563" y="2425700"/>
          <p14:tracePt t="38756" x="3738563" y="2435225"/>
          <p14:tracePt t="38779" x="3738563" y="2452688"/>
          <p14:tracePt t="38810" x="3729038" y="2462213"/>
          <p14:tracePt t="38820" x="3719513" y="2471738"/>
          <p14:tracePt t="38826" x="3702050" y="2481263"/>
          <p14:tracePt t="38843" x="3683000" y="2489200"/>
          <p14:tracePt t="38850" x="3665538" y="2489200"/>
          <p14:tracePt t="38858" x="3665538" y="2498725"/>
          <p14:tracePt t="38866" x="3636963" y="2517775"/>
          <p14:tracePt t="38874" x="3629025" y="2517775"/>
          <p14:tracePt t="38882" x="3619500" y="2517775"/>
          <p14:tracePt t="38890" x="3600450" y="2517775"/>
          <p14:tracePt t="38897" x="3573463" y="2535238"/>
          <p14:tracePt t="38906" x="3556000" y="2535238"/>
          <p14:tracePt t="38913" x="3527425" y="2535238"/>
          <p14:tracePt t="38921" x="3509963" y="2535238"/>
          <p14:tracePt t="38929" x="3463925" y="2544763"/>
          <p14:tracePt t="38938" x="3427413" y="2544763"/>
          <p14:tracePt t="38946" x="3382963" y="2544763"/>
          <p14:tracePt t="38954" x="3363913" y="2544763"/>
          <p14:tracePt t="38961" x="3309938" y="2544763"/>
          <p14:tracePt t="38971" x="3300413" y="2544763"/>
          <p14:tracePt t="38977" x="3281363" y="2544763"/>
          <p14:tracePt t="38987" x="3263900" y="2544763"/>
          <p14:tracePt t="38993" x="3244850" y="2544763"/>
          <p14:tracePt t="39002" x="3217863" y="2525713"/>
          <p14:tracePt t="39009" x="3208338" y="2498725"/>
          <p14:tracePt t="39017" x="3200400" y="2471738"/>
          <p14:tracePt t="39025" x="3190875" y="2452688"/>
          <p14:tracePt t="39033" x="3181350" y="2444750"/>
          <p14:tracePt t="39041" x="3181350" y="2425700"/>
          <p14:tracePt t="39057" x="3181350" y="2416175"/>
          <p14:tracePt t="39066" x="3181350" y="2389188"/>
          <p14:tracePt t="39082" x="3181350" y="2379663"/>
          <p14:tracePt t="39090" x="3181350" y="2371725"/>
          <p14:tracePt t="39097" x="3181350" y="2352675"/>
          <p14:tracePt t="39107" x="3181350" y="2343150"/>
          <p14:tracePt t="39129" x="3181350" y="2335213"/>
          <p14:tracePt t="39138" x="3181350" y="2316163"/>
          <p14:tracePt t="39154" x="3190875" y="2306638"/>
          <p14:tracePt t="39227" x="3208338" y="2306638"/>
          <p14:tracePt t="39235" x="3217863" y="2306638"/>
          <p14:tracePt t="39243" x="3227388" y="2306638"/>
          <p14:tracePt t="39251" x="3254375" y="2306638"/>
          <p14:tracePt t="39258" x="3263900" y="2306638"/>
          <p14:tracePt t="39358" x="3263900" y="2298700"/>
          <p14:tracePt t="39421" x="3263900" y="2289175"/>
          <p14:tracePt t="39451" x="3263900" y="2270125"/>
          <p14:tracePt t="39499" x="3273425" y="2262188"/>
          <p14:tracePt t="39523" x="3281363" y="2252663"/>
          <p14:tracePt t="39547" x="3290888" y="2243138"/>
          <p14:tracePt t="39563" x="3309938" y="2233613"/>
          <p14:tracePt t="39579" x="3317875" y="2225675"/>
          <p14:tracePt t="39591" x="3327400" y="2216150"/>
          <p14:tracePt t="39603" x="3336925" y="2206625"/>
          <p14:tracePt t="39609" x="3346450" y="2206625"/>
          <p14:tracePt t="39618" x="3373438" y="2206625"/>
          <p14:tracePt t="39625" x="3390900" y="2206625"/>
          <p14:tracePt t="39634" x="3400425" y="2206625"/>
          <p14:tracePt t="39642" x="3419475" y="2206625"/>
          <p14:tracePt t="39682" x="3427413" y="2206625"/>
          <p14:tracePt t="39690" x="3436938" y="2206625"/>
          <p14:tracePt t="39707" x="3455988" y="2206625"/>
          <p14:tracePt t="39715" x="3473450" y="2216150"/>
          <p14:tracePt t="39724" x="3482975" y="2233613"/>
          <p14:tracePt t="39739" x="3490913" y="2252663"/>
          <p14:tracePt t="39755" x="3490913" y="2262188"/>
          <p14:tracePt t="39892" x="3500438" y="2270125"/>
          <p14:tracePt t="39924" x="3519488" y="2270125"/>
          <p14:tracePt t="39933" x="3527425" y="2270125"/>
          <p14:tracePt t="39939" x="3527425" y="2262188"/>
          <p14:tracePt t="39946" x="3546475" y="2243138"/>
          <p14:tracePt t="39954" x="3556000" y="2233613"/>
          <p14:tracePt t="39962" x="3563938" y="2225675"/>
          <p14:tracePt t="39970" x="3573463" y="2216150"/>
          <p14:tracePt t="40075" x="3582988" y="2216150"/>
          <p14:tracePt t="40083" x="3592513" y="2216150"/>
          <p14:tracePt t="40092" x="3600450" y="2216150"/>
          <p14:tracePt t="40099" x="3619500" y="2216150"/>
          <p14:tracePt t="40107" x="3629025" y="2216150"/>
          <p14:tracePt t="40114" x="3646488" y="2233613"/>
          <p14:tracePt t="40124" x="3656013" y="2270125"/>
          <p14:tracePt t="40129" x="3683000" y="2298700"/>
          <p14:tracePt t="40137" x="3702050" y="2325688"/>
          <p14:tracePt t="40145" x="3709988" y="2343150"/>
          <p14:tracePt t="40153" x="3729038" y="2379663"/>
          <p14:tracePt t="40161" x="3738563" y="2416175"/>
          <p14:tracePt t="40169" x="3746500" y="2444750"/>
          <p14:tracePt t="40177" x="3746500" y="2471738"/>
          <p14:tracePt t="40185" x="3746500" y="2481263"/>
          <p14:tracePt t="40209" x="3746500" y="2489200"/>
          <p14:tracePt t="40283" x="3746500" y="2508250"/>
          <p14:tracePt t="40291" x="3746500" y="2517775"/>
          <p14:tracePt t="40299" x="3746500" y="2525713"/>
          <p14:tracePt t="40315" x="3746500" y="2535238"/>
          <p14:tracePt t="40339" x="3738563" y="2554288"/>
          <p14:tracePt t="40354" x="3729038" y="2571750"/>
          <p14:tracePt t="40361" x="3719513" y="2571750"/>
          <p14:tracePt t="40377" x="3719513" y="2581275"/>
          <p14:tracePt t="40385" x="3719513" y="2589213"/>
          <p14:tracePt t="40401" x="3709988" y="2598738"/>
          <p14:tracePt t="40547" x="3702050" y="2608263"/>
          <p14:tracePt t="40579" x="3746500" y="2608263"/>
          <p14:tracePt t="40588" x="3783013" y="2608263"/>
          <p14:tracePt t="40594" x="3829050" y="2608263"/>
          <p14:tracePt t="40603" x="3865563" y="2608263"/>
          <p14:tracePt t="40610" x="3911600" y="2608263"/>
          <p14:tracePt t="40620" x="3965575" y="2608263"/>
          <p14:tracePt t="40625" x="4002088" y="2608263"/>
          <p14:tracePt t="40634" x="4048125" y="2608263"/>
          <p14:tracePt t="40641" x="4065588" y="2608263"/>
          <p14:tracePt t="40649" x="4084638" y="2608263"/>
          <p14:tracePt t="40657" x="4094163" y="2598738"/>
          <p14:tracePt t="40665" x="4102100" y="2589213"/>
          <p14:tracePt t="40763" x="4111625" y="2581275"/>
          <p14:tracePt t="40889" x="4102100" y="2581275"/>
          <p14:tracePt t="40906" x="4094163" y="2581275"/>
          <p14:tracePt t="40924" x="4084638" y="2581275"/>
          <p14:tracePt t="40963" x="4065588" y="2581275"/>
          <p14:tracePt t="41124" x="4057650" y="2571750"/>
          <p14:tracePt t="41139" x="4057650" y="2562225"/>
          <p14:tracePt t="41154" x="4057650" y="2554288"/>
          <p14:tracePt t="41186" x="4057650" y="2535238"/>
          <p14:tracePt t="41202" x="4057650" y="2525713"/>
          <p14:tracePt t="41234" x="4065588" y="2517775"/>
          <p14:tracePt t="41250" x="4075113" y="2517775"/>
          <p14:tracePt t="41274" x="4084638" y="2508250"/>
          <p14:tracePt t="41290" x="4102100" y="2489200"/>
          <p14:tracePt t="41611" x="4111625" y="2481263"/>
          <p14:tracePt t="41667" x="4121150" y="2481263"/>
          <p14:tracePt t="41771" x="4129088" y="2481263"/>
          <p14:tracePt t="41970" x="4138613" y="2489200"/>
          <p14:tracePt t="42099" x="4138613" y="2498725"/>
          <p14:tracePt t="42108" x="4138613" y="2508250"/>
          <p14:tracePt t="42115" x="4148138" y="2517775"/>
          <p14:tracePt t="42126" x="4157663" y="2517775"/>
          <p14:tracePt t="42129" x="4175125" y="2517775"/>
          <p14:tracePt t="42137" x="4211638" y="2517775"/>
          <p14:tracePt t="42145" x="4267200" y="2517775"/>
          <p14:tracePt t="42153" x="4348163" y="2517775"/>
          <p14:tracePt t="42161" x="4421188" y="2517775"/>
          <p14:tracePt t="42169" x="4530725" y="2517775"/>
          <p14:tracePt t="42177" x="4659313" y="2517775"/>
          <p14:tracePt t="42185" x="4749800" y="2517775"/>
          <p14:tracePt t="42193" x="4876800" y="2517775"/>
          <p14:tracePt t="42201" x="4949825" y="2517775"/>
          <p14:tracePt t="42209" x="5068888" y="2498725"/>
          <p14:tracePt t="42218" x="5141913" y="2471738"/>
          <p14:tracePt t="42226" x="5159375" y="2452688"/>
          <p14:tracePt t="42234" x="5224463" y="2435225"/>
          <p14:tracePt t="42242" x="5241925" y="2408238"/>
          <p14:tracePt t="42250" x="5268913" y="2389188"/>
          <p14:tracePt t="42260" x="5287963" y="2379663"/>
          <p14:tracePt t="42267" x="5324475" y="2362200"/>
          <p14:tracePt t="42276" x="5341938" y="2352675"/>
          <p14:tracePt t="42283" x="5360988" y="2343150"/>
          <p14:tracePt t="42293" x="5414963" y="2306638"/>
          <p14:tracePt t="42299" x="5461000" y="2306638"/>
          <p14:tracePt t="42312" x="5524500" y="2279650"/>
          <p14:tracePt t="42314" x="5607050" y="2279650"/>
          <p14:tracePt t="42325" x="5716588" y="2270125"/>
          <p14:tracePt t="42330" x="5797550" y="2243138"/>
          <p14:tracePt t="42342" x="5907088" y="2243138"/>
          <p14:tracePt t="42346" x="5962650" y="2233613"/>
          <p14:tracePt t="42354" x="6016625" y="2233613"/>
          <p14:tracePt t="42362" x="6072188" y="2233613"/>
          <p14:tracePt t="42370" x="6080125" y="2233613"/>
          <p14:tracePt t="42377" x="6099175" y="2233613"/>
          <p14:tracePt t="42385" x="6126163" y="2216150"/>
          <p14:tracePt t="42401" x="6145213" y="2206625"/>
          <p14:tracePt t="42417" x="6153150" y="2206625"/>
          <p14:tracePt t="42425" x="6162675" y="2197100"/>
          <p14:tracePt t="42433" x="6181725" y="2189163"/>
          <p14:tracePt t="42442" x="6189663" y="2179638"/>
          <p14:tracePt t="42449" x="6208713" y="2170113"/>
          <p14:tracePt t="42458" x="6226175" y="2152650"/>
          <p14:tracePt t="42466" x="6235700" y="2143125"/>
          <p14:tracePt t="42474" x="6254750" y="2133600"/>
          <p14:tracePt t="42489" x="6254750" y="2125663"/>
          <p14:tracePt t="42497" x="6262688" y="2116138"/>
          <p14:tracePt t="42513" x="6272213" y="2116138"/>
          <p14:tracePt t="42643" x="6272213" y="2106613"/>
          <p14:tracePt t="42659" x="6272213" y="2097088"/>
          <p14:tracePt t="42674" x="6272213" y="2079625"/>
          <p14:tracePt t="42691" x="6281738" y="2070100"/>
          <p14:tracePt t="42698" x="6291263" y="2070100"/>
          <p14:tracePt t="42723" x="6318250" y="2060575"/>
          <p14:tracePt t="42754" x="6335713" y="2060575"/>
          <p14:tracePt t="42762" x="6345238" y="2052638"/>
          <p14:tracePt t="42939" x="6318250" y="2052638"/>
          <p14:tracePt t="42947" x="6291263" y="2052638"/>
          <p14:tracePt t="42959" x="6254750" y="2052638"/>
          <p14:tracePt t="42964" x="6245225" y="2052638"/>
          <p14:tracePt t="42970" x="6199188" y="2052638"/>
          <p14:tracePt t="42978" x="6189663" y="2060575"/>
          <p14:tracePt t="42985" x="6162675" y="2060575"/>
          <p14:tracePt t="42993" x="6145213" y="2060575"/>
          <p14:tracePt t="43001" x="6126163" y="2060575"/>
          <p14:tracePt t="43017" x="6108700" y="2070100"/>
          <p14:tracePt t="43283" x="6116638" y="2070100"/>
          <p14:tracePt t="43302" x="6145213" y="2060575"/>
          <p14:tracePt t="43305" x="6153150" y="2060575"/>
          <p14:tracePt t="43314" x="6162675" y="2060575"/>
          <p14:tracePt t="43325" x="6172200" y="2060575"/>
          <p14:tracePt t="43341" x="6172200" y="2052638"/>
          <p14:tracePt t="43593" x="6162675" y="2052638"/>
          <p14:tracePt t="43601" x="6153150" y="2052638"/>
          <p14:tracePt t="43617" x="6135688" y="2052638"/>
          <p14:tracePt t="43625" x="6126163" y="2052638"/>
          <p14:tracePt t="43633" x="6116638" y="2052638"/>
          <p14:tracePt t="43651" x="6108700" y="2052638"/>
          <p14:tracePt t="43666" x="6099175" y="2052638"/>
          <p14:tracePt t="43691" x="6089650" y="2052638"/>
          <p14:tracePt t="43723" x="6080125" y="2052638"/>
          <p14:tracePt t="43731" x="6072188" y="2052638"/>
          <p14:tracePt t="43746" x="6053138" y="2052638"/>
          <p14:tracePt t="43755" x="6043613" y="2052638"/>
          <p14:tracePt t="43770" x="6035675" y="2052638"/>
          <p14:tracePt t="43778" x="6016625" y="2052638"/>
          <p14:tracePt t="43794" x="6007100" y="2052638"/>
          <p14:tracePt t="43802" x="5999163" y="2052638"/>
          <p14:tracePt t="43811" x="5980113" y="2043113"/>
          <p14:tracePt t="43818" x="5972175" y="2043113"/>
          <p14:tracePt t="43826" x="5953125" y="2024063"/>
          <p14:tracePt t="43850" x="5935663" y="2024063"/>
          <p14:tracePt t="43859" x="5926138" y="2024063"/>
          <p14:tracePt t="43874" x="5916613" y="2024063"/>
          <p14:tracePt t="43898" x="5907088" y="2024063"/>
          <p14:tracePt t="43907" x="5889625" y="2024063"/>
          <p14:tracePt t="43923" x="5880100" y="2024063"/>
          <p14:tracePt t="43938" x="5870575" y="2024063"/>
          <p14:tracePt t="43953" x="5853113" y="2024063"/>
          <p14:tracePt t="44538" x="5870575" y="2016125"/>
          <p14:tracePt t="44545" x="5880100" y="2016125"/>
          <p14:tracePt t="44554" x="5899150" y="2016125"/>
          <p14:tracePt t="44562" x="5926138" y="2016125"/>
          <p14:tracePt t="44573" x="5943600" y="2006600"/>
          <p14:tracePt t="44578" x="5962650" y="2006600"/>
          <p14:tracePt t="44587" x="5972175" y="2006600"/>
          <p14:tracePt t="44594" x="5989638" y="2006600"/>
          <p14:tracePt t="44603" x="6007100" y="2006600"/>
          <p14:tracePt t="44625" x="6016625" y="2006600"/>
          <p14:tracePt t="44634" x="6026150" y="2006600"/>
          <p14:tracePt t="44659" x="6043613" y="2006600"/>
          <p14:tracePt t="44675" x="6053138" y="2006600"/>
          <p14:tracePt t="45036" x="6062663" y="2006600"/>
          <p14:tracePt t="45091" x="6080125" y="2006600"/>
          <p14:tracePt t="45107" x="6099175" y="1979613"/>
          <p14:tracePt t="45130" x="6108700" y="1979613"/>
          <p14:tracePt t="45141" x="6135688" y="1979613"/>
          <p14:tracePt t="45147" x="6145213" y="1979613"/>
          <p14:tracePt t="45155" x="6172200" y="1979613"/>
          <p14:tracePt t="45162" x="6181725" y="1979613"/>
          <p14:tracePt t="45177" x="6199188" y="1979613"/>
          <p14:tracePt t="45185" x="6208713" y="1979613"/>
          <p14:tracePt t="45194" x="6218238" y="1979613"/>
          <p14:tracePt t="45202" x="6226175" y="1979613"/>
          <p14:tracePt t="45210" x="6235700" y="1979613"/>
          <p14:tracePt t="45217" x="6262688" y="1979613"/>
          <p14:tracePt t="45226" x="6281738" y="1979613"/>
          <p14:tracePt t="45234" x="6299200" y="1970088"/>
          <p14:tracePt t="45242" x="6318250" y="1970088"/>
          <p14:tracePt t="45250" x="6354763" y="1970088"/>
          <p14:tracePt t="45257" x="6399213" y="1960563"/>
          <p14:tracePt t="45265" x="6427788" y="1960563"/>
          <p14:tracePt t="45273" x="6481763" y="1960563"/>
          <p14:tracePt t="45281" x="6545263" y="1951038"/>
          <p14:tracePt t="45290" x="6600825" y="1951038"/>
          <p14:tracePt t="45297" x="6654800" y="1951038"/>
          <p14:tracePt t="45307" x="6691313" y="1951038"/>
          <p14:tracePt t="45313" x="6746875" y="1951038"/>
          <p14:tracePt t="45323" x="6791325" y="1951038"/>
          <p14:tracePt t="45329" x="6846888" y="1951038"/>
          <p14:tracePt t="45339" x="6900863" y="1951038"/>
          <p14:tracePt t="45345" x="6956425" y="1951038"/>
          <p14:tracePt t="45354" x="7010400" y="1951038"/>
          <p14:tracePt t="45362" x="7056438" y="1951038"/>
          <p14:tracePt t="45370" x="7110413" y="1951038"/>
          <p14:tracePt t="45378" x="7129463" y="1951038"/>
          <p14:tracePt t="45386" x="7156450" y="1933575"/>
          <p14:tracePt t="45394" x="7183438" y="1933575"/>
          <p14:tracePt t="45406" x="7219950" y="1924050"/>
          <p14:tracePt t="45410" x="7239000" y="1924050"/>
          <p14:tracePt t="45419" x="7265988" y="1924050"/>
          <p14:tracePt t="45426" x="7283450" y="1924050"/>
          <p14:tracePt t="45436" x="7302500" y="1924050"/>
          <p14:tracePt t="45441" x="7312025" y="1914525"/>
          <p14:tracePt t="45449" x="7319963" y="1914525"/>
          <p14:tracePt t="45457" x="7339013" y="1914525"/>
          <p14:tracePt t="45465" x="7348538" y="1914525"/>
          <p14:tracePt t="45473" x="7356475" y="1914525"/>
          <p14:tracePt t="45489" x="7366000" y="1914525"/>
          <p14:tracePt t="45506" x="7392988" y="1914525"/>
          <p14:tracePt t="45514" x="7412038" y="1914525"/>
          <p14:tracePt t="45523" x="7429500" y="1914525"/>
          <p14:tracePt t="45530" x="7439025" y="1914525"/>
          <p14:tracePt t="45539" x="7448550" y="1914525"/>
          <p14:tracePt t="45546" x="7475538" y="1914525"/>
          <p14:tracePt t="45554" x="7494588" y="1914525"/>
          <p14:tracePt t="45562" x="7521575" y="1914525"/>
          <p14:tracePt t="45570" x="7567613" y="1914525"/>
          <p14:tracePt t="45577" x="7575550" y="1914525"/>
          <p14:tracePt t="45593" x="7602538" y="1914525"/>
          <p14:tracePt t="45603" x="7612063" y="1914525"/>
          <p14:tracePt t="45609" x="7621588" y="1914525"/>
          <p14:tracePt t="45618" x="7631113" y="1914525"/>
          <p14:tracePt t="45634" x="7648575" y="1914525"/>
          <p14:tracePt t="45642" x="7658100" y="1914525"/>
          <p14:tracePt t="45657" x="7667625" y="1914525"/>
          <p14:tracePt t="45665" x="7685088" y="1914525"/>
          <p14:tracePt t="45673" x="7694613" y="1914525"/>
          <p14:tracePt t="45682" x="7712075" y="1914525"/>
          <p14:tracePt t="45689" x="7740650" y="1914525"/>
          <p14:tracePt t="45698" x="7767638" y="1906588"/>
          <p14:tracePt t="45706" x="7794625" y="1906588"/>
          <p14:tracePt t="45714" x="7840663" y="1906588"/>
          <p14:tracePt t="45722" x="7894638" y="1906588"/>
          <p14:tracePt t="45730" x="7931150" y="1906588"/>
          <p14:tracePt t="45739" x="7986713" y="1906588"/>
          <p14:tracePt t="45746" x="8023225" y="1906588"/>
          <p14:tracePt t="45754" x="8077200" y="1906588"/>
          <p14:tracePt t="45762" x="8113713" y="1906588"/>
          <p14:tracePt t="45772" x="8159750" y="1906588"/>
          <p14:tracePt t="45778" x="8186738" y="1906588"/>
          <p14:tracePt t="45786" x="8213725" y="1906588"/>
          <p14:tracePt t="45794" x="8240713" y="1906588"/>
          <p14:tracePt t="45802" x="8250238" y="1906588"/>
          <p14:tracePt t="45811" x="8259763" y="1906588"/>
          <p14:tracePt t="45817" x="8269288" y="1906588"/>
          <p14:tracePt t="45826" x="8286750" y="1906588"/>
          <p14:tracePt t="45947" x="8296275" y="1906588"/>
          <p14:tracePt t="45955" x="8305800" y="1906588"/>
          <p14:tracePt t="45963" x="8313738" y="1906588"/>
          <p14:tracePt t="45973" x="8332788" y="1906588"/>
          <p14:tracePt t="45979" x="8342313" y="1924050"/>
          <p14:tracePt t="45989" x="8350250" y="1933575"/>
          <p14:tracePt t="45994" x="8359775" y="1943100"/>
          <p14:tracePt t="46002" x="8378825" y="1970088"/>
          <p14:tracePt t="46010" x="8378825" y="1979613"/>
          <p14:tracePt t="46021" x="8386763" y="1987550"/>
          <p14:tracePt t="46025" x="8396288" y="2006600"/>
          <p14:tracePt t="46041" x="8405813" y="2016125"/>
          <p14:tracePt t="46050" x="8415338" y="2016125"/>
          <p14:tracePt t="46105" x="8423275" y="2024063"/>
          <p14:tracePt t="46137" x="8432800" y="2043113"/>
          <p14:tracePt t="46161" x="8442325" y="2052638"/>
          <p14:tracePt t="46225" x="8442325" y="2060575"/>
          <p14:tracePt t="46324" x="8451850" y="2070100"/>
          <p14:tracePt t="46475" x="8451850" y="2079625"/>
          <p14:tracePt t="46499" x="8459788" y="2089150"/>
          <p14:tracePt t="46761" x="8459788" y="2097088"/>
          <p14:tracePt t="46769" x="8415338" y="2097088"/>
          <p14:tracePt t="46777" x="8359775" y="2097088"/>
          <p14:tracePt t="46785" x="8269288" y="2097088"/>
          <p14:tracePt t="46794" x="8159750" y="2097088"/>
          <p14:tracePt t="46804" x="8067675" y="2097088"/>
          <p14:tracePt t="46811" x="7940675" y="2097088"/>
          <p14:tracePt t="46817" x="7794625" y="2097088"/>
          <p14:tracePt t="46825" x="7667625" y="2097088"/>
          <p14:tracePt t="46833" x="7521575" y="2097088"/>
          <p14:tracePt t="46842" x="7429500" y="2097088"/>
          <p14:tracePt t="46849" x="7339013" y="2097088"/>
          <p14:tracePt t="46857" x="7275513" y="2097088"/>
          <p14:tracePt t="46865" x="7219950" y="2097088"/>
          <p14:tracePt t="46873" x="7202488" y="2097088"/>
          <p14:tracePt t="46881" x="7175500" y="2097088"/>
          <p14:tracePt t="46889" x="7165975" y="2097088"/>
          <p14:tracePt t="46897" x="7146925" y="2097088"/>
          <p14:tracePt t="46906" x="7119938" y="2097088"/>
          <p14:tracePt t="46913" x="7102475" y="2097088"/>
          <p14:tracePt t="46922" x="7065963" y="2097088"/>
          <p14:tracePt t="46929" x="7010400" y="2097088"/>
          <p14:tracePt t="46938" x="6956425" y="2097088"/>
          <p14:tracePt t="46945" x="6883400" y="2097088"/>
          <p14:tracePt t="46953" x="6819900" y="2097088"/>
          <p14:tracePt t="46961" x="6727825" y="2097088"/>
          <p14:tracePt t="46969" x="6673850" y="2097088"/>
          <p14:tracePt t="46977" x="6645275" y="2097088"/>
          <p14:tracePt t="46985" x="6627813" y="2097088"/>
          <p14:tracePt t="46993" x="6618288" y="2097088"/>
          <p14:tracePt t="47066" x="6610350" y="2097088"/>
          <p14:tracePt t="47083" x="6610350" y="2089150"/>
          <p14:tracePt t="47099" x="6610350" y="2079625"/>
          <p14:tracePt t="47114" x="6610350" y="2060575"/>
          <p14:tracePt t="47122" x="6610350" y="2052638"/>
          <p14:tracePt t="47129" x="6610350" y="2043113"/>
          <p14:tracePt t="47138" x="6610350" y="2033588"/>
          <p14:tracePt t="47146" x="6600825" y="2024063"/>
          <p14:tracePt t="47154" x="6591300" y="2016125"/>
          <p14:tracePt t="47170" x="6573838" y="2006600"/>
          <p14:tracePt t="47177" x="6554788" y="1997075"/>
          <p14:tracePt t="47185" x="6537325" y="1987550"/>
          <p14:tracePt t="47193" x="6518275" y="1970088"/>
          <p14:tracePt t="47201" x="6508750" y="1970088"/>
          <p14:tracePt t="47210" x="6500813" y="1951038"/>
          <p14:tracePt t="47235" x="6481763" y="1933575"/>
          <p14:tracePt t="47244" x="6481763" y="1924050"/>
          <p14:tracePt t="47267" x="6481763" y="1914525"/>
          <p14:tracePt t="47281" x="6481763" y="1906588"/>
          <p14:tracePt t="47298" x="6481763" y="1887538"/>
          <p14:tracePt t="47305" x="6481763" y="1870075"/>
          <p14:tracePt t="47313" x="6491288" y="1860550"/>
          <p14:tracePt t="47322" x="6500813" y="1851025"/>
          <p14:tracePt t="47329" x="6508750" y="1841500"/>
          <p14:tracePt t="47337" x="6518275" y="1833563"/>
          <p14:tracePt t="47345" x="6527800" y="1824038"/>
          <p14:tracePt t="47361" x="6537325" y="1814513"/>
          <p14:tracePt t="47369" x="6537325" y="1804988"/>
          <p14:tracePt t="47564" x="6537325" y="1824038"/>
          <p14:tracePt t="47571" x="6537325" y="1833563"/>
          <p14:tracePt t="47579" x="6537325" y="1851025"/>
          <p14:tracePt t="47585" x="6518275" y="1870075"/>
          <p14:tracePt t="47593" x="6500813" y="1887538"/>
          <p14:tracePt t="47601" x="6491288" y="1897063"/>
          <p14:tracePt t="47609" x="6491288" y="1914525"/>
          <p14:tracePt t="47617" x="6472238" y="1933575"/>
          <p14:tracePt t="47626" x="6454775" y="1951038"/>
          <p14:tracePt t="47633" x="6454775" y="1960563"/>
          <p14:tracePt t="47642" x="6445250" y="1970088"/>
          <p14:tracePt t="47649" x="6435725" y="1987550"/>
          <p14:tracePt t="47663" x="6418263" y="2006600"/>
          <p14:tracePt t="47665" x="6418263" y="2016125"/>
          <p14:tracePt t="47674" x="6408738" y="2024063"/>
          <p14:tracePt t="47690" x="6399213" y="2052638"/>
          <p14:tracePt t="47722" x="6391275" y="2060575"/>
          <p14:tracePt t="47738" x="6381750" y="2070100"/>
          <p14:tracePt t="47777" x="6381750" y="2089150"/>
          <p14:tracePt t="48073" x="6372225" y="2089150"/>
          <p14:tracePt t="48081" x="6335713" y="2089150"/>
          <p14:tracePt t="48089" x="6308725" y="2089150"/>
          <p14:tracePt t="48097" x="6291263" y="2089150"/>
          <p14:tracePt t="48106" x="6281738" y="2089150"/>
          <p14:tracePt t="48126" x="6262688" y="2089150"/>
          <p14:tracePt t="48201" x="6254750" y="2079625"/>
          <p14:tracePt t="48235" x="6254750" y="2070100"/>
          <p14:tracePt t="48355" x="6245225" y="2070100"/>
          <p14:tracePt t="48363" x="6218238" y="2070100"/>
          <p14:tracePt t="48379" x="6208713" y="2070100"/>
          <p14:tracePt t="48387" x="6199188" y="2070100"/>
          <p14:tracePt t="48403" x="6181725" y="2070100"/>
          <p14:tracePt t="48410" x="6172200" y="2070100"/>
          <p14:tracePt t="48426" x="6153150" y="2070100"/>
          <p14:tracePt t="48434" x="6135688" y="2070100"/>
          <p14:tracePt t="48442" x="6116638" y="2070100"/>
          <p14:tracePt t="48450" x="6089650" y="2070100"/>
          <p14:tracePt t="48458" x="6072188" y="2070100"/>
          <p14:tracePt t="48466" x="6043613" y="2070100"/>
          <p14:tracePt t="48474" x="6026150" y="2070100"/>
          <p14:tracePt t="48482" x="6016625" y="2070100"/>
          <p14:tracePt t="48490" x="6007100" y="2070100"/>
          <p14:tracePt t="48498" x="5999163" y="2070100"/>
          <p14:tracePt t="49102" x="5989638" y="2070100"/>
          <p14:tracePt t="49108" x="5980113" y="2070100"/>
          <p14:tracePt t="49116" x="5962650" y="2070100"/>
          <p14:tracePt t="49128" x="5953125" y="2070100"/>
          <p14:tracePt t="49253" x="5943600" y="2070100"/>
          <p14:tracePt t="49269" x="5935663" y="2070100"/>
          <p14:tracePt t="49274" x="5916613" y="2070100"/>
          <p14:tracePt t="49290" x="5899150" y="2070100"/>
          <p14:tracePt t="49306" x="5880100" y="2070100"/>
          <p14:tracePt t="49317" x="5870575" y="2070100"/>
          <p14:tracePt t="49325" x="5862638" y="2070100"/>
          <p14:tracePt t="49467" x="5870575" y="2070100"/>
          <p14:tracePt t="49475" x="5899150" y="2070100"/>
          <p14:tracePt t="49483" x="5907088" y="2070100"/>
          <p14:tracePt t="49491" x="5953125" y="2052638"/>
          <p14:tracePt t="49498" x="5972175" y="2052638"/>
          <p14:tracePt t="49507" x="6026150" y="2052638"/>
          <p14:tracePt t="49514" x="6072188" y="2052638"/>
          <p14:tracePt t="49523" x="6126163" y="2052638"/>
          <p14:tracePt t="49530" x="6199188" y="2052638"/>
          <p14:tracePt t="49539" x="6235700" y="2052638"/>
          <p14:tracePt t="49546" x="6281738" y="2052638"/>
          <p14:tracePt t="49554" x="6299200" y="2052638"/>
          <p14:tracePt t="49562" x="6318250" y="2052638"/>
          <p14:tracePt t="49570" x="6326188" y="2052638"/>
          <p14:tracePt t="49825" x="6335713" y="2052638"/>
          <p14:tracePt t="49833" x="6354763" y="2052638"/>
          <p14:tracePt t="49842" x="6372225" y="2052638"/>
          <p14:tracePt t="49850" x="6408738" y="2052638"/>
          <p14:tracePt t="49858" x="6454775" y="2052638"/>
          <p14:tracePt t="49866" x="6508750" y="2052638"/>
          <p14:tracePt t="49874" x="6545263" y="2052638"/>
          <p14:tracePt t="49882" x="6618288" y="2052638"/>
          <p14:tracePt t="49891" x="6691313" y="2052638"/>
          <p14:tracePt t="49898" x="6764338" y="2052638"/>
          <p14:tracePt t="49907" x="6873875" y="2052638"/>
          <p14:tracePt t="49914" x="6946900" y="2052638"/>
          <p14:tracePt t="49924" x="7046913" y="2052638"/>
          <p14:tracePt t="49930" x="7156450" y="2052638"/>
          <p14:tracePt t="49940" x="7229475" y="2052638"/>
          <p14:tracePt t="49947" x="7319963" y="2052638"/>
          <p14:tracePt t="49954" x="7392988" y="2052638"/>
          <p14:tracePt t="49964" x="7448550" y="2052638"/>
          <p14:tracePt t="49970" x="7475538" y="2052638"/>
          <p14:tracePt t="49979" x="7512050" y="2052638"/>
          <p14:tracePt t="50041" x="7521575" y="2052638"/>
          <p14:tracePt t="50049" x="7539038" y="2052638"/>
          <p14:tracePt t="50058" x="7548563" y="2052638"/>
          <p14:tracePt t="50065" x="7558088" y="2052638"/>
          <p14:tracePt t="50074" x="7585075" y="2052638"/>
          <p14:tracePt t="50081" x="7602538" y="2052638"/>
          <p14:tracePt t="50090" x="7631113" y="2052638"/>
          <p14:tracePt t="50097" x="7648575" y="2052638"/>
          <p14:tracePt t="50105" x="7675563" y="2052638"/>
          <p14:tracePt t="50113" x="7694613" y="2052638"/>
          <p14:tracePt t="50124" x="7704138" y="2060575"/>
          <p14:tracePt t="50129" x="7712075" y="2060575"/>
          <p14:tracePt t="50139" x="7721600" y="2070100"/>
          <p14:tracePt t="50145" x="7740650" y="2070100"/>
          <p14:tracePt t="50161" x="7758113" y="2070100"/>
          <p14:tracePt t="50169" x="7767638" y="2070100"/>
          <p14:tracePt t="50259" x="7777163" y="2079625"/>
          <p14:tracePt t="50266" x="7813675" y="2089150"/>
          <p14:tracePt t="50275" x="7831138" y="2097088"/>
          <p14:tracePt t="50283" x="7867650" y="2106613"/>
          <p14:tracePt t="50290" x="7931150" y="2106613"/>
          <p14:tracePt t="50299" x="7986713" y="2116138"/>
          <p14:tracePt t="50307" x="8031163" y="2116138"/>
          <p14:tracePt t="50315" x="8067675" y="2133600"/>
          <p14:tracePt t="50324" x="8086725" y="2133600"/>
          <p14:tracePt t="50331" x="8096250" y="2133600"/>
          <p14:tracePt t="50341" x="8113713" y="2133600"/>
          <p14:tracePt t="50364" x="8123238" y="2133600"/>
          <p14:tracePt t="50436" x="8132763" y="2133600"/>
          <p14:tracePt t="50450" x="8132763" y="2143125"/>
          <p14:tracePt t="50467" x="8132763" y="2152650"/>
          <p14:tracePt t="50475" x="8132763" y="2160588"/>
          <p14:tracePt t="50482" x="8132763" y="2179638"/>
          <p14:tracePt t="50490" x="8132763" y="2189163"/>
          <p14:tracePt t="50505" x="8132763" y="2197100"/>
          <p14:tracePt t="50523" x="8132763" y="2216150"/>
          <p14:tracePt t="50539" x="8123238" y="2225675"/>
          <p14:tracePt t="50554" x="8123238" y="2233613"/>
          <p14:tracePt t="50562" x="8123238" y="2243138"/>
          <p14:tracePt t="50577" x="8113713" y="2262188"/>
          <p14:tracePt t="50609" x="8113713" y="2270125"/>
          <p14:tracePt t="50641" x="8104188" y="2279650"/>
          <p14:tracePt t="50729" x="8086725" y="2279650"/>
          <p14:tracePt t="50738" x="8067675" y="2279650"/>
          <p14:tracePt t="50745" x="8040688" y="2279650"/>
          <p14:tracePt t="50753" x="8023225" y="2279650"/>
          <p14:tracePt t="50761" x="7977188" y="2270125"/>
          <p14:tracePt t="50769" x="7940675" y="2262188"/>
          <p14:tracePt t="50777" x="7894638" y="2252663"/>
          <p14:tracePt t="50786" x="7831138" y="2233613"/>
          <p14:tracePt t="50793" x="7777163" y="2216150"/>
          <p14:tracePt t="50802" x="7694613" y="2197100"/>
          <p14:tracePt t="50809" x="7585075" y="2189163"/>
          <p14:tracePt t="50819" x="7458075" y="2189163"/>
          <p14:tracePt t="50825" x="7292975" y="2143125"/>
          <p14:tracePt t="50834" x="7110413" y="2125663"/>
          <p14:tracePt t="50841" x="6946900" y="2125663"/>
          <p14:tracePt t="50849" x="6783388" y="2125663"/>
          <p14:tracePt t="50858" x="6600825" y="2125663"/>
          <p14:tracePt t="50865" x="6454775" y="2125663"/>
          <p14:tracePt t="50874" x="6308725" y="2125663"/>
          <p14:tracePt t="50881" x="6162675" y="2125663"/>
          <p14:tracePt t="50890" x="6072188" y="2125663"/>
          <p14:tracePt t="50898" x="5999163" y="2125663"/>
          <p14:tracePt t="50905" x="5962650" y="2125663"/>
          <p14:tracePt t="50914" x="5926138" y="2125663"/>
          <p14:tracePt t="51227" x="5926138" y="2116138"/>
          <p14:tracePt t="51299" x="5935663" y="2106613"/>
          <p14:tracePt t="51306" x="5943600" y="2106613"/>
          <p14:tracePt t="51315" x="5953125" y="2106613"/>
          <p14:tracePt t="51325" x="5972175" y="2106613"/>
          <p14:tracePt t="51330" x="5999163" y="2106613"/>
          <p14:tracePt t="51339" x="6043613" y="2089150"/>
          <p14:tracePt t="51347" x="6072188" y="2089150"/>
          <p14:tracePt t="51359" x="6126163" y="2079625"/>
          <p14:tracePt t="51362" x="6218238" y="2079625"/>
          <p14:tracePt t="51370" x="6281738" y="2070100"/>
          <p14:tracePt t="51378" x="6354763" y="2052638"/>
          <p14:tracePt t="51386" x="6454775" y="2024063"/>
          <p14:tracePt t="51394" x="6508750" y="2016125"/>
          <p14:tracePt t="51403" x="6600825" y="1997075"/>
          <p14:tracePt t="51410" x="6673850" y="1997075"/>
          <p14:tracePt t="51419" x="6737350" y="1987550"/>
          <p14:tracePt t="51426" x="6819900" y="1960563"/>
          <p14:tracePt t="51435" x="6892925" y="1960563"/>
          <p14:tracePt t="51441" x="7000875" y="1960563"/>
          <p14:tracePt t="51449" x="7073900" y="1960563"/>
          <p14:tracePt t="51458" x="7183438" y="1960563"/>
          <p14:tracePt t="51465" x="7292975" y="1960563"/>
          <p14:tracePt t="51474" x="7421563" y="1960563"/>
          <p14:tracePt t="51481" x="7548563" y="1960563"/>
          <p14:tracePt t="51490" x="7639050" y="1960563"/>
          <p14:tracePt t="51497" x="7748588" y="1960563"/>
          <p14:tracePt t="51505" x="7840663" y="1960563"/>
          <p14:tracePt t="51513" x="7894638" y="1960563"/>
          <p14:tracePt t="51522" x="7940675" y="1960563"/>
          <p14:tracePt t="51529" x="7977188" y="1960563"/>
          <p14:tracePt t="51539" x="7986713" y="1960563"/>
          <p14:tracePt t="51570" x="7994650" y="1960563"/>
          <p14:tracePt t="51602" x="8013700" y="1960563"/>
          <p14:tracePt t="51610" x="8023225" y="1960563"/>
          <p14:tracePt t="51618" x="8031163" y="1960563"/>
          <p14:tracePt t="51626" x="8050213" y="1960563"/>
          <p14:tracePt t="51634" x="8086725" y="1960563"/>
          <p14:tracePt t="51641" x="8123238" y="1960563"/>
          <p14:tracePt t="51649" x="8159750" y="1970088"/>
          <p14:tracePt t="51658" x="8196263" y="1987550"/>
          <p14:tracePt t="51665" x="8213725" y="1987550"/>
          <p14:tracePt t="51674" x="8232775" y="1997075"/>
          <p14:tracePt t="51691" x="8240713" y="1997075"/>
          <p14:tracePt t="51705" x="8240713" y="2006600"/>
          <p14:tracePt t="51714" x="8240713" y="2016125"/>
          <p14:tracePt t="51723" x="8259763" y="2033588"/>
          <p14:tracePt t="51730" x="8259763" y="2043113"/>
          <p14:tracePt t="51739" x="8259763" y="2060575"/>
          <p14:tracePt t="51746" x="8259763" y="2089150"/>
          <p14:tracePt t="51755" x="8259763" y="2106613"/>
          <p14:tracePt t="51762" x="8259763" y="2143125"/>
          <p14:tracePt t="51770" x="8259763" y="2179638"/>
          <p14:tracePt t="51778" x="8259763" y="2189163"/>
          <p14:tracePt t="51786" x="8259763" y="2225675"/>
          <p14:tracePt t="51794" x="8250238" y="2243138"/>
          <p14:tracePt t="51802" x="8240713" y="2262188"/>
          <p14:tracePt t="51810" x="8232775" y="2289175"/>
          <p14:tracePt t="51820" x="8213725" y="2306638"/>
          <p14:tracePt t="51825" x="8186738" y="2343150"/>
          <p14:tracePt t="51834" x="8159750" y="2389188"/>
          <p14:tracePt t="51842" x="8150225" y="2408238"/>
          <p14:tracePt t="51851" x="8113713" y="2452688"/>
          <p14:tracePt t="51858" x="8104188" y="2452688"/>
          <p14:tracePt t="51865" x="8096250" y="2481263"/>
          <p14:tracePt t="51874" x="8096250" y="2498725"/>
          <p14:tracePt t="51881" x="8096250" y="2525713"/>
          <p14:tracePt t="51889" x="8096250" y="2535238"/>
          <p14:tracePt t="51897" x="8086725" y="2544763"/>
          <p14:tracePt t="52004" x="8086725" y="2562225"/>
          <p14:tracePt t="52115" x="8086725" y="2571750"/>
          <p14:tracePt t="52123" x="8086725" y="2581275"/>
          <p14:tracePt t="52131" x="8104188" y="2608263"/>
          <p14:tracePt t="52139" x="8140700" y="2635250"/>
          <p14:tracePt t="52146" x="8196263" y="2662238"/>
          <p14:tracePt t="52155" x="8232775" y="2681288"/>
          <p14:tracePt t="52162" x="8286750" y="2690813"/>
          <p14:tracePt t="52170" x="8313738" y="2698750"/>
          <p14:tracePt t="52178" x="8350250" y="2727325"/>
          <p14:tracePt t="52186" x="8432800" y="2735263"/>
          <p14:tracePt t="52194" x="8451850" y="2735263"/>
          <p14:tracePt t="52202" x="8496300" y="2744788"/>
          <p14:tracePt t="52210" x="8532813" y="2744788"/>
          <p14:tracePt t="52218" x="8551863" y="2754313"/>
          <p14:tracePt t="52226" x="8596313" y="2754313"/>
          <p14:tracePt t="52234" x="8632825" y="2754313"/>
          <p14:tracePt t="52242" x="8688388" y="2781300"/>
          <p14:tracePt t="52251" x="8751888" y="2790825"/>
          <p14:tracePt t="52258" x="8824913" y="2790825"/>
          <p14:tracePt t="52266" x="8897938" y="2800350"/>
          <p14:tracePt t="52274" x="8980488" y="2817813"/>
          <p14:tracePt t="52281" x="9070975" y="2817813"/>
        </p14:tracePtLst>
      </p14:laserTraceLst>
    </p:ext>
  </p:extLs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ChangeArrowheads="1"/>
          </p:cNvSpPr>
          <p:nvPr/>
        </p:nvSpPr>
        <p:spPr bwMode="auto">
          <a:xfrm rot="-5400000">
            <a:off x="2933700" y="2028825"/>
            <a:ext cx="914400" cy="381000"/>
          </a:xfrm>
          <a:prstGeom prst="rect">
            <a:avLst/>
          </a:prstGeom>
          <a:solidFill>
            <a:schemeClr val="folHlink"/>
          </a:solidFill>
          <a:ln>
            <a:noFill/>
          </a:ln>
          <a:effectLst/>
          <a:extLs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ja-JP" altLang="en-US"/>
          </a:p>
        </p:txBody>
      </p:sp>
      <p:sp>
        <p:nvSpPr>
          <p:cNvPr id="60419" name="Rectangle 3"/>
          <p:cNvSpPr>
            <a:spLocks noGrp="1" noChangeArrowheads="1"/>
          </p:cNvSpPr>
          <p:nvPr>
            <p:ph type="title"/>
          </p:nvPr>
        </p:nvSpPr>
        <p:spPr/>
        <p:txBody>
          <a:bodyPr/>
          <a:lstStyle/>
          <a:p>
            <a:r>
              <a:rPr lang="en-US" altLang="ja-JP"/>
              <a:t>Implementation of Virtual Channel</a:t>
            </a:r>
          </a:p>
        </p:txBody>
      </p:sp>
      <p:sp>
        <p:nvSpPr>
          <p:cNvPr id="60420" name="Rectangle 4"/>
          <p:cNvSpPr>
            <a:spLocks noGrp="1" noChangeArrowheads="1"/>
          </p:cNvSpPr>
          <p:nvPr>
            <p:ph type="body" idx="1"/>
          </p:nvPr>
        </p:nvSpPr>
        <p:spPr>
          <a:xfrm>
            <a:off x="457200" y="2636838"/>
            <a:ext cx="8229600" cy="3187700"/>
          </a:xfrm>
        </p:spPr>
        <p:txBody>
          <a:bodyPr/>
          <a:lstStyle/>
          <a:p>
            <a:r>
              <a:rPr lang="en-US" altLang="ja-JP" sz="2600"/>
              <a:t>VC →</a:t>
            </a:r>
            <a:r>
              <a:rPr lang="ja-JP" altLang="en-US" sz="2600"/>
              <a:t>　</a:t>
            </a:r>
            <a:r>
              <a:rPr lang="en-US" altLang="ja-JP" sz="2600"/>
              <a:t>Providing another lane</a:t>
            </a:r>
            <a:endParaRPr lang="en-US" altLang="ja-JP" sz="2100"/>
          </a:p>
          <a:p>
            <a:pPr lvl="1"/>
            <a:r>
              <a:rPr lang="en-US" altLang="ja-JP" sz="2200"/>
              <a:t>But the physical wires are not increased.</a:t>
            </a:r>
          </a:p>
        </p:txBody>
      </p:sp>
      <p:sp>
        <p:nvSpPr>
          <p:cNvPr id="60421" name="Rectangle 5"/>
          <p:cNvSpPr>
            <a:spLocks noChangeArrowheads="1"/>
          </p:cNvSpPr>
          <p:nvPr/>
        </p:nvSpPr>
        <p:spPr bwMode="auto">
          <a:xfrm>
            <a:off x="304800" y="1533525"/>
            <a:ext cx="3810000" cy="381000"/>
          </a:xfrm>
          <a:prstGeom prst="rect">
            <a:avLst/>
          </a:prstGeom>
          <a:solidFill>
            <a:schemeClr val="folHlink"/>
          </a:solidFill>
          <a:ln>
            <a:noFill/>
          </a:ln>
          <a:effectLst/>
          <a:extLs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ja-JP" altLang="en-US"/>
          </a:p>
        </p:txBody>
      </p:sp>
      <p:pic>
        <p:nvPicPr>
          <p:cNvPr id="60422" name="Picture 6" descr="j0398519"/>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09600" y="1541463"/>
            <a:ext cx="769938" cy="339725"/>
          </a:xfrm>
          <a:prstGeom prst="rect">
            <a:avLst/>
          </a:prstGeom>
          <a:noFill/>
          <a:extLst>
            <a:ext uri="{909E8E84-426E-40DD-AFC4-6F175D3DCCD1}">
              <a14:hiddenFill xmlns:a14="http://schemas.microsoft.com/office/drawing/2010/main">
                <a:solidFill>
                  <a:srgbClr val="FFFFFF"/>
                </a:solidFill>
              </a14:hiddenFill>
            </a:ext>
          </a:extLst>
        </p:spPr>
      </p:pic>
      <p:pic>
        <p:nvPicPr>
          <p:cNvPr id="60423" name="Picture 7" descr="j0398519"/>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447800" y="1533525"/>
            <a:ext cx="769938" cy="339725"/>
          </a:xfrm>
          <a:prstGeom prst="rect">
            <a:avLst/>
          </a:prstGeom>
          <a:noFill/>
          <a:extLst>
            <a:ext uri="{909E8E84-426E-40DD-AFC4-6F175D3DCCD1}">
              <a14:hiddenFill xmlns:a14="http://schemas.microsoft.com/office/drawing/2010/main">
                <a:solidFill>
                  <a:srgbClr val="FFFFFF"/>
                </a:solidFill>
              </a14:hiddenFill>
            </a:ext>
          </a:extLst>
        </p:spPr>
      </p:pic>
      <p:pic>
        <p:nvPicPr>
          <p:cNvPr id="60424" name="Picture 8" descr="j0398519"/>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278063" y="1533525"/>
            <a:ext cx="769937" cy="339725"/>
          </a:xfrm>
          <a:prstGeom prst="rect">
            <a:avLst/>
          </a:prstGeom>
          <a:noFill/>
          <a:extLst>
            <a:ext uri="{909E8E84-426E-40DD-AFC4-6F175D3DCCD1}">
              <a14:hiddenFill xmlns:a14="http://schemas.microsoft.com/office/drawing/2010/main">
                <a:solidFill>
                  <a:srgbClr val="FFFFFF"/>
                </a:solidFill>
              </a14:hiddenFill>
            </a:ext>
          </a:extLst>
        </p:spPr>
      </p:pic>
      <p:pic>
        <p:nvPicPr>
          <p:cNvPr id="60425" name="Picture 9" descr="j0398519"/>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124200" y="1533525"/>
            <a:ext cx="769938" cy="339725"/>
          </a:xfrm>
          <a:prstGeom prst="rect">
            <a:avLst/>
          </a:prstGeom>
          <a:noFill/>
          <a:extLst>
            <a:ext uri="{909E8E84-426E-40DD-AFC4-6F175D3DCCD1}">
              <a14:hiddenFill xmlns:a14="http://schemas.microsoft.com/office/drawing/2010/main">
                <a:solidFill>
                  <a:srgbClr val="FFFFFF"/>
                </a:solidFill>
              </a14:hiddenFill>
            </a:ext>
          </a:extLst>
        </p:spPr>
      </p:pic>
      <p:sp>
        <p:nvSpPr>
          <p:cNvPr id="60426" name="Rectangle 10"/>
          <p:cNvSpPr>
            <a:spLocks noChangeArrowheads="1"/>
          </p:cNvSpPr>
          <p:nvPr/>
        </p:nvSpPr>
        <p:spPr bwMode="auto">
          <a:xfrm rot="-5400000">
            <a:off x="7886700" y="2333625"/>
            <a:ext cx="914400" cy="381000"/>
          </a:xfrm>
          <a:prstGeom prst="rect">
            <a:avLst/>
          </a:prstGeom>
          <a:solidFill>
            <a:schemeClr val="folHlink"/>
          </a:solidFill>
          <a:ln>
            <a:noFill/>
          </a:ln>
          <a:effectLst/>
          <a:extLs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ja-JP" altLang="en-US"/>
          </a:p>
        </p:txBody>
      </p:sp>
      <p:sp>
        <p:nvSpPr>
          <p:cNvPr id="60427" name="Rectangle 11"/>
          <p:cNvSpPr>
            <a:spLocks noChangeArrowheads="1"/>
          </p:cNvSpPr>
          <p:nvPr/>
        </p:nvSpPr>
        <p:spPr bwMode="auto">
          <a:xfrm>
            <a:off x="6227763" y="1838325"/>
            <a:ext cx="2840037" cy="366713"/>
          </a:xfrm>
          <a:prstGeom prst="rect">
            <a:avLst/>
          </a:prstGeom>
          <a:solidFill>
            <a:schemeClr val="folHlink"/>
          </a:solidFill>
          <a:ln>
            <a:noFill/>
          </a:ln>
          <a:effectLst/>
          <a:extLs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ja-JP" altLang="en-US"/>
          </a:p>
        </p:txBody>
      </p:sp>
      <p:pic>
        <p:nvPicPr>
          <p:cNvPr id="60428" name="Picture 12" descr="j0398519"/>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002463" y="1838325"/>
            <a:ext cx="769937" cy="339725"/>
          </a:xfrm>
          <a:prstGeom prst="rect">
            <a:avLst/>
          </a:prstGeom>
          <a:noFill/>
          <a:extLst>
            <a:ext uri="{909E8E84-426E-40DD-AFC4-6F175D3DCCD1}">
              <a14:hiddenFill xmlns:a14="http://schemas.microsoft.com/office/drawing/2010/main">
                <a:solidFill>
                  <a:srgbClr val="FFFFFF"/>
                </a:solidFill>
              </a14:hiddenFill>
            </a:ext>
          </a:extLst>
        </p:spPr>
      </p:pic>
      <p:sp>
        <p:nvSpPr>
          <p:cNvPr id="60429" name="Rectangle 13"/>
          <p:cNvSpPr>
            <a:spLocks noChangeArrowheads="1"/>
          </p:cNvSpPr>
          <p:nvPr/>
        </p:nvSpPr>
        <p:spPr bwMode="auto">
          <a:xfrm>
            <a:off x="5257800" y="1425575"/>
            <a:ext cx="3810000" cy="381000"/>
          </a:xfrm>
          <a:prstGeom prst="rect">
            <a:avLst/>
          </a:prstGeom>
          <a:solidFill>
            <a:schemeClr val="folHlink"/>
          </a:solidFill>
          <a:ln>
            <a:noFill/>
          </a:ln>
          <a:effectLst/>
          <a:extLs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ja-JP" altLang="en-US"/>
          </a:p>
        </p:txBody>
      </p:sp>
      <p:pic>
        <p:nvPicPr>
          <p:cNvPr id="60430" name="Picture 14" descr="j0398519"/>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562600" y="1433513"/>
            <a:ext cx="769938" cy="339725"/>
          </a:xfrm>
          <a:prstGeom prst="rect">
            <a:avLst/>
          </a:prstGeom>
          <a:noFill/>
          <a:extLst>
            <a:ext uri="{909E8E84-426E-40DD-AFC4-6F175D3DCCD1}">
              <a14:hiddenFill xmlns:a14="http://schemas.microsoft.com/office/drawing/2010/main">
                <a:solidFill>
                  <a:srgbClr val="FFFFFF"/>
                </a:solidFill>
              </a14:hiddenFill>
            </a:ext>
          </a:extLst>
        </p:spPr>
      </p:pic>
      <p:pic>
        <p:nvPicPr>
          <p:cNvPr id="60431" name="Picture 15" descr="j0398519"/>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400800" y="1425575"/>
            <a:ext cx="769938" cy="339725"/>
          </a:xfrm>
          <a:prstGeom prst="rect">
            <a:avLst/>
          </a:prstGeom>
          <a:noFill/>
          <a:extLst>
            <a:ext uri="{909E8E84-426E-40DD-AFC4-6F175D3DCCD1}">
              <a14:hiddenFill xmlns:a14="http://schemas.microsoft.com/office/drawing/2010/main">
                <a:solidFill>
                  <a:srgbClr val="FFFFFF"/>
                </a:solidFill>
              </a14:hiddenFill>
            </a:ext>
          </a:extLst>
        </p:spPr>
      </p:pic>
      <p:pic>
        <p:nvPicPr>
          <p:cNvPr id="60432" name="Picture 16" descr="j0398519"/>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231063" y="1425575"/>
            <a:ext cx="769937" cy="339725"/>
          </a:xfrm>
          <a:prstGeom prst="rect">
            <a:avLst/>
          </a:prstGeom>
          <a:noFill/>
          <a:extLst>
            <a:ext uri="{909E8E84-426E-40DD-AFC4-6F175D3DCCD1}">
              <a14:hiddenFill xmlns:a14="http://schemas.microsoft.com/office/drawing/2010/main">
                <a:solidFill>
                  <a:srgbClr val="FFFFFF"/>
                </a:solidFill>
              </a14:hiddenFill>
            </a:ext>
          </a:extLst>
        </p:spPr>
      </p:pic>
      <p:pic>
        <p:nvPicPr>
          <p:cNvPr id="60433" name="Picture 17" descr="j0398519"/>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077200" y="1425575"/>
            <a:ext cx="769938" cy="339725"/>
          </a:xfrm>
          <a:prstGeom prst="rect">
            <a:avLst/>
          </a:prstGeom>
          <a:noFill/>
          <a:extLst>
            <a:ext uri="{909E8E84-426E-40DD-AFC4-6F175D3DCCD1}">
              <a14:hiddenFill xmlns:a14="http://schemas.microsoft.com/office/drawing/2010/main">
                <a:solidFill>
                  <a:srgbClr val="FFFFFF"/>
                </a:solidFill>
              </a14:hiddenFill>
            </a:ext>
          </a:extLst>
        </p:spPr>
      </p:pic>
      <p:sp>
        <p:nvSpPr>
          <p:cNvPr id="60434" name="Freeform 18"/>
          <p:cNvSpPr>
            <a:spLocks/>
          </p:cNvSpPr>
          <p:nvPr/>
        </p:nvSpPr>
        <p:spPr bwMode="auto">
          <a:xfrm>
            <a:off x="7881938" y="2033588"/>
            <a:ext cx="457200" cy="609600"/>
          </a:xfrm>
          <a:custGeom>
            <a:avLst/>
            <a:gdLst>
              <a:gd name="T0" fmla="*/ 0 w 432"/>
              <a:gd name="T1" fmla="*/ 0 h 480"/>
              <a:gd name="T2" fmla="*/ 432 w 432"/>
              <a:gd name="T3" fmla="*/ 0 h 480"/>
              <a:gd name="T4" fmla="*/ 432 w 432"/>
              <a:gd name="T5" fmla="*/ 480 h 480"/>
            </a:gdLst>
            <a:ahLst/>
            <a:cxnLst>
              <a:cxn ang="0">
                <a:pos x="T0" y="T1"/>
              </a:cxn>
              <a:cxn ang="0">
                <a:pos x="T2" y="T3"/>
              </a:cxn>
              <a:cxn ang="0">
                <a:pos x="T4" y="T5"/>
              </a:cxn>
            </a:cxnLst>
            <a:rect l="0" t="0" r="r" b="b"/>
            <a:pathLst>
              <a:path w="432" h="480">
                <a:moveTo>
                  <a:pt x="0" y="0"/>
                </a:moveTo>
                <a:lnTo>
                  <a:pt x="432" y="0"/>
                </a:lnTo>
                <a:lnTo>
                  <a:pt x="432" y="480"/>
                </a:lnTo>
              </a:path>
            </a:pathLst>
          </a:custGeom>
          <a:noFill/>
          <a:ln w="50800" cap="flat" cmpd="sng">
            <a:solidFill>
              <a:srgbClr val="FFFFFF"/>
            </a:solidFill>
            <a:prstDash val="solid"/>
            <a:round/>
            <a:headEnd type="none" w="med" len="me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ja-JP" altLang="en-US"/>
          </a:p>
        </p:txBody>
      </p:sp>
      <p:sp>
        <p:nvSpPr>
          <p:cNvPr id="60435" name="Oval 19"/>
          <p:cNvSpPr>
            <a:spLocks noChangeArrowheads="1"/>
          </p:cNvSpPr>
          <p:nvPr/>
        </p:nvSpPr>
        <p:spPr bwMode="auto">
          <a:xfrm>
            <a:off x="2971800" y="2219325"/>
            <a:ext cx="762000" cy="228600"/>
          </a:xfrm>
          <a:prstGeom prst="ellipse">
            <a:avLst/>
          </a:prstGeom>
          <a:noFill/>
          <a:ln w="25400">
            <a:solidFill>
              <a:schemeClr val="tx1"/>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ja-JP" altLang="en-US"/>
          </a:p>
        </p:txBody>
      </p:sp>
      <p:sp>
        <p:nvSpPr>
          <p:cNvPr id="60436" name="Text Box 20"/>
          <p:cNvSpPr txBox="1">
            <a:spLocks noChangeArrowheads="1"/>
          </p:cNvSpPr>
          <p:nvPr/>
        </p:nvSpPr>
        <p:spPr bwMode="auto">
          <a:xfrm>
            <a:off x="3657600" y="1990725"/>
            <a:ext cx="1524000" cy="581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a:spcBef>
                <a:spcPct val="50000"/>
              </a:spcBef>
            </a:pPr>
            <a:r>
              <a:rPr lang="en-US" altLang="ja-JP" sz="1600">
                <a:solidFill>
                  <a:schemeClr val="tx2"/>
                </a:solidFill>
              </a:rPr>
              <a:t>Wasted Bandwidth</a:t>
            </a:r>
          </a:p>
        </p:txBody>
      </p:sp>
      <p:pic>
        <p:nvPicPr>
          <p:cNvPr id="60437" name="Picture 21" descr="j0398519"/>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402263" y="1838325"/>
            <a:ext cx="769937" cy="339725"/>
          </a:xfrm>
          <a:prstGeom prst="rect">
            <a:avLst/>
          </a:prstGeom>
          <a:noFill/>
          <a:extLst>
            <a:ext uri="{909E8E84-426E-40DD-AFC4-6F175D3DCCD1}">
              <a14:hiddenFill xmlns:a14="http://schemas.microsoft.com/office/drawing/2010/main">
                <a:solidFill>
                  <a:srgbClr val="FFFFFF"/>
                </a:solidFill>
              </a14:hiddenFill>
            </a:ext>
          </a:extLst>
        </p:spPr>
      </p:pic>
      <p:sp>
        <p:nvSpPr>
          <p:cNvPr id="60439" name="Text Box 23"/>
          <p:cNvSpPr txBox="1">
            <a:spLocks noChangeArrowheads="1"/>
          </p:cNvSpPr>
          <p:nvPr/>
        </p:nvSpPr>
        <p:spPr bwMode="auto">
          <a:xfrm>
            <a:off x="6892925" y="3429000"/>
            <a:ext cx="1793875" cy="3667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p>
            <a:pPr>
              <a:spcBef>
                <a:spcPct val="50000"/>
              </a:spcBef>
            </a:pPr>
            <a:r>
              <a:rPr lang="en-US" altLang="ja-JP">
                <a:solidFill>
                  <a:schemeClr val="tx2"/>
                </a:solidFill>
              </a:rPr>
              <a:t>[Dally,TPDS’92]</a:t>
            </a:r>
          </a:p>
        </p:txBody>
      </p:sp>
      <p:sp>
        <p:nvSpPr>
          <p:cNvPr id="60440" name="Rectangle 24"/>
          <p:cNvSpPr>
            <a:spLocks noChangeArrowheads="1"/>
          </p:cNvSpPr>
          <p:nvPr/>
        </p:nvSpPr>
        <p:spPr bwMode="auto">
          <a:xfrm>
            <a:off x="2057400" y="4038600"/>
            <a:ext cx="6019800" cy="2209800"/>
          </a:xfrm>
          <a:prstGeom prst="rect">
            <a:avLst/>
          </a:prstGeom>
          <a:solidFill>
            <a:srgbClr val="FFFFFF"/>
          </a:solidFill>
          <a:ln w="635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ja-JP" altLang="en-US"/>
          </a:p>
        </p:txBody>
      </p:sp>
      <p:sp>
        <p:nvSpPr>
          <p:cNvPr id="60441" name="Rectangle 25"/>
          <p:cNvSpPr>
            <a:spLocks noChangeArrowheads="1"/>
          </p:cNvSpPr>
          <p:nvPr/>
        </p:nvSpPr>
        <p:spPr bwMode="auto">
          <a:xfrm>
            <a:off x="5727700" y="4191000"/>
            <a:ext cx="1816100" cy="1905000"/>
          </a:xfrm>
          <a:prstGeom prst="rect">
            <a:avLst/>
          </a:prstGeom>
          <a:solidFill>
            <a:srgbClr val="FFFFFF"/>
          </a:soli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ja-JP" altLang="en-US"/>
          </a:p>
        </p:txBody>
      </p:sp>
      <p:sp>
        <p:nvSpPr>
          <p:cNvPr id="60442" name="Line 26"/>
          <p:cNvSpPr>
            <a:spLocks noChangeShapeType="1"/>
          </p:cNvSpPr>
          <p:nvPr/>
        </p:nvSpPr>
        <p:spPr bwMode="auto">
          <a:xfrm>
            <a:off x="7620000" y="4495800"/>
            <a:ext cx="838200" cy="0"/>
          </a:xfrm>
          <a:prstGeom prst="line">
            <a:avLst/>
          </a:prstGeom>
          <a:noFill/>
          <a:ln w="3810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ja-JP" altLang="en-US"/>
          </a:p>
        </p:txBody>
      </p:sp>
      <p:sp>
        <p:nvSpPr>
          <p:cNvPr id="60443" name="Line 27"/>
          <p:cNvSpPr>
            <a:spLocks noChangeShapeType="1"/>
          </p:cNvSpPr>
          <p:nvPr/>
        </p:nvSpPr>
        <p:spPr bwMode="auto">
          <a:xfrm flipV="1">
            <a:off x="2776538" y="4756150"/>
            <a:ext cx="411162" cy="0"/>
          </a:xfrm>
          <a:prstGeom prst="line">
            <a:avLst/>
          </a:prstGeom>
          <a:noFill/>
          <a:ln w="3810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ja-JP" altLang="en-US"/>
          </a:p>
        </p:txBody>
      </p:sp>
      <p:sp>
        <p:nvSpPr>
          <p:cNvPr id="60444" name="Line 28"/>
          <p:cNvSpPr>
            <a:spLocks noChangeShapeType="1"/>
          </p:cNvSpPr>
          <p:nvPr/>
        </p:nvSpPr>
        <p:spPr bwMode="auto">
          <a:xfrm flipH="1">
            <a:off x="6138863" y="4343400"/>
            <a:ext cx="990600" cy="1600200"/>
          </a:xfrm>
          <a:prstGeom prst="line">
            <a:avLst/>
          </a:prstGeom>
          <a:noFill/>
          <a:ln w="508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ja-JP" altLang="en-US"/>
          </a:p>
        </p:txBody>
      </p:sp>
      <p:sp>
        <p:nvSpPr>
          <p:cNvPr id="60445" name="Line 29"/>
          <p:cNvSpPr>
            <a:spLocks noChangeShapeType="1"/>
          </p:cNvSpPr>
          <p:nvPr/>
        </p:nvSpPr>
        <p:spPr bwMode="auto">
          <a:xfrm>
            <a:off x="6138863" y="4343400"/>
            <a:ext cx="990600" cy="1600200"/>
          </a:xfrm>
          <a:prstGeom prst="line">
            <a:avLst/>
          </a:prstGeom>
          <a:noFill/>
          <a:ln w="508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ja-JP" altLang="en-US"/>
          </a:p>
        </p:txBody>
      </p:sp>
      <p:sp>
        <p:nvSpPr>
          <p:cNvPr id="60446" name="Rectangle 30"/>
          <p:cNvSpPr>
            <a:spLocks noChangeArrowheads="1"/>
          </p:cNvSpPr>
          <p:nvPr/>
        </p:nvSpPr>
        <p:spPr bwMode="auto">
          <a:xfrm>
            <a:off x="3200400" y="4419600"/>
            <a:ext cx="261938" cy="609600"/>
          </a:xfrm>
          <a:prstGeom prst="rect">
            <a:avLst/>
          </a:prstGeom>
          <a:solidFill>
            <a:srgbClr val="FFFF99"/>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ja-JP" altLang="en-US"/>
          </a:p>
        </p:txBody>
      </p:sp>
      <p:sp>
        <p:nvSpPr>
          <p:cNvPr id="60447" name="Rectangle 31"/>
          <p:cNvSpPr>
            <a:spLocks noChangeArrowheads="1"/>
          </p:cNvSpPr>
          <p:nvPr/>
        </p:nvSpPr>
        <p:spPr bwMode="auto">
          <a:xfrm>
            <a:off x="3429000" y="4419600"/>
            <a:ext cx="261938" cy="609600"/>
          </a:xfrm>
          <a:prstGeom prst="rect">
            <a:avLst/>
          </a:prstGeom>
          <a:solidFill>
            <a:srgbClr val="FFFF99"/>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ja-JP" altLang="en-US"/>
          </a:p>
        </p:txBody>
      </p:sp>
      <p:sp>
        <p:nvSpPr>
          <p:cNvPr id="60448" name="Rectangle 32"/>
          <p:cNvSpPr>
            <a:spLocks noChangeArrowheads="1"/>
          </p:cNvSpPr>
          <p:nvPr/>
        </p:nvSpPr>
        <p:spPr bwMode="auto">
          <a:xfrm>
            <a:off x="3657600" y="4419600"/>
            <a:ext cx="261938" cy="609600"/>
          </a:xfrm>
          <a:prstGeom prst="rect">
            <a:avLst/>
          </a:prstGeom>
          <a:solidFill>
            <a:srgbClr val="FFFF99"/>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ja-JP" altLang="en-US"/>
          </a:p>
        </p:txBody>
      </p:sp>
      <p:sp>
        <p:nvSpPr>
          <p:cNvPr id="60449" name="Rectangle 33"/>
          <p:cNvSpPr>
            <a:spLocks noChangeArrowheads="1"/>
          </p:cNvSpPr>
          <p:nvPr/>
        </p:nvSpPr>
        <p:spPr bwMode="auto">
          <a:xfrm>
            <a:off x="3886200" y="4419600"/>
            <a:ext cx="228600" cy="609600"/>
          </a:xfrm>
          <a:prstGeom prst="rect">
            <a:avLst/>
          </a:prstGeom>
          <a:solidFill>
            <a:srgbClr val="FFFF99"/>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ja-JP" altLang="en-US"/>
          </a:p>
        </p:txBody>
      </p:sp>
      <p:sp>
        <p:nvSpPr>
          <p:cNvPr id="60450" name="Rectangle 34"/>
          <p:cNvSpPr>
            <a:spLocks noChangeArrowheads="1"/>
          </p:cNvSpPr>
          <p:nvPr/>
        </p:nvSpPr>
        <p:spPr bwMode="auto">
          <a:xfrm>
            <a:off x="3200400" y="5257800"/>
            <a:ext cx="261938" cy="609600"/>
          </a:xfrm>
          <a:prstGeom prst="rect">
            <a:avLst/>
          </a:prstGeom>
          <a:solidFill>
            <a:srgbClr val="FFFF99"/>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ja-JP" altLang="en-US"/>
          </a:p>
        </p:txBody>
      </p:sp>
      <p:sp>
        <p:nvSpPr>
          <p:cNvPr id="60451" name="Rectangle 35"/>
          <p:cNvSpPr>
            <a:spLocks noChangeArrowheads="1"/>
          </p:cNvSpPr>
          <p:nvPr/>
        </p:nvSpPr>
        <p:spPr bwMode="auto">
          <a:xfrm>
            <a:off x="3429000" y="5257800"/>
            <a:ext cx="304800" cy="609600"/>
          </a:xfrm>
          <a:prstGeom prst="rect">
            <a:avLst/>
          </a:prstGeom>
          <a:solidFill>
            <a:srgbClr val="FFFF99"/>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ja-JP" altLang="en-US"/>
          </a:p>
        </p:txBody>
      </p:sp>
      <p:sp>
        <p:nvSpPr>
          <p:cNvPr id="60452" name="Rectangle 36"/>
          <p:cNvSpPr>
            <a:spLocks noChangeArrowheads="1"/>
          </p:cNvSpPr>
          <p:nvPr/>
        </p:nvSpPr>
        <p:spPr bwMode="auto">
          <a:xfrm>
            <a:off x="3657600" y="5257800"/>
            <a:ext cx="261938" cy="609600"/>
          </a:xfrm>
          <a:prstGeom prst="rect">
            <a:avLst/>
          </a:prstGeom>
          <a:solidFill>
            <a:srgbClr val="FFFF99"/>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ja-JP" altLang="en-US"/>
          </a:p>
        </p:txBody>
      </p:sp>
      <p:sp>
        <p:nvSpPr>
          <p:cNvPr id="60453" name="Freeform 37"/>
          <p:cNvSpPr>
            <a:spLocks/>
          </p:cNvSpPr>
          <p:nvPr/>
        </p:nvSpPr>
        <p:spPr bwMode="auto">
          <a:xfrm>
            <a:off x="2395538" y="4343400"/>
            <a:ext cx="304800" cy="1600200"/>
          </a:xfrm>
          <a:custGeom>
            <a:avLst/>
            <a:gdLst>
              <a:gd name="T0" fmla="*/ 192 w 192"/>
              <a:gd name="T1" fmla="*/ 0 h 720"/>
              <a:gd name="T2" fmla="*/ 192 w 192"/>
              <a:gd name="T3" fmla="*/ 720 h 720"/>
              <a:gd name="T4" fmla="*/ 0 w 192"/>
              <a:gd name="T5" fmla="*/ 624 h 720"/>
              <a:gd name="T6" fmla="*/ 0 w 192"/>
              <a:gd name="T7" fmla="*/ 144 h 720"/>
              <a:gd name="T8" fmla="*/ 192 w 192"/>
              <a:gd name="T9" fmla="*/ 0 h 720"/>
            </a:gdLst>
            <a:ahLst/>
            <a:cxnLst>
              <a:cxn ang="0">
                <a:pos x="T0" y="T1"/>
              </a:cxn>
              <a:cxn ang="0">
                <a:pos x="T2" y="T3"/>
              </a:cxn>
              <a:cxn ang="0">
                <a:pos x="T4" y="T5"/>
              </a:cxn>
              <a:cxn ang="0">
                <a:pos x="T6" y="T7"/>
              </a:cxn>
              <a:cxn ang="0">
                <a:pos x="T8" y="T9"/>
              </a:cxn>
            </a:cxnLst>
            <a:rect l="0" t="0" r="r" b="b"/>
            <a:pathLst>
              <a:path w="192" h="720">
                <a:moveTo>
                  <a:pt x="192" y="0"/>
                </a:moveTo>
                <a:lnTo>
                  <a:pt x="192" y="720"/>
                </a:lnTo>
                <a:lnTo>
                  <a:pt x="0" y="624"/>
                </a:lnTo>
                <a:lnTo>
                  <a:pt x="0" y="144"/>
                </a:lnTo>
                <a:lnTo>
                  <a:pt x="192" y="0"/>
                </a:lnTo>
                <a:close/>
              </a:path>
            </a:pathLst>
          </a:custGeom>
          <a:noFill/>
          <a:ln w="38100" cap="flat" cmpd="sng">
            <a:solidFill>
              <a:schemeClr val="accent2"/>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ja-JP" altLang="en-US"/>
          </a:p>
        </p:txBody>
      </p:sp>
      <p:sp>
        <p:nvSpPr>
          <p:cNvPr id="60454" name="Line 38"/>
          <p:cNvSpPr>
            <a:spLocks noChangeShapeType="1"/>
          </p:cNvSpPr>
          <p:nvPr/>
        </p:nvSpPr>
        <p:spPr bwMode="auto">
          <a:xfrm flipV="1">
            <a:off x="2776538" y="5518150"/>
            <a:ext cx="411162" cy="0"/>
          </a:xfrm>
          <a:prstGeom prst="line">
            <a:avLst/>
          </a:prstGeom>
          <a:noFill/>
          <a:ln w="3810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ja-JP" altLang="en-US"/>
          </a:p>
        </p:txBody>
      </p:sp>
      <p:sp>
        <p:nvSpPr>
          <p:cNvPr id="60455" name="Line 39"/>
          <p:cNvSpPr>
            <a:spLocks noChangeShapeType="1"/>
          </p:cNvSpPr>
          <p:nvPr/>
        </p:nvSpPr>
        <p:spPr bwMode="auto">
          <a:xfrm flipV="1">
            <a:off x="4194175" y="4757738"/>
            <a:ext cx="411163" cy="0"/>
          </a:xfrm>
          <a:prstGeom prst="line">
            <a:avLst/>
          </a:prstGeom>
          <a:noFill/>
          <a:ln w="3810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ja-JP" altLang="en-US"/>
          </a:p>
        </p:txBody>
      </p:sp>
      <p:sp>
        <p:nvSpPr>
          <p:cNvPr id="60456" name="Line 40"/>
          <p:cNvSpPr>
            <a:spLocks noChangeShapeType="1"/>
          </p:cNvSpPr>
          <p:nvPr/>
        </p:nvSpPr>
        <p:spPr bwMode="auto">
          <a:xfrm flipV="1">
            <a:off x="4194175" y="5519738"/>
            <a:ext cx="411163" cy="0"/>
          </a:xfrm>
          <a:prstGeom prst="line">
            <a:avLst/>
          </a:prstGeom>
          <a:noFill/>
          <a:ln w="3810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ja-JP" altLang="en-US"/>
          </a:p>
        </p:txBody>
      </p:sp>
      <p:sp>
        <p:nvSpPr>
          <p:cNvPr id="60457" name="Freeform 41"/>
          <p:cNvSpPr>
            <a:spLocks/>
          </p:cNvSpPr>
          <p:nvPr/>
        </p:nvSpPr>
        <p:spPr bwMode="auto">
          <a:xfrm flipH="1">
            <a:off x="4648200" y="4343400"/>
            <a:ext cx="304800" cy="1600200"/>
          </a:xfrm>
          <a:custGeom>
            <a:avLst/>
            <a:gdLst>
              <a:gd name="T0" fmla="*/ 192 w 192"/>
              <a:gd name="T1" fmla="*/ 0 h 720"/>
              <a:gd name="T2" fmla="*/ 192 w 192"/>
              <a:gd name="T3" fmla="*/ 720 h 720"/>
              <a:gd name="T4" fmla="*/ 0 w 192"/>
              <a:gd name="T5" fmla="*/ 624 h 720"/>
              <a:gd name="T6" fmla="*/ 0 w 192"/>
              <a:gd name="T7" fmla="*/ 144 h 720"/>
              <a:gd name="T8" fmla="*/ 192 w 192"/>
              <a:gd name="T9" fmla="*/ 0 h 720"/>
            </a:gdLst>
            <a:ahLst/>
            <a:cxnLst>
              <a:cxn ang="0">
                <a:pos x="T0" y="T1"/>
              </a:cxn>
              <a:cxn ang="0">
                <a:pos x="T2" y="T3"/>
              </a:cxn>
              <a:cxn ang="0">
                <a:pos x="T4" y="T5"/>
              </a:cxn>
              <a:cxn ang="0">
                <a:pos x="T6" y="T7"/>
              </a:cxn>
              <a:cxn ang="0">
                <a:pos x="T8" y="T9"/>
              </a:cxn>
            </a:cxnLst>
            <a:rect l="0" t="0" r="r" b="b"/>
            <a:pathLst>
              <a:path w="192" h="720">
                <a:moveTo>
                  <a:pt x="192" y="0"/>
                </a:moveTo>
                <a:lnTo>
                  <a:pt x="192" y="720"/>
                </a:lnTo>
                <a:lnTo>
                  <a:pt x="0" y="624"/>
                </a:lnTo>
                <a:lnTo>
                  <a:pt x="0" y="144"/>
                </a:lnTo>
                <a:lnTo>
                  <a:pt x="192" y="0"/>
                </a:lnTo>
                <a:close/>
              </a:path>
            </a:pathLst>
          </a:custGeom>
          <a:noFill/>
          <a:ln w="38100" cap="flat" cmpd="sng">
            <a:solidFill>
              <a:schemeClr val="accent2"/>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ja-JP" altLang="en-US"/>
          </a:p>
        </p:txBody>
      </p:sp>
      <p:sp>
        <p:nvSpPr>
          <p:cNvPr id="60458" name="Line 42"/>
          <p:cNvSpPr>
            <a:spLocks noChangeShapeType="1"/>
          </p:cNvSpPr>
          <p:nvPr/>
        </p:nvSpPr>
        <p:spPr bwMode="auto">
          <a:xfrm flipV="1">
            <a:off x="1752600" y="5148263"/>
            <a:ext cx="609600" cy="0"/>
          </a:xfrm>
          <a:prstGeom prst="line">
            <a:avLst/>
          </a:prstGeom>
          <a:noFill/>
          <a:ln w="3810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ja-JP" altLang="en-US"/>
          </a:p>
        </p:txBody>
      </p:sp>
      <p:sp>
        <p:nvSpPr>
          <p:cNvPr id="60459" name="Line 43"/>
          <p:cNvSpPr>
            <a:spLocks noChangeShapeType="1"/>
          </p:cNvSpPr>
          <p:nvPr/>
        </p:nvSpPr>
        <p:spPr bwMode="auto">
          <a:xfrm flipV="1">
            <a:off x="5029200" y="5159375"/>
            <a:ext cx="609600" cy="0"/>
          </a:xfrm>
          <a:prstGeom prst="line">
            <a:avLst/>
          </a:prstGeom>
          <a:noFill/>
          <a:ln w="3810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ja-JP" altLang="en-US"/>
          </a:p>
        </p:txBody>
      </p:sp>
      <p:sp>
        <p:nvSpPr>
          <p:cNvPr id="60460" name="Line 44"/>
          <p:cNvSpPr>
            <a:spLocks noChangeShapeType="1"/>
          </p:cNvSpPr>
          <p:nvPr/>
        </p:nvSpPr>
        <p:spPr bwMode="auto">
          <a:xfrm>
            <a:off x="7629525" y="4953000"/>
            <a:ext cx="838200" cy="0"/>
          </a:xfrm>
          <a:prstGeom prst="line">
            <a:avLst/>
          </a:prstGeom>
          <a:noFill/>
          <a:ln w="3810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ja-JP" altLang="en-US"/>
          </a:p>
        </p:txBody>
      </p:sp>
      <p:sp>
        <p:nvSpPr>
          <p:cNvPr id="60461" name="Line 45"/>
          <p:cNvSpPr>
            <a:spLocks noChangeShapeType="1"/>
          </p:cNvSpPr>
          <p:nvPr/>
        </p:nvSpPr>
        <p:spPr bwMode="auto">
          <a:xfrm>
            <a:off x="7620000" y="5410200"/>
            <a:ext cx="838200" cy="0"/>
          </a:xfrm>
          <a:prstGeom prst="line">
            <a:avLst/>
          </a:prstGeom>
          <a:noFill/>
          <a:ln w="3810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ja-JP" altLang="en-US"/>
          </a:p>
        </p:txBody>
      </p:sp>
      <p:sp>
        <p:nvSpPr>
          <p:cNvPr id="60462" name="Line 46"/>
          <p:cNvSpPr>
            <a:spLocks noChangeShapeType="1"/>
          </p:cNvSpPr>
          <p:nvPr/>
        </p:nvSpPr>
        <p:spPr bwMode="auto">
          <a:xfrm>
            <a:off x="7629525" y="5867400"/>
            <a:ext cx="838200" cy="0"/>
          </a:xfrm>
          <a:prstGeom prst="line">
            <a:avLst/>
          </a:prstGeom>
          <a:noFill/>
          <a:ln w="3810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ja-JP" altLang="en-US"/>
          </a:p>
        </p:txBody>
      </p:sp>
      <p:sp>
        <p:nvSpPr>
          <p:cNvPr id="60463" name="Line 47"/>
          <p:cNvSpPr>
            <a:spLocks noChangeShapeType="1"/>
          </p:cNvSpPr>
          <p:nvPr/>
        </p:nvSpPr>
        <p:spPr bwMode="auto">
          <a:xfrm>
            <a:off x="6019800" y="5932488"/>
            <a:ext cx="152400" cy="0"/>
          </a:xfrm>
          <a:prstGeom prst="line">
            <a:avLst/>
          </a:prstGeom>
          <a:noFill/>
          <a:ln w="508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ja-JP" altLang="en-US"/>
          </a:p>
        </p:txBody>
      </p:sp>
      <p:sp>
        <p:nvSpPr>
          <p:cNvPr id="60464" name="Line 48"/>
          <p:cNvSpPr>
            <a:spLocks noChangeShapeType="1"/>
          </p:cNvSpPr>
          <p:nvPr/>
        </p:nvSpPr>
        <p:spPr bwMode="auto">
          <a:xfrm>
            <a:off x="7119938" y="5943600"/>
            <a:ext cx="152400" cy="0"/>
          </a:xfrm>
          <a:prstGeom prst="line">
            <a:avLst/>
          </a:prstGeom>
          <a:noFill/>
          <a:ln w="508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ja-JP" altLang="en-US"/>
          </a:p>
        </p:txBody>
      </p:sp>
      <p:sp>
        <p:nvSpPr>
          <p:cNvPr id="60465" name="Text Box 49"/>
          <p:cNvSpPr txBox="1">
            <a:spLocks noChangeArrowheads="1"/>
          </p:cNvSpPr>
          <p:nvPr/>
        </p:nvSpPr>
        <p:spPr bwMode="auto">
          <a:xfrm>
            <a:off x="3352800" y="4648200"/>
            <a:ext cx="636588" cy="304800"/>
          </a:xfrm>
          <a:prstGeom prst="rect">
            <a:avLst/>
          </a:prstGeom>
          <a:solidFill>
            <a:srgbClr val="FFFFFF"/>
          </a:solidFill>
          <a:ln>
            <a:noFill/>
          </a:ln>
          <a:effectLst/>
          <a:extLs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a:spcBef>
                <a:spcPct val="50000"/>
              </a:spcBef>
            </a:pPr>
            <a:r>
              <a:rPr lang="en-US" altLang="ja-JP" sz="2000">
                <a:solidFill>
                  <a:schemeClr val="tx2"/>
                </a:solidFill>
              </a:rPr>
              <a:t>VC#0</a:t>
            </a:r>
          </a:p>
        </p:txBody>
      </p:sp>
      <p:sp>
        <p:nvSpPr>
          <p:cNvPr id="60466" name="Text Box 50"/>
          <p:cNvSpPr txBox="1">
            <a:spLocks noChangeArrowheads="1"/>
          </p:cNvSpPr>
          <p:nvPr/>
        </p:nvSpPr>
        <p:spPr bwMode="auto">
          <a:xfrm>
            <a:off x="304800" y="4751388"/>
            <a:ext cx="1336675" cy="396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p>
            <a:pPr>
              <a:spcBef>
                <a:spcPct val="50000"/>
              </a:spcBef>
            </a:pPr>
            <a:r>
              <a:rPr lang="en-US" altLang="ja-JP" sz="2000">
                <a:solidFill>
                  <a:schemeClr val="tx2"/>
                </a:solidFill>
              </a:rPr>
              <a:t>Packet (a)</a:t>
            </a:r>
          </a:p>
        </p:txBody>
      </p:sp>
      <p:sp>
        <p:nvSpPr>
          <p:cNvPr id="60467" name="Text Box 51"/>
          <p:cNvSpPr txBox="1">
            <a:spLocks noChangeArrowheads="1"/>
          </p:cNvSpPr>
          <p:nvPr/>
        </p:nvSpPr>
        <p:spPr bwMode="auto">
          <a:xfrm>
            <a:off x="304800" y="5100638"/>
            <a:ext cx="1336675" cy="396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p>
            <a:pPr>
              <a:spcBef>
                <a:spcPct val="50000"/>
              </a:spcBef>
            </a:pPr>
            <a:r>
              <a:rPr lang="en-US" altLang="ja-JP" sz="2000">
                <a:solidFill>
                  <a:schemeClr val="tx2"/>
                </a:solidFill>
              </a:rPr>
              <a:t>Packet (b)</a:t>
            </a:r>
          </a:p>
        </p:txBody>
      </p:sp>
      <p:sp>
        <p:nvSpPr>
          <p:cNvPr id="60468" name="Rectangle 52"/>
          <p:cNvSpPr>
            <a:spLocks noChangeArrowheads="1"/>
          </p:cNvSpPr>
          <p:nvPr/>
        </p:nvSpPr>
        <p:spPr bwMode="auto">
          <a:xfrm>
            <a:off x="3886200" y="5257800"/>
            <a:ext cx="228600" cy="609600"/>
          </a:xfrm>
          <a:prstGeom prst="rect">
            <a:avLst/>
          </a:prstGeom>
          <a:solidFill>
            <a:srgbClr val="FFFF99"/>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ja-JP" altLang="en-US"/>
          </a:p>
        </p:txBody>
      </p:sp>
      <p:sp>
        <p:nvSpPr>
          <p:cNvPr id="60469" name="Text Box 53"/>
          <p:cNvSpPr txBox="1">
            <a:spLocks noChangeArrowheads="1"/>
          </p:cNvSpPr>
          <p:nvPr/>
        </p:nvSpPr>
        <p:spPr bwMode="auto">
          <a:xfrm>
            <a:off x="3352800" y="5334000"/>
            <a:ext cx="636588" cy="304800"/>
          </a:xfrm>
          <a:prstGeom prst="rect">
            <a:avLst/>
          </a:prstGeom>
          <a:solidFill>
            <a:srgbClr val="FFFFFF"/>
          </a:solidFill>
          <a:ln>
            <a:noFill/>
          </a:ln>
          <a:effectLst/>
          <a:extLs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a:spcBef>
                <a:spcPct val="50000"/>
              </a:spcBef>
            </a:pPr>
            <a:r>
              <a:rPr lang="en-US" altLang="ja-JP" sz="2000">
                <a:solidFill>
                  <a:schemeClr val="tx2"/>
                </a:solidFill>
              </a:rPr>
              <a:t>VC#1</a:t>
            </a:r>
          </a:p>
        </p:txBody>
      </p:sp>
      <p:sp>
        <p:nvSpPr>
          <p:cNvPr id="60470" name="Freeform 54"/>
          <p:cNvSpPr>
            <a:spLocks/>
          </p:cNvSpPr>
          <p:nvPr/>
        </p:nvSpPr>
        <p:spPr bwMode="auto">
          <a:xfrm>
            <a:off x="1600200" y="5257800"/>
            <a:ext cx="7239000" cy="457200"/>
          </a:xfrm>
          <a:custGeom>
            <a:avLst/>
            <a:gdLst>
              <a:gd name="T0" fmla="*/ 0 w 4560"/>
              <a:gd name="T1" fmla="*/ 0 h 288"/>
              <a:gd name="T2" fmla="*/ 480 w 4560"/>
              <a:gd name="T3" fmla="*/ 0 h 288"/>
              <a:gd name="T4" fmla="*/ 720 w 4560"/>
              <a:gd name="T5" fmla="*/ 288 h 288"/>
              <a:gd name="T6" fmla="*/ 1920 w 4560"/>
              <a:gd name="T7" fmla="*/ 288 h 288"/>
              <a:gd name="T8" fmla="*/ 2112 w 4560"/>
              <a:gd name="T9" fmla="*/ 0 h 288"/>
              <a:gd name="T10" fmla="*/ 4560 w 4560"/>
              <a:gd name="T11" fmla="*/ 0 h 288"/>
            </a:gdLst>
            <a:ahLst/>
            <a:cxnLst>
              <a:cxn ang="0">
                <a:pos x="T0" y="T1"/>
              </a:cxn>
              <a:cxn ang="0">
                <a:pos x="T2" y="T3"/>
              </a:cxn>
              <a:cxn ang="0">
                <a:pos x="T4" y="T5"/>
              </a:cxn>
              <a:cxn ang="0">
                <a:pos x="T6" y="T7"/>
              </a:cxn>
              <a:cxn ang="0">
                <a:pos x="T8" y="T9"/>
              </a:cxn>
              <a:cxn ang="0">
                <a:pos x="T10" y="T11"/>
              </a:cxn>
            </a:cxnLst>
            <a:rect l="0" t="0" r="r" b="b"/>
            <a:pathLst>
              <a:path w="4560" h="288">
                <a:moveTo>
                  <a:pt x="0" y="0"/>
                </a:moveTo>
                <a:lnTo>
                  <a:pt x="480" y="0"/>
                </a:lnTo>
                <a:lnTo>
                  <a:pt x="720" y="288"/>
                </a:lnTo>
                <a:lnTo>
                  <a:pt x="1920" y="288"/>
                </a:lnTo>
                <a:lnTo>
                  <a:pt x="2112" y="0"/>
                </a:lnTo>
                <a:lnTo>
                  <a:pt x="4560" y="0"/>
                </a:lnTo>
              </a:path>
            </a:pathLst>
          </a:custGeom>
          <a:noFill/>
          <a:ln w="101600" cap="flat" cmpd="sng">
            <a:solidFill>
              <a:srgbClr val="FF0000"/>
            </a:solidFill>
            <a:prstDash val="solid"/>
            <a:round/>
            <a:headEnd type="none" w="med" len="me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ja-JP" altLang="en-US"/>
          </a:p>
        </p:txBody>
      </p:sp>
      <p:sp>
        <p:nvSpPr>
          <p:cNvPr id="60471" name="Freeform 55"/>
          <p:cNvSpPr>
            <a:spLocks/>
          </p:cNvSpPr>
          <p:nvPr/>
        </p:nvSpPr>
        <p:spPr bwMode="auto">
          <a:xfrm>
            <a:off x="1600200" y="4572000"/>
            <a:ext cx="3048000" cy="457200"/>
          </a:xfrm>
          <a:custGeom>
            <a:avLst/>
            <a:gdLst>
              <a:gd name="T0" fmla="*/ 0 w 1920"/>
              <a:gd name="T1" fmla="*/ 288 h 288"/>
              <a:gd name="T2" fmla="*/ 480 w 1920"/>
              <a:gd name="T3" fmla="*/ 288 h 288"/>
              <a:gd name="T4" fmla="*/ 672 w 1920"/>
              <a:gd name="T5" fmla="*/ 0 h 288"/>
              <a:gd name="T6" fmla="*/ 1920 w 1920"/>
              <a:gd name="T7" fmla="*/ 0 h 288"/>
            </a:gdLst>
            <a:ahLst/>
            <a:cxnLst>
              <a:cxn ang="0">
                <a:pos x="T0" y="T1"/>
              </a:cxn>
              <a:cxn ang="0">
                <a:pos x="T2" y="T3"/>
              </a:cxn>
              <a:cxn ang="0">
                <a:pos x="T4" y="T5"/>
              </a:cxn>
              <a:cxn ang="0">
                <a:pos x="T6" y="T7"/>
              </a:cxn>
            </a:cxnLst>
            <a:rect l="0" t="0" r="r" b="b"/>
            <a:pathLst>
              <a:path w="1920" h="288">
                <a:moveTo>
                  <a:pt x="0" y="288"/>
                </a:moveTo>
                <a:lnTo>
                  <a:pt x="480" y="288"/>
                </a:lnTo>
                <a:lnTo>
                  <a:pt x="672" y="0"/>
                </a:lnTo>
                <a:lnTo>
                  <a:pt x="1920" y="0"/>
                </a:lnTo>
              </a:path>
            </a:pathLst>
          </a:custGeom>
          <a:noFill/>
          <a:ln w="101600" cap="flat" cmpd="sng">
            <a:solidFill>
              <a:srgbClr val="FF0000"/>
            </a:solidFill>
            <a:prstDash val="solid"/>
            <a:round/>
            <a:headEnd type="none" w="med" len="me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ja-JP" altLang="en-US"/>
          </a:p>
        </p:txBody>
      </p:sp>
      <p:pic>
        <p:nvPicPr>
          <p:cNvPr id="2" name="オーディオ 1">
            <a:hlinkClick r:id="" action="ppaction://media"/>
            <a:extLst>
              <a:ext uri="{FF2B5EF4-FFF2-40B4-BE49-F238E27FC236}">
                <a16:creationId xmlns:a16="http://schemas.microsoft.com/office/drawing/2014/main" id="{8D9EB24D-0F59-4D3A-A622-2541E32C5D94}"/>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521700" y="6235700"/>
            <a:ext cx="406400" cy="406400"/>
          </a:xfrm>
          <a:prstGeom prst="rect">
            <a:avLst/>
          </a:prstGeom>
        </p:spPr>
      </p:pic>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advTm="45159"/>
    </mc:Choice>
    <mc:Fallback>
      <p:transition spd="slow" advTm="451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8" presetClass="entr" presetSubtype="3" fill="hold" grpId="0" nodeType="clickEffect">
                                  <p:stCondLst>
                                    <p:cond delay="0"/>
                                  </p:stCondLst>
                                  <p:childTnLst>
                                    <p:set>
                                      <p:cBhvr>
                                        <p:cTn id="10" dur="1" fill="hold">
                                          <p:stCondLst>
                                            <p:cond delay="0"/>
                                          </p:stCondLst>
                                        </p:cTn>
                                        <p:tgtEl>
                                          <p:spTgt spid="60471"/>
                                        </p:tgtEl>
                                        <p:attrNameLst>
                                          <p:attrName>style.visibility</p:attrName>
                                        </p:attrNameLst>
                                      </p:cBhvr>
                                      <p:to>
                                        <p:strVal val="visible"/>
                                      </p:to>
                                    </p:set>
                                    <p:animEffect transition="in" filter="strips(upRight)">
                                      <p:cBhvr>
                                        <p:cTn id="11" dur="500"/>
                                        <p:tgtEl>
                                          <p:spTgt spid="60471"/>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8" presetClass="entr" presetSubtype="6" fill="hold" grpId="0" nodeType="clickEffect">
                                  <p:stCondLst>
                                    <p:cond delay="0"/>
                                  </p:stCondLst>
                                  <p:childTnLst>
                                    <p:set>
                                      <p:cBhvr>
                                        <p:cTn id="15" dur="1" fill="hold">
                                          <p:stCondLst>
                                            <p:cond delay="0"/>
                                          </p:stCondLst>
                                        </p:cTn>
                                        <p:tgtEl>
                                          <p:spTgt spid="60470"/>
                                        </p:tgtEl>
                                        <p:attrNameLst>
                                          <p:attrName>style.visibility</p:attrName>
                                        </p:attrNameLst>
                                      </p:cBhvr>
                                      <p:to>
                                        <p:strVal val="visible"/>
                                      </p:to>
                                    </p:set>
                                    <p:animEffect transition="in" filter="strips(downRight)">
                                      <p:cBhvr>
                                        <p:cTn id="16" dur="500"/>
                                        <p:tgtEl>
                                          <p:spTgt spid="60470"/>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2"/>
                </p:tgtEl>
              </p:cMediaNode>
            </p:audio>
          </p:childTnLst>
        </p:cTn>
      </p:par>
    </p:tnLst>
    <p:bldLst>
      <p:bldP spid="60470" grpId="0" animBg="1"/>
      <p:bldP spid="60471" grpId="0" animBg="1"/>
    </p:bldLst>
  </p:timing>
  <p:extLst>
    <p:ext uri="{3A86A75C-4F4B-4683-9AE1-C65F6400EC91}">
      <p14:laserTraceLst xmlns:p14="http://schemas.microsoft.com/office/powerpoint/2010/main">
        <p14:tracePtLst>
          <p14:tracePt t="2830" x="8778875" y="3730625"/>
          <p14:tracePt t="2837" x="8496300" y="3767138"/>
          <p14:tracePt t="2845" x="8213725" y="3821113"/>
          <p14:tracePt t="2853" x="7894638" y="3857625"/>
          <p14:tracePt t="2861" x="7658100" y="3875088"/>
          <p14:tracePt t="2869" x="7402513" y="3930650"/>
          <p14:tracePt t="2876" x="7129463" y="3948113"/>
          <p14:tracePt t="2901" x="6527800" y="4049713"/>
          <p14:tracePt t="2910" x="6345238" y="4076700"/>
          <p14:tracePt t="2918" x="6181725" y="4094163"/>
          <p14:tracePt t="2929" x="5980113" y="4113213"/>
          <p14:tracePt t="2934" x="5797550" y="4159250"/>
          <p14:tracePt t="2946" x="5570538" y="4167188"/>
          <p14:tracePt t="2952" x="5341938" y="4167188"/>
          <p14:tracePt t="2958" x="5141913" y="4186238"/>
          <p14:tracePt t="2965" x="4941888" y="4186238"/>
          <p14:tracePt t="2973" x="4722813" y="4186238"/>
          <p14:tracePt t="2981" x="4557713" y="4186238"/>
          <p14:tracePt t="2989" x="4394200" y="4186238"/>
          <p14:tracePt t="2997" x="4248150" y="4186238"/>
          <p14:tracePt t="3005" x="4138613" y="4186238"/>
          <p14:tracePt t="3013" x="4048125" y="4186238"/>
          <p14:tracePt t="3021" x="3956050" y="4186238"/>
          <p14:tracePt t="3029" x="3929063" y="4186238"/>
          <p14:tracePt t="3037" x="3902075" y="4186238"/>
          <p14:tracePt t="3045" x="3892550" y="4186238"/>
          <p14:tracePt t="3142" x="3883025" y="4186238"/>
          <p14:tracePt t="3150" x="3865563" y="4186238"/>
          <p14:tracePt t="3158" x="3846513" y="4176713"/>
          <p14:tracePt t="3166" x="3838575" y="4159250"/>
          <p14:tracePt t="3174" x="3829050" y="4130675"/>
          <p14:tracePt t="3184" x="3810000" y="4086225"/>
          <p14:tracePt t="3190" x="3783013" y="4040188"/>
          <p14:tracePt t="3198" x="3775075" y="4013200"/>
          <p14:tracePt t="3205" x="3756025" y="3967163"/>
          <p14:tracePt t="3215" x="3729038" y="3884613"/>
          <p14:tracePt t="3221" x="3719513" y="3848100"/>
          <p14:tracePt t="3231" x="3673475" y="3784600"/>
          <p14:tracePt t="3238" x="3646488" y="3702050"/>
          <p14:tracePt t="3245" x="3609975" y="3638550"/>
          <p14:tracePt t="3254" x="3573463" y="3556000"/>
          <p14:tracePt t="3261" x="3546475" y="3511550"/>
          <p14:tracePt t="3270" x="3519488" y="3429000"/>
          <p14:tracePt t="3278" x="3482975" y="3365500"/>
          <p14:tracePt t="3288" x="3463925" y="3319463"/>
          <p14:tracePt t="3293" x="3400425" y="3273425"/>
          <p14:tracePt t="3301" x="3373438" y="3255963"/>
          <p14:tracePt t="3310" x="3354388" y="3219450"/>
          <p14:tracePt t="3318" x="3354388" y="3209925"/>
          <p14:tracePt t="3333" x="3346450" y="3192463"/>
          <p14:tracePt t="3406" x="3336925" y="3182938"/>
          <p14:tracePt t="3549" x="3327400" y="3192463"/>
          <p14:tracePt t="3557" x="3317875" y="3192463"/>
          <p14:tracePt t="3565" x="3300413" y="3192463"/>
          <p14:tracePt t="3573" x="3281363" y="3209925"/>
          <p14:tracePt t="3589" x="3254375" y="3209925"/>
          <p14:tracePt t="3597" x="3244850" y="3209925"/>
          <p14:tracePt t="3605" x="3236913" y="3219450"/>
          <p14:tracePt t="3613" x="3227388" y="3219450"/>
          <p14:tracePt t="3621" x="3208338" y="3219450"/>
          <p14:tracePt t="3629" x="3190875" y="3219450"/>
          <p14:tracePt t="3637" x="3163888" y="3219450"/>
          <p14:tracePt t="3645" x="3136900" y="3219450"/>
          <p14:tracePt t="3653" x="3090863" y="3219450"/>
          <p14:tracePt t="3661" x="3054350" y="3219450"/>
          <p14:tracePt t="3669" x="2998788" y="3219450"/>
          <p14:tracePt t="3678" x="2944813" y="3219450"/>
          <p14:tracePt t="3685" x="2889250" y="3219450"/>
          <p14:tracePt t="3696" x="2844800" y="3219450"/>
          <p14:tracePt t="3700" x="2817813" y="3219450"/>
          <p14:tracePt t="3711" x="2789238" y="3219450"/>
          <p14:tracePt t="3717" x="2771775" y="3209925"/>
          <p14:tracePt t="3725" x="2752725" y="3209925"/>
          <p14:tracePt t="3733" x="2744788" y="3200400"/>
          <p14:tracePt t="4037" x="2725738" y="3200400"/>
          <p14:tracePt t="4045" x="2708275" y="3200400"/>
          <p14:tracePt t="4053" x="2679700" y="3200400"/>
          <p14:tracePt t="4060" x="2652713" y="3200400"/>
          <p14:tracePt t="4069" x="2635250" y="3200400"/>
          <p14:tracePt t="4077" x="2616200" y="3200400"/>
          <p14:tracePt t="4085" x="2598738" y="3200400"/>
          <p14:tracePt t="4093" x="2579688" y="3192463"/>
          <p14:tracePt t="4101" x="2570163" y="3192463"/>
          <p14:tracePt t="4112" x="2562225" y="3192463"/>
          <p14:tracePt t="4125" x="2552700" y="3192463"/>
          <p14:tracePt t="4133" x="2543175" y="3192463"/>
          <p14:tracePt t="4141" x="2533650" y="3192463"/>
          <p14:tracePt t="4158" x="2525713" y="3192463"/>
          <p14:tracePt t="4600" x="2506663" y="3192463"/>
          <p14:tracePt t="4606" x="2489200" y="3192463"/>
          <p14:tracePt t="4614" x="2479675" y="3192463"/>
          <p14:tracePt t="4622" x="2462213" y="3192463"/>
          <p14:tracePt t="4630" x="2443163" y="3192463"/>
          <p14:tracePt t="4654" x="2433638" y="3192463"/>
          <p14:tracePt t="4663" x="2425700" y="3192463"/>
          <p14:tracePt t="4679" x="2406650" y="3192463"/>
          <p14:tracePt t="4686" x="2397125" y="3192463"/>
          <p14:tracePt t="4865" x="2389188" y="3182938"/>
          <p14:tracePt t="5949" x="2397125" y="3173413"/>
          <p14:tracePt t="5965" x="2425700" y="3173413"/>
          <p14:tracePt t="5973" x="2433638" y="3163888"/>
          <p14:tracePt t="5990" x="2452688" y="3163888"/>
          <p14:tracePt t="5997" x="2470150" y="3163888"/>
          <p14:tracePt t="6005" x="2489200" y="3155950"/>
          <p14:tracePt t="6013" x="2516188" y="3155950"/>
          <p14:tracePt t="6021" x="2543175" y="3155950"/>
          <p14:tracePt t="6029" x="2570163" y="3136900"/>
          <p14:tracePt t="6037" x="2579688" y="3136900"/>
          <p14:tracePt t="6045" x="2606675" y="3127375"/>
          <p14:tracePt t="6053" x="2635250" y="3119438"/>
          <p14:tracePt t="6062" x="2671763" y="3119438"/>
          <p14:tracePt t="6069" x="2679700" y="3109913"/>
          <p14:tracePt t="6076" x="2698750" y="3109913"/>
          <p14:tracePt t="6085" x="2708275" y="3109913"/>
          <p14:tracePt t="6094" x="2716213" y="3109913"/>
          <p14:tracePt t="6318" x="2781300" y="3109913"/>
          <p14:tracePt t="6327" x="2835275" y="3109913"/>
          <p14:tracePt t="6338" x="2889250" y="3109913"/>
          <p14:tracePt t="6343" x="2981325" y="3109913"/>
          <p14:tracePt t="6350" x="3063875" y="3109913"/>
          <p14:tracePt t="6357" x="3136900" y="3136900"/>
          <p14:tracePt t="6365" x="3190875" y="3136900"/>
          <p14:tracePt t="6374" x="3254375" y="3136900"/>
          <p14:tracePt t="6381" x="3309938" y="3136900"/>
          <p14:tracePt t="6389" x="3346450" y="3136900"/>
          <p14:tracePt t="6397" x="3363913" y="3136900"/>
          <p14:tracePt t="6405" x="3390900" y="3136900"/>
          <p14:tracePt t="6581" x="3400425" y="3136900"/>
          <p14:tracePt t="6613" x="3409950" y="3136900"/>
          <p14:tracePt t="6629" x="3427413" y="3136900"/>
          <p14:tracePt t="6637" x="3436938" y="3136900"/>
          <p14:tracePt t="6645" x="3455988" y="3136900"/>
          <p14:tracePt t="6661" x="3473450" y="3136900"/>
          <p14:tracePt t="6677" x="3490913" y="3136900"/>
          <p14:tracePt t="6685" x="3527425" y="3127375"/>
          <p14:tracePt t="6701" x="3563938" y="3127375"/>
          <p14:tracePt t="6710" x="3582988" y="3119438"/>
          <p14:tracePt t="6717" x="3619500" y="3119438"/>
          <p14:tracePt t="6726" x="3636963" y="3119438"/>
          <p14:tracePt t="6732" x="3665538" y="3119438"/>
          <p14:tracePt t="6741" x="3683000" y="3100388"/>
          <p14:tracePt t="6749" x="3702050" y="3100388"/>
          <p14:tracePt t="6757" x="3709988" y="3090863"/>
          <p14:tracePt t="6765" x="3719513" y="3090863"/>
          <p14:tracePt t="6773" x="3756025" y="3082925"/>
          <p14:tracePt t="6781" x="3765550" y="3082925"/>
          <p14:tracePt t="6789" x="3765550" y="3073400"/>
          <p14:tracePt t="6990" x="3775075" y="3073400"/>
          <p14:tracePt t="6996" x="3775075" y="3082925"/>
          <p14:tracePt t="7004" x="3792538" y="3100388"/>
          <p14:tracePt t="7013" x="3802063" y="3109913"/>
          <p14:tracePt t="7020" x="3829050" y="3119438"/>
          <p14:tracePt t="7029" x="3856038" y="3119438"/>
          <p14:tracePt t="7038" x="3919538" y="3136900"/>
          <p14:tracePt t="7045" x="3975100" y="3136900"/>
          <p14:tracePt t="7053" x="4029075" y="3136900"/>
          <p14:tracePt t="7061" x="4102100" y="3136900"/>
          <p14:tracePt t="7069" x="4194175" y="3136900"/>
          <p14:tracePt t="7077" x="4267200" y="3136900"/>
          <p14:tracePt t="7085" x="4321175" y="3136900"/>
          <p14:tracePt t="7093" x="4384675" y="3136900"/>
          <p14:tracePt t="7100" x="4440238" y="3136900"/>
          <p14:tracePt t="7110" x="4467225" y="3136900"/>
          <p14:tracePt t="7117" x="4484688" y="3127375"/>
          <p14:tracePt t="7126" x="4494213" y="3127375"/>
          <p14:tracePt t="7133" x="4513263" y="3127375"/>
          <p14:tracePt t="7210" x="4521200" y="3127375"/>
          <p14:tracePt t="7269" x="4530725" y="3119438"/>
          <p14:tracePt t="7294" x="4530725" y="3109913"/>
          <p14:tracePt t="8577" x="4530725" y="3127375"/>
          <p14:tracePt t="8598" x="4530725" y="3136900"/>
          <p14:tracePt t="8670" x="4530725" y="3146425"/>
          <p14:tracePt t="8910" x="4530725" y="3155950"/>
          <p14:tracePt t="10936" x="4521200" y="3163888"/>
          <p14:tracePt t="10950" x="4513263" y="3173413"/>
          <p14:tracePt t="11462" x="4513263" y="3182938"/>
          <p14:tracePt t="11471" x="4513263" y="3192463"/>
          <p14:tracePt t="11493" x="4513263" y="3209925"/>
          <p14:tracePt t="11598" x="4521200" y="3200400"/>
          <p14:tracePt t="12030" x="4521200" y="3219450"/>
          <p14:tracePt t="12039" x="4521200" y="3228975"/>
          <p14:tracePt t="12054" x="4513263" y="3228975"/>
          <p14:tracePt t="12925" x="4503738" y="3236913"/>
          <p14:tracePt t="12932" x="4484688" y="3246438"/>
          <p14:tracePt t="12941" x="4484688" y="3255963"/>
          <p14:tracePt t="12949" x="4476750" y="3265488"/>
          <p14:tracePt t="12965" x="4476750" y="3273425"/>
          <p14:tracePt t="13126" x="4467225" y="3282950"/>
          <p14:tracePt t="13157" x="4457700" y="3292475"/>
          <p14:tracePt t="13165" x="4448175" y="3302000"/>
          <p14:tracePt t="13205" x="4440238" y="3309938"/>
          <p14:tracePt t="13221" x="4430713" y="3319463"/>
          <p14:tracePt t="13237" x="4421188" y="3328988"/>
          <p14:tracePt t="13261" x="4421188" y="3338513"/>
          <p14:tracePt t="13423" x="4403725" y="3346450"/>
          <p14:tracePt t="13439" x="4394200" y="3346450"/>
          <p14:tracePt t="13470" x="4384675" y="3355975"/>
          <p14:tracePt t="13511" x="4384675" y="3365500"/>
          <p14:tracePt t="13518" x="4376738" y="3375025"/>
          <p14:tracePt t="13529" x="4367213" y="3375025"/>
          <p14:tracePt t="13535" x="4357688" y="3382963"/>
          <p14:tracePt t="13590" x="4357688" y="3392488"/>
          <p14:tracePt t="13597" x="4348163" y="3402013"/>
          <p14:tracePt t="13605" x="4330700" y="3402013"/>
          <p14:tracePt t="13614" x="4311650" y="3419475"/>
          <p14:tracePt t="13622" x="4303713" y="3429000"/>
          <p14:tracePt t="13629" x="4284663" y="3438525"/>
          <p14:tracePt t="13638" x="4257675" y="3455988"/>
          <p14:tracePt t="13647" x="4238625" y="3475038"/>
          <p14:tracePt t="13653" x="4221163" y="3482975"/>
          <p14:tracePt t="13661" x="4184650" y="3482975"/>
          <p14:tracePt t="13669" x="4165600" y="3492500"/>
          <p14:tracePt t="13678" x="4148138" y="3492500"/>
          <p14:tracePt t="13686" x="4129088" y="3492500"/>
          <p14:tracePt t="13713" x="4102100" y="3492500"/>
          <p14:tracePt t="13718" x="4094163" y="3492500"/>
          <p14:tracePt t="13731" x="4084638" y="3492500"/>
          <p14:tracePt t="13733" x="4065588" y="3492500"/>
          <p14:tracePt t="13744" x="4057650" y="3492500"/>
          <p14:tracePt t="13757" x="4048125" y="3492500"/>
          <p14:tracePt t="13765" x="4011613" y="3492500"/>
          <p14:tracePt t="13773" x="3992563" y="3492500"/>
          <p14:tracePt t="13781" x="3965575" y="3502025"/>
          <p14:tracePt t="13789" x="3948113" y="3519488"/>
          <p14:tracePt t="13797" x="3929063" y="3519488"/>
          <p14:tracePt t="13805" x="3911600" y="3519488"/>
          <p14:tracePt t="13813" x="3902075" y="3529013"/>
          <p14:tracePt t="13821" x="3883025" y="3529013"/>
          <p14:tracePt t="13837" x="3875088" y="3529013"/>
          <p14:tracePt t="13845" x="3846513" y="3538538"/>
          <p14:tracePt t="13853" x="3829050" y="3548063"/>
          <p14:tracePt t="13861" x="3819525" y="3556000"/>
          <p14:tracePt t="13869" x="3802063" y="3565525"/>
          <p14:tracePt t="13878" x="3783013" y="3575050"/>
          <p14:tracePt t="13885" x="3738563" y="3584575"/>
          <p14:tracePt t="13893" x="3719513" y="3602038"/>
          <p14:tracePt t="13901" x="3683000" y="3611563"/>
          <p14:tracePt t="13909" x="3646488" y="3621088"/>
          <p14:tracePt t="13917" x="3619500" y="3629025"/>
          <p14:tracePt t="13926" x="3546475" y="3657600"/>
          <p14:tracePt t="13933" x="3519488" y="3665538"/>
          <p14:tracePt t="13942" x="3473450" y="3665538"/>
          <p14:tracePt t="13949" x="3446463" y="3675063"/>
          <p14:tracePt t="13957" x="3400425" y="3684588"/>
          <p14:tracePt t="13965" x="3373438" y="3684588"/>
          <p14:tracePt t="13973" x="3354388" y="3702050"/>
          <p14:tracePt t="13981" x="3336925" y="3730625"/>
          <p14:tracePt t="13989" x="3317875" y="3738563"/>
          <p14:tracePt t="13996" x="3290888" y="3757613"/>
          <p14:tracePt t="14006" x="3281363" y="3767138"/>
          <p14:tracePt t="14022" x="3273425" y="3784600"/>
          <p14:tracePt t="14031" x="3273425" y="3803650"/>
          <p14:tracePt t="14038" x="3263900" y="3811588"/>
          <p14:tracePt t="14045" x="3263900" y="3840163"/>
          <p14:tracePt t="14053" x="3254375" y="3857625"/>
          <p14:tracePt t="14062" x="3254375" y="3875088"/>
          <p14:tracePt t="14069" x="3254375" y="3894138"/>
          <p14:tracePt t="14078" x="3254375" y="3903663"/>
          <p14:tracePt t="14085" x="3254375" y="3940175"/>
          <p14:tracePt t="14096" x="3236913" y="3967163"/>
          <p14:tracePt t="14100" x="3227388" y="3984625"/>
          <p14:tracePt t="14109" x="3227388" y="4030663"/>
          <p14:tracePt t="14117" x="3217863" y="4049713"/>
          <p14:tracePt t="14126" x="3208338" y="4076700"/>
          <p14:tracePt t="14133" x="3181350" y="4130675"/>
          <p14:tracePt t="14143" x="3181350" y="4140200"/>
          <p14:tracePt t="14149" x="3171825" y="4149725"/>
          <p14:tracePt t="14157" x="3171825" y="4186238"/>
          <p14:tracePt t="14165" x="3163888" y="4195763"/>
          <p14:tracePt t="14173" x="3163888" y="4213225"/>
          <p14:tracePt t="14190" x="3154363" y="4222750"/>
          <p14:tracePt t="14197" x="3154363" y="4232275"/>
          <p14:tracePt t="14205" x="3154363" y="4240213"/>
          <p14:tracePt t="14213" x="3144838" y="4249738"/>
          <p14:tracePt t="14229" x="3144838" y="4259263"/>
          <p14:tracePt t="14245" x="3136900" y="4268788"/>
          <p14:tracePt t="14269" x="3127375" y="4268788"/>
          <p14:tracePt t="14276" x="3127375" y="4276725"/>
          <p14:tracePt t="14285" x="3127375" y="4286250"/>
          <p14:tracePt t="14294" x="3117850" y="4303713"/>
          <p14:tracePt t="14317" x="3117850" y="4313238"/>
          <p14:tracePt t="14326" x="3108325" y="4340225"/>
          <p14:tracePt t="14344" x="3100388" y="4349750"/>
          <p14:tracePt t="14357" x="3090863" y="4359275"/>
          <p14:tracePt t="14382" x="3090863" y="4368800"/>
          <p14:tracePt t="14394" x="3081338" y="4376738"/>
          <p14:tracePt t="14398" x="3071813" y="4386263"/>
          <p14:tracePt t="14422" x="3054350" y="4395788"/>
          <p14:tracePt t="14446" x="3044825" y="4405313"/>
          <p14:tracePt t="14462" x="3017838" y="4413250"/>
          <p14:tracePt t="14469" x="3008313" y="4422775"/>
          <p14:tracePt t="14485" x="2998788" y="4422775"/>
          <p14:tracePt t="14494" x="2990850" y="4422775"/>
          <p14:tracePt t="14502" x="2981325" y="4432300"/>
          <p14:tracePt t="14511" x="2971800" y="4441825"/>
          <p14:tracePt t="14526" x="2954338" y="4459288"/>
          <p14:tracePt t="14542" x="2935288" y="4468813"/>
          <p14:tracePt t="14647" x="2925763" y="4478338"/>
          <p14:tracePt t="14654" x="2925763" y="4495800"/>
          <p14:tracePt t="14662" x="2917825" y="4505325"/>
          <p14:tracePt t="14677" x="2917825" y="4514850"/>
          <p14:tracePt t="14685" x="2908300" y="4532313"/>
          <p14:tracePt t="14693" x="2908300" y="4541838"/>
          <p14:tracePt t="14700" x="2898775" y="4551363"/>
          <p14:tracePt t="14709" x="2898775" y="4559300"/>
          <p14:tracePt t="14798" x="2889250" y="4568825"/>
          <p14:tracePt t="14812" x="2881313" y="4578350"/>
          <p14:tracePt t="14821" x="2871788" y="4587875"/>
          <p14:tracePt t="14829" x="2871788" y="4595813"/>
          <p14:tracePt t="14837" x="2871788" y="4614863"/>
          <p14:tracePt t="14845" x="2852738" y="4632325"/>
          <p14:tracePt t="14853" x="2852738" y="4641850"/>
          <p14:tracePt t="14861" x="2844800" y="4660900"/>
          <p14:tracePt t="14869" x="2844800" y="4668838"/>
          <p14:tracePt t="14878" x="2835275" y="4678363"/>
          <p14:tracePt t="14893" x="2825750" y="4687888"/>
          <p14:tracePt t="14901" x="2825750" y="4697413"/>
          <p14:tracePt t="14909" x="2825750" y="4705350"/>
          <p14:tracePt t="14917" x="2817813" y="4724400"/>
          <p14:tracePt t="14926" x="2808288" y="4732338"/>
          <p14:tracePt t="14933" x="2808288" y="4741863"/>
          <p14:tracePt t="14943" x="2798763" y="4751388"/>
          <p14:tracePt t="14957" x="2798763" y="4760913"/>
          <p14:tracePt t="14965" x="2789238" y="4778375"/>
          <p14:tracePt t="14973" x="2781300" y="4797425"/>
          <p14:tracePt t="14981" x="2771775" y="4805363"/>
          <p14:tracePt t="14989" x="2762250" y="4814888"/>
          <p14:tracePt t="14997" x="2752725" y="4833938"/>
          <p14:tracePt t="15013" x="2744788" y="4851400"/>
          <p14:tracePt t="15029" x="2735263" y="4860925"/>
          <p14:tracePt t="15036" x="2725738" y="4870450"/>
          <p14:tracePt t="15045" x="2716213" y="4870450"/>
          <p14:tracePt t="15069" x="2716213" y="4887913"/>
          <p14:tracePt t="15085" x="2698750" y="4924425"/>
          <p14:tracePt t="15109" x="2698750" y="4933950"/>
          <p14:tracePt t="15117" x="2689225" y="4943475"/>
          <p14:tracePt t="15156" x="2679700" y="4951413"/>
          <p14:tracePt t="15165" x="2671763" y="4970463"/>
          <p14:tracePt t="15173" x="2662238" y="4979988"/>
          <p14:tracePt t="15198" x="2643188" y="4997450"/>
          <p14:tracePt t="15206" x="2635250" y="4997450"/>
          <p14:tracePt t="15214" x="2625725" y="5006975"/>
          <p14:tracePt t="15222" x="2625725" y="5016500"/>
          <p14:tracePt t="15233" x="2606675" y="5016500"/>
          <p14:tracePt t="15238" x="2598738" y="5024438"/>
          <p14:tracePt t="15245" x="2589213" y="5033963"/>
          <p14:tracePt t="15253" x="2579688" y="5043488"/>
          <p14:tracePt t="15261" x="2562225" y="5053013"/>
          <p14:tracePt t="15285" x="2552700" y="5053013"/>
          <p14:tracePt t="15293" x="2552700" y="5060950"/>
          <p14:tracePt t="15317" x="2533650" y="5060950"/>
          <p14:tracePt t="15326" x="2525713" y="5060950"/>
          <p14:tracePt t="15348" x="2516188" y="5060950"/>
          <p14:tracePt t="15357" x="2498725" y="5080000"/>
          <p14:tracePt t="15382" x="2489200" y="5080000"/>
          <p14:tracePt t="15391" x="2470150" y="5089525"/>
          <p14:tracePt t="15406" x="2452688" y="5097463"/>
          <p14:tracePt t="15431" x="2433638" y="5106988"/>
          <p14:tracePt t="15449" x="2397125" y="5126038"/>
          <p14:tracePt t="15575" x="2389188" y="5133975"/>
          <p14:tracePt t="15591" x="2389188" y="5143500"/>
          <p14:tracePt t="15622" x="2379663" y="5153025"/>
          <p14:tracePt t="15633" x="2370138" y="5160963"/>
          <p14:tracePt t="15638" x="2360613" y="5170488"/>
          <p14:tracePt t="15653" x="2352675" y="5180013"/>
          <p14:tracePt t="15910" x="2343150" y="5180013"/>
          <p14:tracePt t="15927" x="2343150" y="5170488"/>
          <p14:tracePt t="15943" x="2343150" y="5160963"/>
          <p14:tracePt t="15958" x="2343150" y="5143500"/>
          <p14:tracePt t="15966" x="2343150" y="5133975"/>
          <p14:tracePt t="15989" x="2343150" y="5126038"/>
          <p14:tracePt t="15999" x="2343150" y="5106988"/>
          <p14:tracePt t="16014" x="2343150" y="5097463"/>
          <p14:tracePt t="16078" x="2343150" y="5089525"/>
          <p14:tracePt t="16093" x="2343150" y="5080000"/>
          <p14:tracePt t="16101" x="2343150" y="5060950"/>
          <p14:tracePt t="16117" x="2343150" y="5053013"/>
          <p14:tracePt t="16133" x="2343150" y="5043488"/>
          <p14:tracePt t="16141" x="2343150" y="5016500"/>
          <p14:tracePt t="16149" x="2352675" y="5006975"/>
          <p14:tracePt t="16157" x="2352675" y="4970463"/>
          <p14:tracePt t="16165" x="2370138" y="4943475"/>
          <p14:tracePt t="16173" x="2370138" y="4924425"/>
          <p14:tracePt t="16181" x="2370138" y="4914900"/>
          <p14:tracePt t="16189" x="2389188" y="4887913"/>
          <p14:tracePt t="16197" x="2397125" y="4870450"/>
          <p14:tracePt t="16205" x="2406650" y="4841875"/>
          <p14:tracePt t="16213" x="2425700" y="4824413"/>
          <p14:tracePt t="16229" x="2425700" y="4814888"/>
          <p14:tracePt t="16406" x="2425700" y="4824413"/>
          <p14:tracePt t="16414" x="2425700" y="4841875"/>
          <p14:tracePt t="16422" x="2425700" y="4860925"/>
          <p14:tracePt t="16432" x="2443163" y="4897438"/>
          <p14:tracePt t="16438" x="2443163" y="4906963"/>
          <p14:tracePt t="16448" x="2452688" y="4906963"/>
          <p14:tracePt t="16454" x="2452688" y="4924425"/>
          <p14:tracePt t="16469" x="2462213" y="4960938"/>
          <p14:tracePt t="16642" x="2462213" y="4970463"/>
          <p14:tracePt t="16647" x="2443163" y="4997450"/>
          <p14:tracePt t="16662" x="2433638" y="5006975"/>
          <p14:tracePt t="16669" x="2425700" y="5016500"/>
          <p14:tracePt t="16678" x="2416175" y="5024438"/>
          <p14:tracePt t="16685" x="2406650" y="5033963"/>
          <p14:tracePt t="16701" x="2397125" y="5043488"/>
          <p14:tracePt t="16709" x="2397125" y="5053013"/>
          <p14:tracePt t="16766" x="2389188" y="5060950"/>
          <p14:tracePt t="16822" x="2389188" y="5070475"/>
          <p14:tracePt t="17021" x="2389188" y="5080000"/>
          <p14:tracePt t="17029" x="2379663" y="5097463"/>
          <p14:tracePt t="17038" x="2360613" y="5106988"/>
          <p14:tracePt t="17046" x="2360613" y="5116513"/>
          <p14:tracePt t="17062" x="2352675" y="5116513"/>
          <p14:tracePt t="18254" x="2343150" y="5133975"/>
          <p14:tracePt t="18262" x="2333625" y="5133975"/>
          <p14:tracePt t="18285" x="2324100" y="5143500"/>
          <p14:tracePt t="18301" x="2316163" y="5153025"/>
          <p14:tracePt t="18309" x="2316163" y="5160963"/>
          <p14:tracePt t="18324" x="2306638" y="5180013"/>
          <p14:tracePt t="18341" x="2297113" y="5197475"/>
          <p14:tracePt t="18472" x="2297113" y="5207000"/>
          <p14:tracePt t="18670" x="2306638" y="5207000"/>
          <p14:tracePt t="18679" x="2324100" y="5207000"/>
          <p14:tracePt t="18686" x="2360613" y="5207000"/>
          <p14:tracePt t="18696" x="2406650" y="5197475"/>
          <p14:tracePt t="18702" x="2462213" y="5197475"/>
          <p14:tracePt t="18712" x="2498725" y="5189538"/>
          <p14:tracePt t="18718" x="2533650" y="5189538"/>
          <p14:tracePt t="18728" x="2589213" y="5170488"/>
          <p14:tracePt t="18734" x="2598738" y="5160963"/>
          <p14:tracePt t="18743" x="2616200" y="5153025"/>
          <p14:tracePt t="18748" x="2625725" y="5153025"/>
          <p14:tracePt t="18934" x="2635250" y="5153025"/>
          <p14:tracePt t="18966" x="2625725" y="5170488"/>
          <p14:tracePt t="18974" x="2616200" y="5180013"/>
          <p14:tracePt t="18982" x="2606675" y="5189538"/>
          <p14:tracePt t="18990" x="2589213" y="5189538"/>
          <p14:tracePt t="18998" x="2562225" y="5207000"/>
          <p14:tracePt t="19006" x="2543175" y="5207000"/>
          <p14:tracePt t="19014" x="2533650" y="5207000"/>
          <p14:tracePt t="19022" x="2516188" y="5216525"/>
          <p14:tracePt t="19030" x="2506663" y="5216525"/>
          <p14:tracePt t="19047" x="2498725" y="5216525"/>
          <p14:tracePt t="19078" x="2479675" y="5233988"/>
          <p14:tracePt t="19094" x="2470150" y="5233988"/>
          <p14:tracePt t="19102" x="2462213" y="5233988"/>
          <p14:tracePt t="19111" x="2452688" y="5243513"/>
          <p14:tracePt t="19127" x="2443163" y="5243513"/>
          <p14:tracePt t="19134" x="2433638" y="5243513"/>
          <p14:tracePt t="19144" x="2425700" y="5243513"/>
          <p14:tracePt t="19318" x="2416175" y="5243513"/>
          <p14:tracePt t="19326" x="2416175" y="5233988"/>
          <p14:tracePt t="19349" x="2416175" y="5216525"/>
          <p14:tracePt t="19357" x="2416175" y="5207000"/>
          <p14:tracePt t="19365" x="2425700" y="5189538"/>
          <p14:tracePt t="19381" x="2425700" y="5170488"/>
          <p14:tracePt t="19389" x="2425700" y="5160963"/>
          <p14:tracePt t="19421" x="2425700" y="5153025"/>
          <p14:tracePt t="19550" x="2416175" y="5153025"/>
          <p14:tracePt t="19566" x="2406650" y="5153025"/>
          <p14:tracePt t="19575" x="2389188" y="5153025"/>
          <p14:tracePt t="19591" x="2379663" y="5153025"/>
          <p14:tracePt t="19606" x="2360613" y="5160963"/>
          <p14:tracePt t="19614" x="2343150" y="5160963"/>
          <p14:tracePt t="19622" x="2287588" y="5160963"/>
          <p14:tracePt t="19630" x="2243138" y="5160963"/>
          <p14:tracePt t="19638" x="2187575" y="5160963"/>
          <p14:tracePt t="19645" x="2133600" y="5160963"/>
          <p14:tracePt t="19653" x="2078038" y="5160963"/>
          <p14:tracePt t="19661" x="2051050" y="5160963"/>
          <p14:tracePt t="19669" x="2005013" y="5160963"/>
          <p14:tracePt t="19677" x="1978025" y="5160963"/>
          <p14:tracePt t="19685" x="1968500" y="5160963"/>
          <p14:tracePt t="19695" x="1951038" y="5170488"/>
          <p14:tracePt t="19822" x="1960563" y="5153025"/>
          <p14:tracePt t="19831" x="1978025" y="5143500"/>
          <p14:tracePt t="19838" x="2041525" y="5133975"/>
          <p14:tracePt t="19847" x="2070100" y="5133975"/>
          <p14:tracePt t="19853" x="2143125" y="5097463"/>
          <p14:tracePt t="19862" x="2197100" y="5097463"/>
          <p14:tracePt t="19869" x="2279650" y="5070475"/>
          <p14:tracePt t="19878" x="2406650" y="5060950"/>
          <p14:tracePt t="19886" x="2516188" y="5024438"/>
          <p14:tracePt t="19896" x="2662238" y="5016500"/>
          <p14:tracePt t="19901" x="2781300" y="4997450"/>
          <p14:tracePt t="19910" x="2925763" y="4970463"/>
          <p14:tracePt t="19916" x="3054350" y="4960938"/>
          <p14:tracePt t="19926" x="3200400" y="4960938"/>
          <p14:tracePt t="19933" x="3254375" y="4960938"/>
          <p14:tracePt t="19942" x="3327400" y="4943475"/>
          <p14:tracePt t="19949" x="3373438" y="4933950"/>
          <p14:tracePt t="19957" x="3419475" y="4933950"/>
          <p14:tracePt t="19977" x="3419475" y="4924425"/>
          <p14:tracePt t="20071" x="3419475" y="4914900"/>
          <p14:tracePt t="20087" x="3409950" y="4914900"/>
          <p14:tracePt t="20093" x="3382963" y="4914900"/>
          <p14:tracePt t="20102" x="3363913" y="4914900"/>
          <p14:tracePt t="20118" x="3336925" y="4924425"/>
          <p14:tracePt t="20302" x="3317875" y="4960938"/>
          <p14:tracePt t="20317" x="3281363" y="4970463"/>
          <p14:tracePt t="20326" x="3263900" y="4979988"/>
          <p14:tracePt t="20342" x="3227388" y="4979988"/>
          <p14:tracePt t="20357" x="3217863" y="4979988"/>
          <p14:tracePt t="20365" x="3200400" y="4979988"/>
          <p14:tracePt t="20502" x="3190875" y="4979988"/>
          <p14:tracePt t="20510" x="3190875" y="4970463"/>
          <p14:tracePt t="20519" x="3190875" y="4960938"/>
          <p14:tracePt t="20529" x="3190875" y="4924425"/>
          <p14:tracePt t="20534" x="3190875" y="4887913"/>
          <p14:tracePt t="20543" x="3190875" y="4870450"/>
          <p14:tracePt t="20549" x="3190875" y="4814888"/>
          <p14:tracePt t="20560" x="3190875" y="4741863"/>
          <p14:tracePt t="20565" x="3190875" y="4697413"/>
          <p14:tracePt t="20573" x="3208338" y="4641850"/>
          <p14:tracePt t="20580" x="3217863" y="4595813"/>
          <p14:tracePt t="20588" x="3244850" y="4532313"/>
          <p14:tracePt t="20597" x="3244850" y="4514850"/>
          <p14:tracePt t="20605" x="3254375" y="4495800"/>
          <p14:tracePt t="20613" x="3263900" y="4478338"/>
          <p14:tracePt t="20620" x="3263900" y="4468813"/>
          <p14:tracePt t="20629" x="3263900" y="4459288"/>
          <p14:tracePt t="20717" x="3281363" y="4449763"/>
          <p14:tracePt t="20724" x="3327400" y="4449763"/>
          <p14:tracePt t="20732" x="3354388" y="4449763"/>
          <p14:tracePt t="20741" x="3436938" y="4449763"/>
          <p14:tracePt t="20749" x="3509963" y="4449763"/>
          <p14:tracePt t="20760" x="3619500" y="4449763"/>
          <p14:tracePt t="20764" x="3729038" y="4449763"/>
          <p14:tracePt t="20773" x="3829050" y="4449763"/>
          <p14:tracePt t="20781" x="3919538" y="4449763"/>
          <p14:tracePt t="20789" x="3992563" y="4449763"/>
          <p14:tracePt t="20797" x="4048125" y="4449763"/>
          <p14:tracePt t="20805" x="4075113" y="4449763"/>
          <p14:tracePt t="20813" x="4094163" y="4449763"/>
          <p14:tracePt t="20854" x="4102100" y="4449763"/>
          <p14:tracePt t="20934" x="4094163" y="4459288"/>
          <p14:tracePt t="20960" x="4084638" y="4468813"/>
          <p14:tracePt t="20982" x="4075113" y="4478338"/>
          <p14:tracePt t="20998" x="4075113" y="4486275"/>
          <p14:tracePt t="21007" x="4075113" y="4495800"/>
          <p14:tracePt t="21016" x="4065588" y="4532313"/>
          <p14:tracePt t="21021" x="4048125" y="4551363"/>
          <p14:tracePt t="21029" x="4029075" y="4578350"/>
          <p14:tracePt t="21037" x="4021138" y="4632325"/>
          <p14:tracePt t="21045" x="3992563" y="4714875"/>
          <p14:tracePt t="21053" x="3975100" y="4778375"/>
          <p14:tracePt t="21061" x="3956050" y="4833938"/>
          <p14:tracePt t="21069" x="3938588" y="4897438"/>
          <p14:tracePt t="21077" x="3938588" y="4933950"/>
          <p14:tracePt t="21085" x="3919538" y="4970463"/>
          <p14:tracePt t="21094" x="3919538" y="5024438"/>
          <p14:tracePt t="21101" x="3919538" y="5043488"/>
          <p14:tracePt t="21116" x="3919538" y="5060950"/>
          <p14:tracePt t="21133" x="3919538" y="5070475"/>
          <p14:tracePt t="21206" x="3892550" y="5080000"/>
          <p14:tracePt t="21216" x="3802063" y="5089525"/>
          <p14:tracePt t="21222" x="3692525" y="5106988"/>
          <p14:tracePt t="21231" x="3546475" y="5133975"/>
          <p14:tracePt t="21238" x="3400425" y="5160963"/>
          <p14:tracePt t="21245" x="3263900" y="5207000"/>
          <p14:tracePt t="21253" x="3154363" y="5233988"/>
          <p14:tracePt t="21261" x="3017838" y="5280025"/>
          <p14:tracePt t="21269" x="2935288" y="5307013"/>
          <p14:tracePt t="21277" x="2852738" y="5362575"/>
          <p14:tracePt t="21285" x="2825750" y="5380038"/>
          <p14:tracePt t="21293" x="2798763" y="5416550"/>
          <p14:tracePt t="21301" x="2789238" y="5426075"/>
          <p14:tracePt t="21309" x="2789238" y="5435600"/>
          <p14:tracePt t="21316" x="2789238" y="5453063"/>
          <p14:tracePt t="21325" x="2789238" y="5462588"/>
          <p14:tracePt t="21333" x="2789238" y="5489575"/>
          <p14:tracePt t="21342" x="2808288" y="5499100"/>
          <p14:tracePt t="21349" x="2844800" y="5508625"/>
          <p14:tracePt t="21358" x="2862263" y="5518150"/>
          <p14:tracePt t="21366" x="2898775" y="5545138"/>
          <p14:tracePt t="21373" x="2908300" y="5545138"/>
          <p14:tracePt t="21381" x="2908300" y="5554663"/>
          <p14:tracePt t="21388" x="2908300" y="5589588"/>
          <p14:tracePt t="21397" x="2917825" y="5608638"/>
          <p14:tracePt t="21405" x="2925763" y="5626100"/>
          <p14:tracePt t="21413" x="2925763" y="5635625"/>
          <p14:tracePt t="21421" x="2925763" y="5662613"/>
          <p14:tracePt t="21429" x="2935288" y="5672138"/>
          <p14:tracePt t="21437" x="2935288" y="5681663"/>
          <p14:tracePt t="21445" x="2935288" y="5691188"/>
          <p14:tracePt t="21453" x="2935288" y="5708650"/>
          <p14:tracePt t="21477" x="2935288" y="5718175"/>
          <p14:tracePt t="21485" x="2935288" y="5727700"/>
          <p14:tracePt t="21493" x="2944813" y="5745163"/>
          <p14:tracePt t="21501" x="2944813" y="5754688"/>
          <p14:tracePt t="21509" x="2944813" y="5764213"/>
          <p14:tracePt t="21524" x="2944813" y="5781675"/>
          <p14:tracePt t="21549" x="2962275" y="5800725"/>
          <p14:tracePt t="21678" x="2962275" y="5754688"/>
          <p14:tracePt t="21686" x="2962275" y="5699125"/>
          <p14:tracePt t="21694" x="2962275" y="5645150"/>
          <p14:tracePt t="21702" x="2962275" y="5572125"/>
          <p14:tracePt t="21712" x="2962275" y="5518150"/>
          <p14:tracePt t="21718" x="2962275" y="5453063"/>
          <p14:tracePt t="21729" x="2962275" y="5416550"/>
          <p14:tracePt t="21734" x="2971800" y="5399088"/>
          <p14:tracePt t="21743" x="2971800" y="5372100"/>
          <p14:tracePt t="21750" x="2981325" y="5353050"/>
          <p14:tracePt t="21762" x="2998788" y="5316538"/>
          <p14:tracePt t="21765" x="2998788" y="5307013"/>
          <p14:tracePt t="21773" x="3008313" y="5307013"/>
          <p14:tracePt t="21781" x="3027363" y="5289550"/>
          <p14:tracePt t="21789" x="3044825" y="5262563"/>
          <p14:tracePt t="21797" x="3081338" y="5262563"/>
          <p14:tracePt t="21805" x="3117850" y="5262563"/>
          <p14:tracePt t="21814" x="3154363" y="5262563"/>
          <p14:tracePt t="21822" x="3227388" y="5262563"/>
          <p14:tracePt t="21832" x="3281363" y="5262563"/>
          <p14:tracePt t="21838" x="3354388" y="5262563"/>
          <p14:tracePt t="21849" x="3455988" y="5270500"/>
          <p14:tracePt t="21853" x="3546475" y="5280025"/>
          <p14:tracePt t="21861" x="3619500" y="5299075"/>
          <p14:tracePt t="21878" x="3792538" y="5326063"/>
          <p14:tracePt t="21884" x="3810000" y="5335588"/>
          <p14:tracePt t="21893" x="3846513" y="5343525"/>
          <p14:tracePt t="21975" x="3856038" y="5353050"/>
          <p14:tracePt t="21998" x="3856038" y="5380038"/>
          <p14:tracePt t="22022" x="3856038" y="5389563"/>
          <p14:tracePt t="22030" x="3856038" y="5408613"/>
          <p14:tracePt t="22037" x="3856038" y="5416550"/>
          <p14:tracePt t="22047" x="3856038" y="5426075"/>
          <p14:tracePt t="22053" x="3846513" y="5453063"/>
          <p14:tracePt t="22062" x="3838575" y="5472113"/>
          <p14:tracePt t="22077" x="3819525" y="5499100"/>
          <p14:tracePt t="22085" x="3792538" y="5535613"/>
          <p14:tracePt t="22093" x="3783013" y="5535613"/>
          <p14:tracePt t="22101" x="3738563" y="5581650"/>
          <p14:tracePt t="22109" x="3729038" y="5589588"/>
          <p14:tracePt t="22117" x="3692525" y="5618163"/>
          <p14:tracePt t="22125" x="3646488" y="5626100"/>
          <p14:tracePt t="22133" x="3582988" y="5662613"/>
          <p14:tracePt t="22142" x="3509963" y="5681663"/>
          <p14:tracePt t="22149" x="3436938" y="5691188"/>
          <p14:tracePt t="22158" x="3336925" y="5708650"/>
          <p14:tracePt t="22164" x="3244850" y="5735638"/>
          <p14:tracePt t="22173" x="3136900" y="5735638"/>
          <p14:tracePt t="22180" x="3063875" y="5735638"/>
          <p14:tracePt t="22189" x="2981325" y="5735638"/>
          <p14:tracePt t="22196" x="2944813" y="5735638"/>
          <p14:tracePt t="22205" x="2925763" y="5735638"/>
          <p14:tracePt t="22213" x="2898775" y="5735638"/>
          <p14:tracePt t="22220" x="2889250" y="5727700"/>
          <p14:tracePt t="22228" x="2881313" y="5718175"/>
          <p14:tracePt t="22237" x="2881313" y="5708650"/>
          <p14:tracePt t="22245" x="2881313" y="5691188"/>
          <p14:tracePt t="22253" x="2881313" y="5681663"/>
          <p14:tracePt t="22262" x="2881313" y="5654675"/>
          <p14:tracePt t="22269" x="2881313" y="5645150"/>
          <p14:tracePt t="22278" x="2881313" y="5608638"/>
          <p14:tracePt t="22285" x="2898775" y="5589588"/>
          <p14:tracePt t="22292" x="2962275" y="5554663"/>
          <p14:tracePt t="22301" x="3008313" y="5518150"/>
          <p14:tracePt t="22309" x="3071813" y="5481638"/>
          <p14:tracePt t="22317" x="3136900" y="5445125"/>
          <p14:tracePt t="22325" x="3217863" y="5389563"/>
          <p14:tracePt t="22334" x="3281363" y="5335588"/>
          <p14:tracePt t="22342" x="3363913" y="5280025"/>
          <p14:tracePt t="22349" x="3446463" y="5243513"/>
          <p14:tracePt t="22358" x="3527425" y="5197475"/>
          <p14:tracePt t="22365" x="3592513" y="5143500"/>
          <p14:tracePt t="22372" x="3673475" y="5080000"/>
          <p14:tracePt t="22382" x="3702050" y="5043488"/>
          <p14:tracePt t="22389" x="3746500" y="4997450"/>
          <p14:tracePt t="22397" x="3765550" y="4970463"/>
          <p14:tracePt t="22405" x="3783013" y="4943475"/>
          <p14:tracePt t="22413" x="3792538" y="4906963"/>
          <p14:tracePt t="22421" x="3802063" y="4878388"/>
          <p14:tracePt t="22429" x="3802063" y="4870450"/>
          <p14:tracePt t="22437" x="3802063" y="4860925"/>
          <p14:tracePt t="22445" x="3802063" y="4833938"/>
          <p14:tracePt t="22461" x="3802063" y="4824413"/>
          <p14:tracePt t="22469" x="3802063" y="4805363"/>
          <p14:tracePt t="22477" x="3802063" y="4787900"/>
          <p14:tracePt t="22485" x="3802063" y="4778375"/>
          <p14:tracePt t="22493" x="3802063" y="4760913"/>
          <p14:tracePt t="22509" x="3802063" y="4751388"/>
          <p14:tracePt t="22517" x="3802063" y="4741863"/>
          <p14:tracePt t="22525" x="3802063" y="4724400"/>
          <p14:tracePt t="22533" x="3802063" y="4714875"/>
          <p14:tracePt t="22541" x="3802063" y="4705350"/>
          <p14:tracePt t="22549" x="3802063" y="4697413"/>
          <p14:tracePt t="22558" x="3792538" y="4660900"/>
          <p14:tracePt t="22565" x="3783013" y="4651375"/>
          <p14:tracePt t="22581" x="3783013" y="4641850"/>
          <p14:tracePt t="22589" x="3783013" y="4624388"/>
          <p14:tracePt t="22600" x="3783013" y="4614863"/>
          <p14:tracePt t="22605" x="3783013" y="4595813"/>
          <p14:tracePt t="22613" x="3775075" y="4578350"/>
          <p14:tracePt t="22621" x="3775075" y="4568825"/>
          <p14:tracePt t="22629" x="3756025" y="4551363"/>
          <p14:tracePt t="22637" x="3746500" y="4532313"/>
          <p14:tracePt t="22653" x="3738563" y="4522788"/>
          <p14:tracePt t="22663" x="3729038" y="4514850"/>
          <p14:tracePt t="22669" x="3719513" y="4514850"/>
          <p14:tracePt t="22678" x="3702050" y="4495800"/>
          <p14:tracePt t="22685" x="3656013" y="4486275"/>
          <p14:tracePt t="22693" x="3582988" y="4486275"/>
          <p14:tracePt t="22702" x="3473450" y="4478338"/>
          <p14:tracePt t="22709" x="3363913" y="4459288"/>
          <p14:tracePt t="22718" x="3217863" y="4432300"/>
          <p14:tracePt t="22726" x="3063875" y="4413250"/>
          <p14:tracePt t="22734" x="2881313" y="4386263"/>
          <p14:tracePt t="22743" x="2716213" y="4359275"/>
          <p14:tracePt t="22749" x="2570163" y="4332288"/>
          <p14:tracePt t="22759" x="2425700" y="4295775"/>
          <p14:tracePt t="22765" x="2287588" y="4268788"/>
          <p14:tracePt t="22774" x="2143125" y="4249738"/>
          <p14:tracePt t="22781" x="2051050" y="4249738"/>
          <p14:tracePt t="22789" x="1941513" y="4240213"/>
          <p14:tracePt t="22797" x="1868488" y="4240213"/>
          <p14:tracePt t="22805" x="1814513" y="4240213"/>
          <p14:tracePt t="22813" x="1751013" y="4240213"/>
          <p14:tracePt t="22821" x="1695450" y="4240213"/>
          <p14:tracePt t="22829" x="1612900" y="4286250"/>
          <p14:tracePt t="22837" x="1531938" y="4313238"/>
          <p14:tracePt t="22845" x="1403350" y="4349750"/>
          <p14:tracePt t="22852" x="1285875" y="4376738"/>
          <p14:tracePt t="22861" x="1139825" y="4422775"/>
          <p14:tracePt t="22869" x="1030288" y="4459288"/>
          <p14:tracePt t="22877" x="893763" y="4495800"/>
          <p14:tracePt t="22894" x="674688" y="4514850"/>
          <p14:tracePt t="22900" x="565150" y="4522788"/>
          <p14:tracePt t="22909" x="501650" y="4522788"/>
          <p14:tracePt t="22917" x="446088" y="4522788"/>
          <p14:tracePt t="22925" x="428625" y="4522788"/>
          <p14:tracePt t="22933" x="401638" y="4522788"/>
          <p14:tracePt t="23087" x="438150" y="4522788"/>
          <p14:tracePt t="23094" x="492125" y="4522788"/>
          <p14:tracePt t="23102" x="584200" y="4522788"/>
          <p14:tracePt t="23111" x="692150" y="4522788"/>
          <p14:tracePt t="23120" x="820738" y="4522788"/>
          <p14:tracePt t="23128" x="966788" y="4522788"/>
          <p14:tracePt t="23134" x="1112838" y="4522788"/>
          <p14:tracePt t="23143" x="1276350" y="4522788"/>
          <p14:tracePt t="23150" x="1458913" y="4522788"/>
          <p14:tracePt t="23161" x="1649413" y="4522788"/>
          <p14:tracePt t="23166" x="1851025" y="4522788"/>
          <p14:tracePt t="23173" x="2070100" y="4522788"/>
          <p14:tracePt t="23180" x="2297113" y="4522788"/>
          <p14:tracePt t="23189" x="2498725" y="4522788"/>
          <p14:tracePt t="23197" x="2725738" y="4559300"/>
          <p14:tracePt t="23204" x="2871788" y="4578350"/>
          <p14:tracePt t="23212" x="3044825" y="4587875"/>
          <p14:tracePt t="23221" x="3136900" y="4632325"/>
          <p14:tracePt t="23229" x="3236913" y="4660900"/>
          <p14:tracePt t="23237" x="3317875" y="4697413"/>
          <p14:tracePt t="23245" x="3390900" y="4714875"/>
          <p14:tracePt t="23253" x="3455988" y="4732338"/>
          <p14:tracePt t="23261" x="3482975" y="4760913"/>
          <p14:tracePt t="23269" x="3527425" y="4787900"/>
          <p14:tracePt t="23278" x="3546475" y="4814888"/>
          <p14:tracePt t="23285" x="3563938" y="4833938"/>
          <p14:tracePt t="23293" x="3600450" y="4860925"/>
          <p14:tracePt t="23300" x="3619500" y="4878388"/>
          <p14:tracePt t="23309" x="3629025" y="4887913"/>
          <p14:tracePt t="23317" x="3629025" y="4906963"/>
          <p14:tracePt t="23325" x="3636963" y="4924425"/>
          <p14:tracePt t="23334" x="3646488" y="4951413"/>
          <p14:tracePt t="23343" x="3656013" y="4960938"/>
          <p14:tracePt t="23351" x="3665538" y="4987925"/>
          <p14:tracePt t="23358" x="3665538" y="5006975"/>
          <p14:tracePt t="23365" x="3665538" y="5016500"/>
          <p14:tracePt t="23373" x="3665538" y="5043488"/>
          <p14:tracePt t="23381" x="3665538" y="5060950"/>
          <p14:tracePt t="23390" x="3665538" y="5097463"/>
          <p14:tracePt t="23398" x="3665538" y="5126038"/>
          <p14:tracePt t="23406" x="3665538" y="5143500"/>
          <p14:tracePt t="23414" x="3665538" y="5160963"/>
          <p14:tracePt t="23422" x="3665538" y="5180013"/>
          <p14:tracePt t="23430" x="3665538" y="5197475"/>
          <p14:tracePt t="23438" x="3636963" y="5243513"/>
          <p14:tracePt t="23445" x="3629025" y="5270500"/>
          <p14:tracePt t="23453" x="3609975" y="5307013"/>
          <p14:tracePt t="23461" x="3600450" y="5326063"/>
          <p14:tracePt t="23468" x="3600450" y="5343525"/>
          <p14:tracePt t="23478" x="3582988" y="5380038"/>
          <p14:tracePt t="23484" x="3556000" y="5416550"/>
          <p14:tracePt t="23493" x="3536950" y="5435600"/>
          <p14:tracePt t="23501" x="3527425" y="5453063"/>
          <p14:tracePt t="23509" x="3509963" y="5499100"/>
          <p14:tracePt t="23517" x="3500438" y="5508625"/>
          <p14:tracePt t="23524" x="3490913" y="5508625"/>
          <p14:tracePt t="23532" x="3482975" y="5526088"/>
          <p14:tracePt t="23541" x="3482975" y="5545138"/>
          <p14:tracePt t="23549" x="3455988" y="5581650"/>
          <p14:tracePt t="23565" x="3436938" y="5599113"/>
          <p14:tracePt t="23574" x="3409950" y="5618163"/>
          <p14:tracePt t="23581" x="3390900" y="5635625"/>
          <p14:tracePt t="23589" x="3373438" y="5645150"/>
          <p14:tracePt t="23597" x="3327400" y="5662613"/>
          <p14:tracePt t="23605" x="3300413" y="5681663"/>
          <p14:tracePt t="23613" x="3254375" y="5699125"/>
          <p14:tracePt t="23621" x="3217863" y="5708650"/>
          <p14:tracePt t="23629" x="3144838" y="5708650"/>
          <p14:tracePt t="23637" x="3081338" y="5735638"/>
          <p14:tracePt t="23645" x="2990850" y="5735638"/>
          <p14:tracePt t="23653" x="2898775" y="5735638"/>
          <p14:tracePt t="23661" x="2825750" y="5735638"/>
          <p14:tracePt t="23668" x="2725738" y="5735638"/>
          <p14:tracePt t="23677" x="2598738" y="5735638"/>
          <p14:tracePt t="23685" x="2489200" y="5718175"/>
          <p14:tracePt t="23693" x="2370138" y="5672138"/>
          <p14:tracePt t="23701" x="2224088" y="5645150"/>
          <p14:tracePt t="23709" x="2124075" y="5599113"/>
          <p14:tracePt t="23718" x="1978025" y="5589588"/>
          <p14:tracePt t="23728" x="1868488" y="5572125"/>
          <p14:tracePt t="23735" x="1758950" y="5572125"/>
          <p14:tracePt t="23745" x="1668463" y="5562600"/>
          <p14:tracePt t="23752" x="1558925" y="5562600"/>
          <p14:tracePt t="23761" x="1504950" y="5562600"/>
          <p14:tracePt t="23766" x="1439863" y="5562600"/>
          <p14:tracePt t="23773" x="1403350" y="5562600"/>
          <p14:tracePt t="23781" x="1376363" y="5562600"/>
          <p14:tracePt t="23789" x="1339850" y="5562600"/>
          <p14:tracePt t="23797" x="1330325" y="5562600"/>
          <p14:tracePt t="23805" x="1293813" y="5562600"/>
          <p14:tracePt t="23813" x="1285875" y="5562600"/>
          <p14:tracePt t="23829" x="1276350" y="5554663"/>
          <p14:tracePt t="23837" x="1266825" y="5545138"/>
          <p14:tracePt t="23853" x="1258888" y="5545138"/>
          <p14:tracePt t="23862" x="1249363" y="5545138"/>
          <p14:tracePt t="23869" x="1239838" y="5545138"/>
          <p14:tracePt t="23893" x="1230313" y="5545138"/>
          <p14:tracePt t="24078" x="1239838" y="5545138"/>
          <p14:tracePt t="24086" x="1258888" y="5545138"/>
          <p14:tracePt t="24094" x="1285875" y="5545138"/>
          <p14:tracePt t="24101" x="1303338" y="5545138"/>
          <p14:tracePt t="24109" x="1312863" y="5545138"/>
          <p14:tracePt t="24117" x="1339850" y="5545138"/>
          <p14:tracePt t="24126" x="1358900" y="5545138"/>
          <p14:tracePt t="24133" x="1395413" y="5545138"/>
          <p14:tracePt t="24142" x="1439863" y="5554663"/>
          <p14:tracePt t="24149" x="1504950" y="5562600"/>
          <p14:tracePt t="24158" x="1558925" y="5562600"/>
          <p14:tracePt t="24165" x="1631950" y="5589588"/>
          <p14:tracePt t="24173" x="1714500" y="5589588"/>
          <p14:tracePt t="24181" x="1804988" y="5589588"/>
          <p14:tracePt t="24189" x="1914525" y="5589588"/>
          <p14:tracePt t="24197" x="2041525" y="5589588"/>
          <p14:tracePt t="24205" x="2151063" y="5589588"/>
          <p14:tracePt t="24213" x="2243138" y="5589588"/>
          <p14:tracePt t="24220" x="2370138" y="5589588"/>
          <p14:tracePt t="24229" x="2462213" y="5589588"/>
          <p14:tracePt t="24236" x="2552700" y="5589588"/>
          <p14:tracePt t="24245" x="2579688" y="5589588"/>
          <p14:tracePt t="24253" x="2643188" y="5581650"/>
          <p14:tracePt t="24261" x="2679700" y="5572125"/>
          <p14:tracePt t="24269" x="2716213" y="5545138"/>
          <p14:tracePt t="24285" x="2744788" y="5526088"/>
          <p14:tracePt t="24294" x="2752725" y="5526088"/>
          <p14:tracePt t="24309" x="2771775" y="5518150"/>
          <p14:tracePt t="24341" x="2781300" y="5518150"/>
          <p14:tracePt t="24350" x="2789238" y="5508625"/>
          <p14:tracePt t="24367" x="2808288" y="5499100"/>
          <p14:tracePt t="24614" x="2825750" y="5499100"/>
          <p14:tracePt t="24625" x="2852738" y="5499100"/>
          <p14:tracePt t="24631" x="2908300" y="5499100"/>
          <p14:tracePt t="24637" x="2962275" y="5499100"/>
          <p14:tracePt t="24645" x="3054350" y="5499100"/>
          <p14:tracePt t="24653" x="3144838" y="5499100"/>
          <p14:tracePt t="24661" x="3217863" y="5499100"/>
          <p14:tracePt t="24669" x="3300413" y="5499100"/>
          <p14:tracePt t="24677" x="3354388" y="5499100"/>
          <p14:tracePt t="24685" x="3390900" y="5499100"/>
          <p14:tracePt t="24693" x="3409950" y="5499100"/>
          <p14:tracePt t="24701" x="3427413" y="5499100"/>
          <p14:tracePt t="24709" x="3446463" y="5499100"/>
          <p14:tracePt t="24950" x="3436938" y="5499100"/>
          <p14:tracePt t="24960" x="3409950" y="5499100"/>
          <p14:tracePt t="24966" x="3390900" y="5508625"/>
          <p14:tracePt t="24978" x="3346450" y="5518150"/>
          <p14:tracePt t="24982" x="3327400" y="5518150"/>
          <p14:tracePt t="24993" x="3300413" y="5526088"/>
          <p14:tracePt t="24997" x="3290888" y="5526088"/>
          <p14:tracePt t="25010" x="3263900" y="5545138"/>
          <p14:tracePt t="25014" x="3244850" y="5545138"/>
          <p14:tracePt t="25021" x="3236913" y="5545138"/>
          <p14:tracePt t="25133" x="3227388" y="5554663"/>
          <p14:tracePt t="25149" x="3217863" y="5554663"/>
          <p14:tracePt t="25543" x="3208338" y="5554663"/>
          <p14:tracePt t="25557" x="3200400" y="5545138"/>
          <p14:tracePt t="25565" x="3190875" y="5535613"/>
          <p14:tracePt t="25573" x="3181350" y="5535613"/>
          <p14:tracePt t="25581" x="3163888" y="5518150"/>
          <p14:tracePt t="25589" x="3154363" y="5508625"/>
          <p14:tracePt t="25605" x="3144838" y="5499100"/>
          <p14:tracePt t="25613" x="3127375" y="5499100"/>
          <p14:tracePt t="25621" x="3090863" y="5489575"/>
          <p14:tracePt t="25629" x="3063875" y="5489575"/>
          <p14:tracePt t="25637" x="3008313" y="5462588"/>
          <p14:tracePt t="25645" x="2935288" y="5462588"/>
          <p14:tracePt t="25653" x="2825750" y="5462588"/>
          <p14:tracePt t="25661" x="2716213" y="5462588"/>
          <p14:tracePt t="25669" x="2606675" y="5462588"/>
          <p14:tracePt t="25677" x="2452688" y="5435600"/>
          <p14:tracePt t="25685" x="2343150" y="5435600"/>
          <p14:tracePt t="25693" x="2270125" y="5426075"/>
          <p14:tracePt t="25702" x="2187575" y="5399088"/>
          <p14:tracePt t="25711" x="2133600" y="5399088"/>
          <p14:tracePt t="25718" x="2087563" y="5389563"/>
          <p14:tracePt t="25729" x="2051050" y="5389563"/>
          <p14:tracePt t="25734" x="2041525" y="5389563"/>
          <p14:tracePt t="25805" x="2033588" y="5389563"/>
          <p14:tracePt t="25966" x="2014538" y="5389563"/>
          <p14:tracePt t="25975" x="1987550" y="5389563"/>
          <p14:tracePt t="25982" x="1951038" y="5389563"/>
          <p14:tracePt t="25990" x="1878013" y="5389563"/>
          <p14:tracePt t="25997" x="1768475" y="5389563"/>
          <p14:tracePt t="26005" x="1658938" y="5389563"/>
          <p14:tracePt t="26013" x="1512888" y="5389563"/>
          <p14:tracePt t="26021" x="1385888" y="5389563"/>
          <p14:tracePt t="26029" x="1239838" y="5389563"/>
          <p14:tracePt t="26037" x="1093788" y="5389563"/>
          <p14:tracePt t="26045" x="984250" y="5389563"/>
          <p14:tracePt t="26053" x="857250" y="5389563"/>
          <p14:tracePt t="26061" x="765175" y="5389563"/>
          <p14:tracePt t="26069" x="655638" y="5389563"/>
          <p14:tracePt t="26077" x="584200" y="5389563"/>
          <p14:tracePt t="26085" x="511175" y="5372100"/>
          <p14:tracePt t="26093" x="465138" y="5372100"/>
          <p14:tracePt t="26101" x="419100" y="5362575"/>
          <p14:tracePt t="26109" x="392113" y="5362575"/>
          <p14:tracePt t="26117" x="373063" y="5343525"/>
          <p14:tracePt t="26207" x="365125" y="5335588"/>
          <p14:tracePt t="26246" x="365125" y="5326063"/>
          <p14:tracePt t="26272" x="365125" y="5307013"/>
          <p14:tracePt t="26334" x="355600" y="5289550"/>
          <p14:tracePt t="26350" x="346075" y="5289550"/>
          <p14:tracePt t="26359" x="319088" y="5289550"/>
          <p14:tracePt t="26366" x="301625" y="5289550"/>
          <p14:tracePt t="26377" x="265113" y="5280025"/>
          <p14:tracePt t="26382" x="255588" y="5280025"/>
          <p14:tracePt t="26391" x="219075" y="5280025"/>
          <p14:tracePt t="26398" x="192088" y="5280025"/>
          <p14:tracePt t="26406" x="173038" y="5270500"/>
          <p14:tracePt t="26414" x="146050" y="5270500"/>
          <p14:tracePt t="26422" x="136525" y="5270500"/>
          <p14:tracePt t="26430" x="127000" y="5270500"/>
          <p14:tracePt t="26438" x="119063" y="5270500"/>
          <p14:tracePt t="26485" x="100013" y="5270500"/>
          <p14:tracePt t="26493" x="90488" y="5262563"/>
          <p14:tracePt t="26517" x="82550" y="5253038"/>
          <p14:tracePt t="26751" x="53975" y="5253038"/>
          <p14:tracePt t="26759" x="46038" y="5253038"/>
          <p14:tracePt t="26767" x="17463" y="5253038"/>
          <p14:tracePt t="27126" x="73025" y="5262563"/>
          <p14:tracePt t="27135" x="109538" y="5262563"/>
          <p14:tracePt t="27142" x="163513" y="5280025"/>
          <p14:tracePt t="27149" x="209550" y="5280025"/>
          <p14:tracePt t="27158" x="255588" y="5299075"/>
          <p14:tracePt t="27165" x="309563" y="5299075"/>
          <p14:tracePt t="27174" x="346075" y="5299075"/>
          <p14:tracePt t="27181" x="401638" y="5299075"/>
          <p14:tracePt t="27189" x="455613" y="5299075"/>
          <p14:tracePt t="27197" x="519113" y="5299075"/>
          <p14:tracePt t="27205" x="574675" y="5299075"/>
          <p14:tracePt t="27213" x="647700" y="5299075"/>
          <p14:tracePt t="27221" x="701675" y="5299075"/>
          <p14:tracePt t="27229" x="757238" y="5299075"/>
          <p14:tracePt t="27237" x="847725" y="5299075"/>
          <p14:tracePt t="27245" x="930275" y="5299075"/>
          <p14:tracePt t="27253" x="1003300" y="5299075"/>
          <p14:tracePt t="27261" x="1057275" y="5299075"/>
          <p14:tracePt t="27268" x="1112838" y="5299075"/>
          <p14:tracePt t="27277" x="1157288" y="5299075"/>
          <p14:tracePt t="27285" x="1193800" y="5299075"/>
          <p14:tracePt t="27293" x="1212850" y="5299075"/>
          <p14:tracePt t="27301" x="1222375" y="5299075"/>
          <p14:tracePt t="27309" x="1249363" y="5299075"/>
          <p14:tracePt t="27317" x="1258888" y="5299075"/>
          <p14:tracePt t="27366" x="1276350" y="5299075"/>
          <p14:tracePt t="27374" x="1285875" y="5299075"/>
          <p14:tracePt t="27382" x="1303338" y="5299075"/>
          <p14:tracePt t="27391" x="1322388" y="5299075"/>
          <p14:tracePt t="27398" x="1330325" y="5299075"/>
          <p14:tracePt t="27407" x="1339850" y="5289550"/>
          <p14:tracePt t="27423" x="1385888" y="5253038"/>
          <p14:tracePt t="27431" x="1395413" y="5243513"/>
          <p14:tracePt t="27438" x="1403350" y="5243513"/>
          <p14:tracePt t="27447" x="1431925" y="5216525"/>
          <p14:tracePt t="27454" x="1439863" y="5197475"/>
          <p14:tracePt t="27463" x="1449388" y="5180013"/>
          <p14:tracePt t="27469" x="1468438" y="5160963"/>
          <p14:tracePt t="27477" x="1476375" y="5153025"/>
          <p14:tracePt t="27485" x="1476375" y="5143500"/>
          <p14:tracePt t="27494" x="1504950" y="5126038"/>
          <p14:tracePt t="27501" x="1522413" y="5116513"/>
          <p14:tracePt t="27509" x="1558925" y="5097463"/>
          <p14:tracePt t="27517" x="1576388" y="5080000"/>
          <p14:tracePt t="27526" x="1604963" y="5060950"/>
          <p14:tracePt t="27533" x="1641475" y="5043488"/>
          <p14:tracePt t="27543" x="1658938" y="5016500"/>
          <p14:tracePt t="27549" x="1685925" y="4997450"/>
          <p14:tracePt t="27559" x="1731963" y="4979988"/>
          <p14:tracePt t="27565" x="1751013" y="4960938"/>
          <p14:tracePt t="27576" x="1768475" y="4943475"/>
          <p14:tracePt t="27581" x="1804988" y="4906963"/>
          <p14:tracePt t="27590" x="1824038" y="4897438"/>
          <p14:tracePt t="27597" x="1841500" y="4878388"/>
          <p14:tracePt t="27605" x="1860550" y="4860925"/>
          <p14:tracePt t="27613" x="1868488" y="4851400"/>
          <p14:tracePt t="27621" x="1878013" y="4841875"/>
          <p14:tracePt t="27629" x="1887538" y="4833938"/>
          <p14:tracePt t="27637" x="1895475" y="4814888"/>
          <p14:tracePt t="27655" x="1914525" y="4797425"/>
          <p14:tracePt t="27673" x="1914525" y="4787900"/>
          <p14:tracePt t="27678" x="1924050" y="4787900"/>
          <p14:tracePt t="27685" x="1931988" y="4778375"/>
          <p14:tracePt t="27693" x="1951038" y="4760913"/>
          <p14:tracePt t="27701" x="1960563" y="4751388"/>
          <p14:tracePt t="27709" x="1968500" y="4741863"/>
          <p14:tracePt t="27716" x="1978025" y="4732338"/>
          <p14:tracePt t="27724" x="1997075" y="4724400"/>
          <p14:tracePt t="27741" x="2014538" y="4705350"/>
          <p14:tracePt t="27749" x="2033588" y="4697413"/>
          <p14:tracePt t="27758" x="2041525" y="4687888"/>
          <p14:tracePt t="27765" x="2041525" y="4678363"/>
          <p14:tracePt t="27776" x="2070100" y="4668838"/>
          <p14:tracePt t="27781" x="2106613" y="4641850"/>
          <p14:tracePt t="27789" x="2124075" y="4632325"/>
          <p14:tracePt t="27797" x="2151063" y="4614863"/>
          <p14:tracePt t="27805" x="2197100" y="4587875"/>
          <p14:tracePt t="27813" x="2214563" y="4578350"/>
          <p14:tracePt t="27821" x="2243138" y="4559300"/>
          <p14:tracePt t="27829" x="2279650" y="4541838"/>
          <p14:tracePt t="27837" x="2287588" y="4532313"/>
          <p14:tracePt t="27845" x="2316163" y="4514850"/>
          <p14:tracePt t="27855" x="2333625" y="4505325"/>
          <p14:tracePt t="27862" x="2343150" y="4495800"/>
          <p14:tracePt t="27870" x="2360613" y="4486275"/>
          <p14:tracePt t="27886" x="2370138" y="4486275"/>
          <p14:tracePt t="27902" x="2389188" y="4468813"/>
          <p14:tracePt t="27909" x="2397125" y="4468813"/>
          <p14:tracePt t="27917" x="2406650" y="4468813"/>
          <p14:tracePt t="27933" x="2425700" y="4468813"/>
          <p14:tracePt t="27945" x="2452688" y="4468813"/>
          <p14:tracePt t="27949" x="2470150" y="4468813"/>
          <p14:tracePt t="27960" x="2498725" y="4468813"/>
          <p14:tracePt t="27966" x="2516188" y="4468813"/>
          <p14:tracePt t="27976" x="2533650" y="4468813"/>
          <p14:tracePt t="27981" x="2552700" y="4468813"/>
          <p14:tracePt t="27994" x="2562225" y="4468813"/>
          <p14:tracePt t="28000" x="2589213" y="4468813"/>
          <p14:tracePt t="28004" x="2598738" y="4468813"/>
          <p14:tracePt t="28013" x="2635250" y="4468813"/>
          <p14:tracePt t="28021" x="2652713" y="4468813"/>
          <p14:tracePt t="28028" x="2679700" y="4468813"/>
          <p14:tracePt t="28037" x="2689225" y="4468813"/>
          <p14:tracePt t="28045" x="2716213" y="4478338"/>
          <p14:tracePt t="28053" x="2735263" y="4478338"/>
          <p14:tracePt t="28061" x="2762250" y="4486275"/>
          <p14:tracePt t="28068" x="2781300" y="4486275"/>
          <p14:tracePt t="28077" x="2825750" y="4514850"/>
          <p14:tracePt t="28085" x="2844800" y="4522788"/>
          <p14:tracePt t="28093" x="2881313" y="4522788"/>
          <p14:tracePt t="28101" x="2935288" y="4522788"/>
          <p14:tracePt t="28109" x="2981325" y="4532313"/>
          <p14:tracePt t="28117" x="3035300" y="4532313"/>
          <p14:tracePt t="28125" x="3090863" y="4541838"/>
          <p14:tracePt t="28133" x="3154363" y="4541838"/>
          <p14:tracePt t="28141" x="3208338" y="4568825"/>
          <p14:tracePt t="28149" x="3254375" y="4568825"/>
          <p14:tracePt t="28159" x="3309938" y="4578350"/>
          <p14:tracePt t="28165" x="3354388" y="4578350"/>
          <p14:tracePt t="28174" x="3390900" y="4587875"/>
          <p14:tracePt t="28180" x="3455988" y="4605338"/>
          <p14:tracePt t="28189" x="3509963" y="4605338"/>
          <p14:tracePt t="28196" x="3546475" y="4605338"/>
          <p14:tracePt t="28205" x="3563938" y="4614863"/>
          <p14:tracePt t="28212" x="3600450" y="4624388"/>
          <p14:tracePt t="28221" x="3636963" y="4624388"/>
          <p14:tracePt t="28230" x="3683000" y="4624388"/>
          <p14:tracePt t="28237" x="3709988" y="4624388"/>
          <p14:tracePt t="28245" x="3746500" y="4624388"/>
          <p14:tracePt t="28253" x="3792538" y="4624388"/>
          <p14:tracePt t="28261" x="3846513" y="4624388"/>
          <p14:tracePt t="28269" x="3865563" y="4624388"/>
          <p14:tracePt t="28277" x="3892550" y="4624388"/>
          <p14:tracePt t="28285" x="3911600" y="4632325"/>
          <p14:tracePt t="28293" x="3929063" y="4632325"/>
          <p14:tracePt t="28301" x="3938588" y="4632325"/>
          <p14:tracePt t="28621" x="3984625" y="4651375"/>
          <p14:tracePt t="28628" x="4029075" y="4651375"/>
          <p14:tracePt t="28636" x="4084638" y="4678363"/>
          <p14:tracePt t="28645" x="4165600" y="4687888"/>
          <p14:tracePt t="28653" x="4257675" y="4687888"/>
          <p14:tracePt t="28662" x="4367213" y="4687888"/>
          <p14:tracePt t="28669" x="4440238" y="4687888"/>
          <p14:tracePt t="28679" x="4494213" y="4687888"/>
          <p14:tracePt t="28685" x="4549775" y="4687888"/>
          <p14:tracePt t="28694" x="4594225" y="4687888"/>
          <p14:tracePt t="28710" x="4603750" y="4687888"/>
          <p14:tracePt t="28805" x="4603750" y="4697413"/>
          <p14:tracePt t="28837" x="4594225" y="4697413"/>
          <p14:tracePt t="28845" x="4586288" y="4697413"/>
          <p14:tracePt t="28853" x="4567238" y="4705350"/>
          <p14:tracePt t="28861" x="4557713" y="4705350"/>
          <p14:tracePt t="28868" x="4549775" y="4705350"/>
          <p14:tracePt t="28877" x="4530725" y="4714875"/>
          <p14:tracePt t="28895" x="4521200" y="4714875"/>
          <p14:tracePt t="28900" x="4513263" y="4714875"/>
          <p14:tracePt t="28910" x="4503738" y="4714875"/>
          <p14:tracePt t="28917" x="4484688" y="4724400"/>
          <p14:tracePt t="28925" x="4476750" y="4724400"/>
          <p14:tracePt t="28933" x="4467225" y="4732338"/>
          <p14:tracePt t="28965" x="4467225" y="4741863"/>
          <p14:tracePt t="29318" x="4440238" y="4741863"/>
          <p14:tracePt t="29326" x="4421188" y="4741863"/>
          <p14:tracePt t="29334" x="4367213" y="4741863"/>
          <p14:tracePt t="29341" x="4275138" y="4741863"/>
          <p14:tracePt t="29349" x="4165600" y="4741863"/>
          <p14:tracePt t="29358" x="4021138" y="4741863"/>
          <p14:tracePt t="29365" x="3838575" y="4741863"/>
          <p14:tracePt t="29374" x="3656013" y="4741863"/>
          <p14:tracePt t="29381" x="3409950" y="4741863"/>
          <p14:tracePt t="29389" x="3108325" y="4741863"/>
          <p14:tracePt t="29397" x="2844800" y="4741863"/>
          <p14:tracePt t="29405" x="2579688" y="4741863"/>
          <p14:tracePt t="29413" x="2324100" y="4741863"/>
          <p14:tracePt t="29421" x="2097088" y="4741863"/>
          <p14:tracePt t="29429" x="1931988" y="4741863"/>
          <p14:tracePt t="29437" x="1787525" y="4741863"/>
          <p14:tracePt t="29446" x="1695450" y="4741863"/>
          <p14:tracePt t="29453" x="1604963" y="4741863"/>
          <p14:tracePt t="29463" x="1549400" y="4741863"/>
          <p14:tracePt t="29469" x="1495425" y="4741863"/>
          <p14:tracePt t="29479" x="1412875" y="4741863"/>
          <p14:tracePt t="29485" x="1322388" y="4768850"/>
          <p14:tracePt t="29494" x="1230313" y="4787900"/>
          <p14:tracePt t="29501" x="1112838" y="4797425"/>
          <p14:tracePt t="29510" x="1003300" y="4814888"/>
          <p14:tracePt t="29517" x="930275" y="4814888"/>
          <p14:tracePt t="29524" x="820738" y="4841875"/>
          <p14:tracePt t="29533" x="701675" y="4851400"/>
          <p14:tracePt t="29541" x="611188" y="4851400"/>
          <p14:tracePt t="29549" x="538163" y="4851400"/>
          <p14:tracePt t="29558" x="446088" y="4851400"/>
          <p14:tracePt t="29565" x="392113" y="4851400"/>
          <p14:tracePt t="29574" x="346075" y="4851400"/>
          <p14:tracePt t="29581" x="309563" y="4851400"/>
          <p14:tracePt t="29589" x="282575" y="4851400"/>
          <p14:tracePt t="29597" x="265113" y="4851400"/>
          <p14:tracePt t="29605" x="246063" y="4851400"/>
          <p14:tracePt t="29613" x="228600" y="4851400"/>
          <p14:tracePt t="29773" x="219075" y="4860925"/>
          <p14:tracePt t="29917" x="219075" y="4870450"/>
          <p14:tracePt t="29925" x="219075" y="4878388"/>
          <p14:tracePt t="30007" x="219075" y="4887913"/>
          <p14:tracePt t="30014" x="228600" y="4887913"/>
          <p14:tracePt t="30023" x="246063" y="4897438"/>
          <p14:tracePt t="30030" x="255588" y="4897438"/>
          <p14:tracePt t="30037" x="319088" y="4906963"/>
          <p14:tracePt t="30045" x="336550" y="4906963"/>
          <p14:tracePt t="30053" x="392113" y="4914900"/>
          <p14:tracePt t="30061" x="419100" y="4914900"/>
          <p14:tracePt t="30069" x="446088" y="4924425"/>
          <p14:tracePt t="30077" x="465138" y="4943475"/>
          <p14:tracePt t="30084" x="474663" y="4943475"/>
          <p14:tracePt t="30175" x="482600" y="4943475"/>
          <p14:tracePt t="30321" x="492125" y="4943475"/>
          <p14:tracePt t="30342" x="501650" y="4943475"/>
          <p14:tracePt t="30351" x="511175" y="4943475"/>
          <p14:tracePt t="30359" x="519113" y="4933950"/>
          <p14:tracePt t="30366" x="528638" y="4924425"/>
          <p14:tracePt t="30374" x="538163" y="4914900"/>
          <p14:tracePt t="30381" x="584200" y="4887913"/>
          <p14:tracePt t="30389" x="638175" y="4870450"/>
          <p14:tracePt t="30397" x="684213" y="4841875"/>
          <p14:tracePt t="30405" x="728663" y="4841875"/>
          <p14:tracePt t="30413" x="784225" y="4824413"/>
          <p14:tracePt t="30421" x="838200" y="4814888"/>
          <p14:tracePt t="30429" x="884238" y="4797425"/>
          <p14:tracePt t="30437" x="920750" y="4778375"/>
          <p14:tracePt t="30445" x="957263" y="4768850"/>
          <p14:tracePt t="30453" x="1003300" y="4768850"/>
          <p14:tracePt t="30461" x="1039813" y="4768850"/>
          <p14:tracePt t="30469" x="1076325" y="4760913"/>
          <p14:tracePt t="30477" x="1103313" y="4760913"/>
          <p14:tracePt t="30485" x="1139825" y="4760913"/>
          <p14:tracePt t="30493" x="1176338" y="4741863"/>
          <p14:tracePt t="30501" x="1203325" y="4741863"/>
          <p14:tracePt t="30509" x="1239838" y="4741863"/>
          <p14:tracePt t="30517" x="1293813" y="4741863"/>
          <p14:tracePt t="30526" x="1312863" y="4741863"/>
          <p14:tracePt t="30533" x="1358900" y="4741863"/>
          <p14:tracePt t="30542" x="1385888" y="4741863"/>
          <p14:tracePt t="30550" x="1412875" y="4760913"/>
          <p14:tracePt t="30562" x="1458913" y="4797425"/>
          <p14:tracePt t="30567" x="1476375" y="4814888"/>
          <p14:tracePt t="30576" x="1522413" y="4841875"/>
          <p14:tracePt t="30589" x="1531938" y="4841875"/>
          <p14:tracePt t="30597" x="1558925" y="4870450"/>
          <p14:tracePt t="30605" x="1576388" y="4897438"/>
          <p14:tracePt t="30613" x="1622425" y="4943475"/>
          <p14:tracePt t="30620" x="1631950" y="4943475"/>
          <p14:tracePt t="30629" x="1668463" y="4970463"/>
          <p14:tracePt t="30637" x="1685925" y="4987925"/>
          <p14:tracePt t="30644" x="1714500" y="5006975"/>
          <p14:tracePt t="30652" x="1714500" y="5016500"/>
          <p14:tracePt t="30660" x="1741488" y="5043488"/>
          <p14:tracePt t="30668" x="1751013" y="5053013"/>
          <p14:tracePt t="30684" x="1751013" y="5060950"/>
          <p14:tracePt t="30693" x="1751013" y="5070475"/>
          <p14:tracePt t="30701" x="1751013" y="5080000"/>
          <p14:tracePt t="30709" x="1751013" y="5106988"/>
          <p14:tracePt t="30717" x="1751013" y="5116513"/>
          <p14:tracePt t="30725" x="1751013" y="5133975"/>
          <p14:tracePt t="30733" x="1751013" y="5153025"/>
          <p14:tracePt t="30741" x="1751013" y="5160963"/>
          <p14:tracePt t="30749" x="1751013" y="5170488"/>
          <p14:tracePt t="30757" x="1751013" y="5189538"/>
          <p14:tracePt t="30764" x="1751013" y="5207000"/>
          <p14:tracePt t="30774" x="1741488" y="5216525"/>
          <p14:tracePt t="30781" x="1741488" y="5233988"/>
          <p14:tracePt t="30789" x="1731963" y="5253038"/>
          <p14:tracePt t="30805" x="1714500" y="5270500"/>
          <p14:tracePt t="30813" x="1677988" y="5289550"/>
          <p14:tracePt t="30822" x="1649413" y="5289550"/>
          <p14:tracePt t="30830" x="1595438" y="5316538"/>
          <p14:tracePt t="30837" x="1512888" y="5326063"/>
          <p14:tracePt t="30845" x="1439863" y="5353050"/>
          <p14:tracePt t="30853" x="1358900" y="5362575"/>
          <p14:tracePt t="30863" x="1266825" y="5380038"/>
          <p14:tracePt t="30871" x="1157288" y="5380038"/>
          <p14:tracePt t="30878" x="1084263" y="5380038"/>
          <p14:tracePt t="30884" x="974725" y="5389563"/>
          <p14:tracePt t="30894" x="874713" y="5389563"/>
          <p14:tracePt t="30901" x="765175" y="5389563"/>
          <p14:tracePt t="30909" x="711200" y="5389563"/>
          <p14:tracePt t="30917" x="655638" y="5389563"/>
          <p14:tracePt t="30926" x="628650" y="5389563"/>
          <p14:tracePt t="30933" x="584200" y="5389563"/>
          <p14:tracePt t="30941" x="565150" y="5372100"/>
          <p14:tracePt t="30950" x="555625" y="5362575"/>
          <p14:tracePt t="30958" x="547688" y="5353050"/>
          <p14:tracePt t="30965" x="547688" y="5316538"/>
          <p14:tracePt t="30974" x="538163" y="5262563"/>
          <p14:tracePt t="30982" x="538163" y="5226050"/>
          <p14:tracePt t="30992" x="538163" y="5180013"/>
          <p14:tracePt t="30998" x="538163" y="5126038"/>
          <p14:tracePt t="31006" x="538163" y="5106988"/>
          <p14:tracePt t="31014" x="528638" y="5070475"/>
          <p14:tracePt t="31022" x="528638" y="5053013"/>
          <p14:tracePt t="31030" x="519113" y="5024438"/>
          <p14:tracePt t="31038" x="519113" y="5006975"/>
          <p14:tracePt t="31045" x="501650" y="4970463"/>
          <p14:tracePt t="31053" x="501650" y="4960938"/>
          <p14:tracePt t="31069" x="501650" y="4933950"/>
          <p14:tracePt t="31085" x="501650" y="4914900"/>
          <p14:tracePt t="31094" x="501650" y="4878388"/>
          <p14:tracePt t="31101" x="528638" y="4860925"/>
          <p14:tracePt t="31109" x="555625" y="4851400"/>
          <p14:tracePt t="31117" x="620713" y="4833938"/>
          <p14:tracePt t="31125" x="674688" y="4814888"/>
          <p14:tracePt t="31134" x="784225" y="4805363"/>
          <p14:tracePt t="31142" x="884238" y="4787900"/>
          <p14:tracePt t="31149" x="1030288" y="4760913"/>
          <p14:tracePt t="31158" x="1157288" y="4741863"/>
          <p14:tracePt t="31166" x="1285875" y="4741863"/>
          <p14:tracePt t="31177" x="1431925" y="4741863"/>
          <p14:tracePt t="31183" x="1504950" y="4741863"/>
          <p14:tracePt t="31194" x="1576388" y="4741863"/>
          <p14:tracePt t="31198" x="1677988" y="4741863"/>
          <p14:tracePt t="31207" x="1685925" y="4741863"/>
          <p14:tracePt t="31215" x="1722438" y="4751388"/>
          <p14:tracePt t="31222" x="1731963" y="4751388"/>
          <p14:tracePt t="31230" x="1731963" y="4760913"/>
          <p14:tracePt t="31238" x="1741488" y="4787900"/>
          <p14:tracePt t="31246" x="1758950" y="4833938"/>
          <p14:tracePt t="31254" x="1778000" y="4860925"/>
          <p14:tracePt t="31263" x="1787525" y="4887913"/>
          <p14:tracePt t="31270" x="1804988" y="4951413"/>
          <p14:tracePt t="31279" x="1831975" y="4970463"/>
          <p14:tracePt t="31284" x="1851025" y="5016500"/>
          <p14:tracePt t="31294" x="1860550" y="5043488"/>
          <p14:tracePt t="31302" x="1895475" y="5089525"/>
          <p14:tracePt t="31309" x="1905000" y="5106988"/>
          <p14:tracePt t="31318" x="1905000" y="5126038"/>
          <p14:tracePt t="31326" x="1905000" y="5153025"/>
          <p14:tracePt t="31336" x="1905000" y="5170488"/>
          <p14:tracePt t="31343" x="1905000" y="5207000"/>
          <p14:tracePt t="31350" x="1905000" y="5243513"/>
          <p14:tracePt t="31359" x="1905000" y="5270500"/>
          <p14:tracePt t="31367" x="1878013" y="5326063"/>
          <p14:tracePt t="31376" x="1814513" y="5372100"/>
          <p14:tracePt t="31383" x="1751013" y="5389563"/>
          <p14:tracePt t="31388" x="1668463" y="5435600"/>
          <p14:tracePt t="31397" x="1622425" y="5453063"/>
          <p14:tracePt t="31405" x="1549400" y="5472113"/>
          <p14:tracePt t="31413" x="1485900" y="5489575"/>
          <p14:tracePt t="31421" x="1431925" y="5508625"/>
          <p14:tracePt t="31429" x="1339850" y="5508625"/>
          <p14:tracePt t="31437" x="1258888" y="5518150"/>
          <p14:tracePt t="31445" x="1185863" y="5518150"/>
          <p14:tracePt t="31453" x="1112838" y="5518150"/>
          <p14:tracePt t="31461" x="1020763" y="5518150"/>
          <p14:tracePt t="31469" x="966788" y="5518150"/>
          <p14:tracePt t="31478" x="903288" y="5518150"/>
          <p14:tracePt t="31485" x="866775" y="5518150"/>
          <p14:tracePt t="31493" x="801688" y="5489575"/>
          <p14:tracePt t="31501" x="765175" y="5472113"/>
          <p14:tracePt t="31509" x="692150" y="5426075"/>
          <p14:tracePt t="31517" x="665163" y="5408613"/>
          <p14:tracePt t="31526" x="638175" y="5380038"/>
          <p14:tracePt t="31533" x="601663" y="5353050"/>
          <p14:tracePt t="31540" x="584200" y="5326063"/>
          <p14:tracePt t="31549" x="555625" y="5299075"/>
          <p14:tracePt t="31557" x="547688" y="5289550"/>
          <p14:tracePt t="31565" x="538163" y="5253038"/>
          <p14:tracePt t="31574" x="519113" y="5233988"/>
          <p14:tracePt t="31589" x="511175" y="5197475"/>
          <p14:tracePt t="31597" x="492125" y="5170488"/>
          <p14:tracePt t="31607" x="492125" y="5153025"/>
          <p14:tracePt t="31617" x="492125" y="5133975"/>
          <p14:tracePt t="31623" x="492125" y="5097463"/>
          <p14:tracePt t="31630" x="492125" y="5070475"/>
          <p14:tracePt t="31639" x="492125" y="5033963"/>
          <p14:tracePt t="31646" x="511175" y="4979988"/>
          <p14:tracePt t="31654" x="528638" y="4960938"/>
          <p14:tracePt t="31661" x="565150" y="4914900"/>
          <p14:tracePt t="31669" x="592138" y="4878388"/>
          <p14:tracePt t="31678" x="628650" y="4860925"/>
          <p14:tracePt t="31687" x="701675" y="4797425"/>
          <p14:tracePt t="31693" x="811213" y="4760913"/>
          <p14:tracePt t="31702" x="911225" y="4732338"/>
          <p14:tracePt t="31711" x="1039813" y="4714875"/>
          <p14:tracePt t="31717" x="1176338" y="4668838"/>
          <p14:tracePt t="31725" x="1339850" y="4660900"/>
          <p14:tracePt t="31733" x="1468438" y="4660900"/>
          <p14:tracePt t="31742" x="1576388" y="4660900"/>
          <p14:tracePt t="31749" x="1668463" y="4660900"/>
          <p14:tracePt t="31759" x="1741488" y="4660900"/>
          <p14:tracePt t="31765" x="1824038" y="4668838"/>
          <p14:tracePt t="31774" x="1841500" y="4678363"/>
          <p14:tracePt t="31781" x="1868488" y="4705350"/>
          <p14:tracePt t="31789" x="1895475" y="4732338"/>
          <p14:tracePt t="31797" x="1924050" y="4768850"/>
          <p14:tracePt t="31805" x="1931988" y="4797425"/>
          <p14:tracePt t="31813" x="1951038" y="4841875"/>
          <p14:tracePt t="31821" x="1960563" y="4870450"/>
          <p14:tracePt t="31829" x="1968500" y="4897438"/>
          <p14:tracePt t="31838" x="1987550" y="4943475"/>
          <p14:tracePt t="31844" x="1987550" y="4970463"/>
          <p14:tracePt t="31853" x="2005013" y="4997450"/>
          <p14:tracePt t="31875" x="2005013" y="5016500"/>
          <p14:tracePt t="31877" x="2005013" y="5024438"/>
          <p14:tracePt t="31884" x="2005013" y="5043488"/>
          <p14:tracePt t="31901" x="1997075" y="5060950"/>
          <p14:tracePt t="31909" x="1997075" y="5070475"/>
          <p14:tracePt t="31917" x="1978025" y="5089525"/>
          <p14:tracePt t="31926" x="1951038" y="5106988"/>
          <p14:tracePt t="31932" x="1924050" y="5126038"/>
          <p14:tracePt t="31940" x="1895475" y="5143500"/>
          <p14:tracePt t="31948" x="1841500" y="5170488"/>
          <p14:tracePt t="31959" x="1804988" y="5180013"/>
          <p14:tracePt t="31964" x="1787525" y="5189538"/>
          <p14:tracePt t="31974" x="1758950" y="5197475"/>
          <p14:tracePt t="31982" x="1731963" y="5207000"/>
          <p14:tracePt t="31991" x="1714500" y="5216525"/>
          <p14:tracePt t="31997" x="1704975" y="5226050"/>
          <p14:tracePt t="32005" x="1695450" y="5226050"/>
          <p14:tracePt t="32013" x="1677988" y="5233988"/>
          <p14:tracePt t="32102" x="1668463" y="5233988"/>
          <p14:tracePt t="32118" x="1668463" y="5226050"/>
          <p14:tracePt t="32337" x="1668463" y="5216525"/>
          <p14:tracePt t="32463" x="1668463" y="5226050"/>
          <p14:tracePt t="32470" x="1649413" y="5233988"/>
          <p14:tracePt t="32478" x="1622425" y="5253038"/>
          <p14:tracePt t="32486" x="1595438" y="5262563"/>
          <p14:tracePt t="32493" x="1558925" y="5280025"/>
          <p14:tracePt t="32501" x="1541463" y="5289550"/>
          <p14:tracePt t="32511" x="1512888" y="5289550"/>
          <p14:tracePt t="32517" x="1485900" y="5299075"/>
          <p14:tracePt t="32526" x="1476375" y="5299075"/>
          <p14:tracePt t="32532" x="1458913" y="5316538"/>
          <p14:tracePt t="32629" x="1439863" y="5316538"/>
          <p14:tracePt t="32636" x="1431925" y="5316538"/>
          <p14:tracePt t="32644" x="1422400" y="5316538"/>
          <p14:tracePt t="32660" x="1412875" y="5316538"/>
          <p14:tracePt t="32790" x="1412875" y="5307013"/>
          <p14:tracePt t="32806" x="1412875" y="5289550"/>
          <p14:tracePt t="32837" x="1412875" y="5280025"/>
          <p14:tracePt t="32845" x="1412875" y="5270500"/>
          <p14:tracePt t="32861" x="1412875" y="5262563"/>
          <p14:tracePt t="32892" x="1431925" y="5253038"/>
          <p14:tracePt t="32925" x="1439863" y="5233988"/>
          <p14:tracePt t="32940" x="1439863" y="5226050"/>
          <p14:tracePt t="32956" x="1449388" y="5207000"/>
          <p14:tracePt t="33071" x="1449388" y="5197475"/>
          <p14:tracePt t="33092" x="1439863" y="5197475"/>
          <p14:tracePt t="33326" x="1422400" y="5197475"/>
          <p14:tracePt t="35029" x="1422400" y="5207000"/>
          <p14:tracePt t="35889" x="1422400" y="5226050"/>
          <p14:tracePt t="37712" x="1403350" y="5226050"/>
          <p14:tracePt t="37719" x="1385888" y="5226050"/>
          <p14:tracePt t="37725" x="1330325" y="5233988"/>
          <p14:tracePt t="37734" x="1258888" y="5233988"/>
          <p14:tracePt t="37743" x="1149350" y="5233988"/>
          <p14:tracePt t="37749" x="1039813" y="5233988"/>
          <p14:tracePt t="37757" x="939800" y="5233988"/>
          <p14:tracePt t="37765" x="866775" y="5233988"/>
          <p14:tracePt t="37774" x="793750" y="5216525"/>
          <p14:tracePt t="37781" x="728663" y="5207000"/>
          <p14:tracePt t="37790" x="674688" y="5197475"/>
          <p14:tracePt t="37797" x="628650" y="5170488"/>
          <p14:tracePt t="37829" x="620713" y="5170488"/>
          <p14:tracePt t="38045" x="620713" y="5160963"/>
          <p14:tracePt t="38077" x="628650" y="5160963"/>
          <p14:tracePt t="38109" x="638175" y="5160963"/>
          <p14:tracePt t="38125" x="655638" y="5160963"/>
          <p14:tracePt t="38134" x="674688" y="5160963"/>
          <p14:tracePt t="38141" x="684213" y="5160963"/>
          <p14:tracePt t="38158" x="711200" y="5160963"/>
          <p14:tracePt t="38166" x="720725" y="5160963"/>
          <p14:tracePt t="38182" x="747713" y="5160963"/>
          <p14:tracePt t="38192" x="757238" y="5160963"/>
          <p14:tracePt t="38197" x="784225" y="5160963"/>
          <p14:tracePt t="38206" x="811213" y="5133975"/>
          <p14:tracePt t="38213" x="830263" y="5133975"/>
          <p14:tracePt t="38222" x="866775" y="5126038"/>
          <p14:tracePt t="38229" x="874713" y="5126038"/>
          <p14:tracePt t="38237" x="884238" y="5126038"/>
          <p14:tracePt t="38246" x="903288" y="5126038"/>
          <p14:tracePt t="38254" x="930275" y="5116513"/>
          <p14:tracePt t="38262" x="939800" y="5116513"/>
          <p14:tracePt t="38269" x="947738" y="5116513"/>
          <p14:tracePt t="38278" x="974725" y="5116513"/>
          <p14:tracePt t="38286" x="993775" y="5116513"/>
          <p14:tracePt t="38296" x="1039813" y="5106988"/>
          <p14:tracePt t="38301" x="1066800" y="5106988"/>
          <p14:tracePt t="38311" x="1112838" y="5089525"/>
          <p14:tracePt t="38319" x="1139825" y="5089525"/>
          <p14:tracePt t="38324" x="1193800" y="5070475"/>
          <p14:tracePt t="38333" x="1222375" y="5070475"/>
          <p14:tracePt t="38341" x="1249363" y="5070475"/>
          <p14:tracePt t="38349" x="1303338" y="5070475"/>
          <p14:tracePt t="38356" x="1349375" y="5070475"/>
          <p14:tracePt t="38366" x="1385888" y="5070475"/>
          <p14:tracePt t="38373" x="1431925" y="5070475"/>
          <p14:tracePt t="38381" x="1458913" y="5070475"/>
          <p14:tracePt t="38390" x="1476375" y="5070475"/>
          <p14:tracePt t="38396" x="1485900" y="5070475"/>
          <p14:tracePt t="38405" x="1495425" y="5070475"/>
          <p14:tracePt t="38478" x="1512888" y="5070475"/>
          <p14:tracePt t="38494" x="1531938" y="5070475"/>
          <p14:tracePt t="38502" x="1558925" y="5070475"/>
          <p14:tracePt t="38511" x="1576388" y="5070475"/>
          <p14:tracePt t="38518" x="1622425" y="5070475"/>
          <p14:tracePt t="38527" x="1658938" y="5070475"/>
          <p14:tracePt t="38534" x="1685925" y="5070475"/>
          <p14:tracePt t="38542" x="1722438" y="5070475"/>
          <p14:tracePt t="38550" x="1741488" y="5070475"/>
          <p14:tracePt t="38560" x="1768475" y="5070475"/>
          <p14:tracePt t="38566" x="1787525" y="5080000"/>
          <p14:tracePt t="38577" x="1804988" y="5080000"/>
          <p14:tracePt t="38582" x="1814513" y="5080000"/>
          <p14:tracePt t="38606" x="1814513" y="5089525"/>
          <p14:tracePt t="38629" x="1824038" y="5097463"/>
          <p14:tracePt t="38637" x="1831975" y="5106988"/>
          <p14:tracePt t="38646" x="1831975" y="5116513"/>
          <p14:tracePt t="38654" x="1841500" y="5133975"/>
          <p14:tracePt t="38662" x="1851025" y="5143500"/>
          <p14:tracePt t="38670" x="1868488" y="5160963"/>
          <p14:tracePt t="38678" x="1878013" y="5170488"/>
          <p14:tracePt t="38686" x="1895475" y="5189538"/>
          <p14:tracePt t="38696" x="1905000" y="5197475"/>
          <p14:tracePt t="38701" x="1924050" y="5216525"/>
          <p14:tracePt t="38718" x="1941513" y="5233988"/>
          <p14:tracePt t="38725" x="1960563" y="5253038"/>
          <p14:tracePt t="38734" x="1960563" y="5262563"/>
          <p14:tracePt t="38742" x="1968500" y="5280025"/>
          <p14:tracePt t="38759" x="1968500" y="5289550"/>
          <p14:tracePt t="38776" x="1978025" y="5307013"/>
          <p14:tracePt t="38806" x="1987550" y="5316538"/>
          <p14:tracePt t="38837" x="1987550" y="5326063"/>
          <p14:tracePt t="38853" x="1987550" y="5343525"/>
          <p14:tracePt t="38869" x="1987550" y="5362575"/>
          <p14:tracePt t="38878" x="1997075" y="5372100"/>
          <p14:tracePt t="38893" x="1997075" y="5380038"/>
          <p14:tracePt t="38901" x="1997075" y="5408613"/>
          <p14:tracePt t="38910" x="2005013" y="5416550"/>
          <p14:tracePt t="38933" x="2005013" y="5426075"/>
          <p14:tracePt t="38940" x="2024063" y="5453063"/>
          <p14:tracePt t="38949" x="2024063" y="5462588"/>
          <p14:tracePt t="38958" x="2033588" y="5472113"/>
          <p14:tracePt t="38974" x="2033588" y="5489575"/>
          <p14:tracePt t="38981" x="2041525" y="5499100"/>
          <p14:tracePt t="38997" x="2051050" y="5508625"/>
          <p14:tracePt t="39118" x="2060575" y="5518150"/>
          <p14:tracePt t="39182" x="2070100" y="5518150"/>
          <p14:tracePt t="39191" x="2078038" y="5518150"/>
          <p14:tracePt t="39207" x="2097088" y="5535613"/>
          <p14:tracePt t="39321" x="2106613" y="5535613"/>
          <p14:tracePt t="39327" x="2114550" y="5535613"/>
          <p14:tracePt t="39337" x="2124075" y="5535613"/>
          <p14:tracePt t="39349" x="2133600" y="5535613"/>
          <p14:tracePt t="39358" x="2143125" y="5535613"/>
          <p14:tracePt t="39365" x="2151063" y="5535613"/>
          <p14:tracePt t="39383" x="2160588" y="5535613"/>
          <p14:tracePt t="39391" x="2179638" y="5535613"/>
          <p14:tracePt t="39397" x="2187575" y="5535613"/>
          <p14:tracePt t="39405" x="2197100" y="5535613"/>
          <p14:tracePt t="39413" x="2214563" y="5535613"/>
          <p14:tracePt t="39421" x="2233613" y="5535613"/>
          <p14:tracePt t="39429" x="2279650" y="5535613"/>
          <p14:tracePt t="39437" x="2287588" y="5535613"/>
          <p14:tracePt t="39445" x="2316163" y="5535613"/>
          <p14:tracePt t="39453" x="2343150" y="5535613"/>
          <p14:tracePt t="39461" x="2370138" y="5535613"/>
          <p14:tracePt t="39469" x="2406650" y="5535613"/>
          <p14:tracePt t="39477" x="2452688" y="5535613"/>
          <p14:tracePt t="39485" x="2489200" y="5535613"/>
          <p14:tracePt t="39493" x="2562225" y="5535613"/>
          <p14:tracePt t="39501" x="2606675" y="5535613"/>
          <p14:tracePt t="39509" x="2698750" y="5518150"/>
          <p14:tracePt t="39516" x="2752725" y="5508625"/>
          <p14:tracePt t="39524" x="2835275" y="5508625"/>
          <p14:tracePt t="39532" x="2889250" y="5481638"/>
          <p14:tracePt t="39541" x="2954338" y="5481638"/>
          <p14:tracePt t="39549" x="2990850" y="5472113"/>
          <p14:tracePt t="39556" x="3044825" y="5472113"/>
          <p14:tracePt t="39565" x="3081338" y="5462588"/>
          <p14:tracePt t="39575" x="3117850" y="5462588"/>
          <p14:tracePt t="39581" x="3163888" y="5453063"/>
          <p14:tracePt t="39591" x="3171825" y="5453063"/>
          <p14:tracePt t="39597" x="3190875" y="5453063"/>
          <p14:tracePt t="39609" x="3208338" y="5453063"/>
          <p14:tracePt t="39613" x="3244850" y="5453063"/>
          <p14:tracePt t="39621" x="3263900" y="5453063"/>
          <p14:tracePt t="39637" x="3290888" y="5453063"/>
          <p14:tracePt t="39645" x="3309938" y="5453063"/>
          <p14:tracePt t="39653" x="3327400" y="5453063"/>
          <p14:tracePt t="39661" x="3354388" y="5453063"/>
          <p14:tracePt t="39669" x="3390900" y="5453063"/>
          <p14:tracePt t="39685" x="3419475" y="5453063"/>
          <p14:tracePt t="39693" x="3446463" y="5453063"/>
          <p14:tracePt t="39701" x="3482975" y="5453063"/>
          <p14:tracePt t="39709" x="3500438" y="5435600"/>
          <p14:tracePt t="39717" x="3536950" y="5435600"/>
          <p14:tracePt t="39726" x="3582988" y="5435600"/>
          <p14:tracePt t="39732" x="3609975" y="5426075"/>
          <p14:tracePt t="39741" x="3656013" y="5416550"/>
          <p14:tracePt t="39749" x="3729038" y="5416550"/>
          <p14:tracePt t="39758" x="3802063" y="5416550"/>
          <p14:tracePt t="39766" x="3892550" y="5416550"/>
          <p14:tracePt t="39775" x="3984625" y="5416550"/>
          <p14:tracePt t="39782" x="4075113" y="5416550"/>
          <p14:tracePt t="39792" x="4165600" y="5416550"/>
          <p14:tracePt t="39797" x="4257675" y="5416550"/>
          <p14:tracePt t="39805" x="4367213" y="5416550"/>
          <p14:tracePt t="39813" x="4476750" y="5416550"/>
          <p14:tracePt t="39821" x="4586288" y="5416550"/>
          <p14:tracePt t="39828" x="4703763" y="5416550"/>
          <p14:tracePt t="39837" x="4795838" y="5416550"/>
          <p14:tracePt t="39845" x="4868863" y="5416550"/>
          <p14:tracePt t="39853" x="4922838" y="5416550"/>
          <p14:tracePt t="39861" x="4949825" y="5416550"/>
          <p14:tracePt t="39869" x="4968875" y="5416550"/>
          <p14:tracePt t="39877" x="4978400" y="5416550"/>
          <p14:tracePt t="40414" x="4986338" y="5416550"/>
          <p14:tracePt t="40422" x="5014913" y="5416550"/>
          <p14:tracePt t="40430" x="5041900" y="5416550"/>
          <p14:tracePt t="40439" x="5086350" y="5380038"/>
          <p14:tracePt t="40445" x="5095875" y="5372100"/>
          <p14:tracePt t="40453" x="5122863" y="5372100"/>
          <p14:tracePt t="40461" x="5122863" y="5362575"/>
          <p14:tracePt t="40469" x="5132388" y="5353050"/>
          <p14:tracePt t="40485" x="5159375" y="5343525"/>
          <p14:tracePt t="40854" x="5168900" y="5326063"/>
          <p14:tracePt t="40863" x="5287963" y="5307013"/>
          <p14:tracePt t="40870" x="5434013" y="5262563"/>
          <p14:tracePt t="40879" x="5597525" y="5233988"/>
          <p14:tracePt t="40900" x="6016625" y="5097463"/>
          <p14:tracePt t="40900" x="6254750" y="5016500"/>
          <p14:tracePt t="40909" x="6454775" y="4924425"/>
          <p14:tracePt t="40917" x="6754813" y="4824413"/>
          <p14:tracePt t="40925" x="6983413" y="4760913"/>
          <p14:tracePt t="40932" x="7219950" y="4668838"/>
          <p14:tracePt t="40943" x="7521575" y="4587875"/>
          <p14:tracePt t="40948" x="7777163" y="4514850"/>
          <p14:tracePt t="40957" x="8004175" y="4441825"/>
          <p14:tracePt t="40964" x="8232775" y="4368800"/>
          <p14:tracePt t="40973" x="8496300" y="4295775"/>
          <p14:tracePt t="40981" x="8751888" y="4240213"/>
          <p14:tracePt t="40990" x="8961438" y="4213225"/>
        </p14:tracePtLst>
      </p14:laserTraceLst>
    </p:ext>
  </p:extLs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lstStyle/>
          <a:p>
            <a:r>
              <a:rPr lang="en-US" altLang="ja-JP"/>
              <a:t>Handshake of Virtual</a:t>
            </a:r>
            <a:r>
              <a:rPr lang="ja-JP" altLang="en-US"/>
              <a:t>　</a:t>
            </a:r>
            <a:r>
              <a:rPr lang="en-US" altLang="ja-JP"/>
              <a:t>Channel</a:t>
            </a:r>
          </a:p>
        </p:txBody>
      </p:sp>
      <p:sp>
        <p:nvSpPr>
          <p:cNvPr id="13316" name="Oval 4"/>
          <p:cNvSpPr>
            <a:spLocks noChangeArrowheads="1"/>
          </p:cNvSpPr>
          <p:nvPr/>
        </p:nvSpPr>
        <p:spPr bwMode="auto">
          <a:xfrm>
            <a:off x="914400" y="2362200"/>
            <a:ext cx="2743200" cy="3124200"/>
          </a:xfrm>
          <a:prstGeom prst="ellipse">
            <a:avLst/>
          </a:prstGeom>
          <a:solidFill>
            <a:srgbClr val="FFFF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a:latin typeface="Times New Roman" panose="02020603050405020304" pitchFamily="18" charset="0"/>
              </a:rPr>
              <a:t>NODE</a:t>
            </a:r>
          </a:p>
        </p:txBody>
      </p:sp>
      <p:sp>
        <p:nvSpPr>
          <p:cNvPr id="13317" name="Oval 5"/>
          <p:cNvSpPr>
            <a:spLocks noChangeArrowheads="1"/>
          </p:cNvSpPr>
          <p:nvPr/>
        </p:nvSpPr>
        <p:spPr bwMode="auto">
          <a:xfrm>
            <a:off x="6096000" y="2514600"/>
            <a:ext cx="2743200" cy="3124200"/>
          </a:xfrm>
          <a:prstGeom prst="ellipse">
            <a:avLst/>
          </a:prstGeom>
          <a:solidFill>
            <a:srgbClr val="FFFF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ja-JP" altLang="ja-JP" sz="2400">
              <a:latin typeface="Times New Roman" panose="02020603050405020304" pitchFamily="18" charset="0"/>
            </a:endParaRPr>
          </a:p>
        </p:txBody>
      </p:sp>
      <p:sp>
        <p:nvSpPr>
          <p:cNvPr id="13320" name="Line 8"/>
          <p:cNvSpPr>
            <a:spLocks noChangeShapeType="1"/>
          </p:cNvSpPr>
          <p:nvPr/>
        </p:nvSpPr>
        <p:spPr bwMode="auto">
          <a:xfrm flipH="1">
            <a:off x="3657600" y="3505200"/>
            <a:ext cx="25146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3321" name="Line 9"/>
          <p:cNvSpPr>
            <a:spLocks noChangeShapeType="1"/>
          </p:cNvSpPr>
          <p:nvPr/>
        </p:nvSpPr>
        <p:spPr bwMode="auto">
          <a:xfrm flipH="1">
            <a:off x="3657600" y="4343400"/>
            <a:ext cx="24384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3322" name="Rectangle 10"/>
          <p:cNvSpPr>
            <a:spLocks noChangeArrowheads="1"/>
          </p:cNvSpPr>
          <p:nvPr/>
        </p:nvSpPr>
        <p:spPr bwMode="auto">
          <a:xfrm>
            <a:off x="6172200" y="3429000"/>
            <a:ext cx="152400" cy="4572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3323" name="Rectangle 11"/>
          <p:cNvSpPr>
            <a:spLocks noChangeArrowheads="1"/>
          </p:cNvSpPr>
          <p:nvPr/>
        </p:nvSpPr>
        <p:spPr bwMode="auto">
          <a:xfrm>
            <a:off x="6172200" y="4038600"/>
            <a:ext cx="152400" cy="3810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3325" name="Line 13"/>
          <p:cNvSpPr>
            <a:spLocks noChangeShapeType="1"/>
          </p:cNvSpPr>
          <p:nvPr/>
        </p:nvSpPr>
        <p:spPr bwMode="auto">
          <a:xfrm>
            <a:off x="3657600" y="3962400"/>
            <a:ext cx="1828800" cy="0"/>
          </a:xfrm>
          <a:prstGeom prst="line">
            <a:avLst/>
          </a:prstGeom>
          <a:noFill/>
          <a:ln w="28575">
            <a:solidFill>
              <a:srgbClr val="008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3326" name="Line 14"/>
          <p:cNvSpPr>
            <a:spLocks noChangeShapeType="1"/>
          </p:cNvSpPr>
          <p:nvPr/>
        </p:nvSpPr>
        <p:spPr bwMode="auto">
          <a:xfrm flipV="1">
            <a:off x="5486400" y="3810000"/>
            <a:ext cx="0" cy="304800"/>
          </a:xfrm>
          <a:prstGeom prst="line">
            <a:avLst/>
          </a:prstGeom>
          <a:noFill/>
          <a:ln w="28575">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3327" name="Line 15"/>
          <p:cNvSpPr>
            <a:spLocks noChangeShapeType="1"/>
          </p:cNvSpPr>
          <p:nvPr/>
        </p:nvSpPr>
        <p:spPr bwMode="auto">
          <a:xfrm>
            <a:off x="5486400" y="3810000"/>
            <a:ext cx="609600" cy="0"/>
          </a:xfrm>
          <a:prstGeom prst="line">
            <a:avLst/>
          </a:prstGeom>
          <a:noFill/>
          <a:ln w="28575">
            <a:solidFill>
              <a:srgbClr val="008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3328" name="Line 16"/>
          <p:cNvSpPr>
            <a:spLocks noChangeShapeType="1"/>
          </p:cNvSpPr>
          <p:nvPr/>
        </p:nvSpPr>
        <p:spPr bwMode="auto">
          <a:xfrm>
            <a:off x="5486400" y="4114800"/>
            <a:ext cx="609600" cy="0"/>
          </a:xfrm>
          <a:prstGeom prst="line">
            <a:avLst/>
          </a:prstGeom>
          <a:noFill/>
          <a:ln w="28575">
            <a:solidFill>
              <a:srgbClr val="008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3329" name="Line 17"/>
          <p:cNvSpPr>
            <a:spLocks noChangeShapeType="1"/>
          </p:cNvSpPr>
          <p:nvPr/>
        </p:nvSpPr>
        <p:spPr bwMode="auto">
          <a:xfrm>
            <a:off x="6324600" y="3810000"/>
            <a:ext cx="3810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3330" name="Line 18"/>
          <p:cNvSpPr>
            <a:spLocks noChangeShapeType="1"/>
          </p:cNvSpPr>
          <p:nvPr/>
        </p:nvSpPr>
        <p:spPr bwMode="auto">
          <a:xfrm>
            <a:off x="6324600" y="4114800"/>
            <a:ext cx="3810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3331" name="AutoShape 19"/>
          <p:cNvSpPr>
            <a:spLocks noChangeArrowheads="1"/>
          </p:cNvSpPr>
          <p:nvPr/>
        </p:nvSpPr>
        <p:spPr bwMode="auto">
          <a:xfrm rot="-5400000">
            <a:off x="6362700" y="3848100"/>
            <a:ext cx="914400" cy="228600"/>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3332" name="Rectangle 20"/>
          <p:cNvSpPr>
            <a:spLocks noChangeArrowheads="1"/>
          </p:cNvSpPr>
          <p:nvPr/>
        </p:nvSpPr>
        <p:spPr bwMode="auto">
          <a:xfrm>
            <a:off x="7391400" y="3505200"/>
            <a:ext cx="533400" cy="9144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ja-JP" altLang="ja-JP" sz="2400">
              <a:latin typeface="Times New Roman" panose="02020603050405020304" pitchFamily="18" charset="0"/>
            </a:endParaRPr>
          </a:p>
        </p:txBody>
      </p:sp>
      <p:sp>
        <p:nvSpPr>
          <p:cNvPr id="13333" name="Line 21"/>
          <p:cNvSpPr>
            <a:spLocks noChangeShapeType="1"/>
          </p:cNvSpPr>
          <p:nvPr/>
        </p:nvSpPr>
        <p:spPr bwMode="auto">
          <a:xfrm>
            <a:off x="6934200" y="3962400"/>
            <a:ext cx="3810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3336" name="Text Box 24"/>
          <p:cNvSpPr txBox="1">
            <a:spLocks noChangeArrowheads="1"/>
          </p:cNvSpPr>
          <p:nvPr/>
        </p:nvSpPr>
        <p:spPr bwMode="auto">
          <a:xfrm>
            <a:off x="6553200" y="4495800"/>
            <a:ext cx="8969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2400">
                <a:latin typeface="Times New Roman" panose="02020603050405020304" pitchFamily="18" charset="0"/>
              </a:rPr>
              <a:t>MUX</a:t>
            </a:r>
          </a:p>
        </p:txBody>
      </p:sp>
      <p:sp>
        <p:nvSpPr>
          <p:cNvPr id="13337" name="Text Box 25"/>
          <p:cNvSpPr txBox="1">
            <a:spLocks noChangeArrowheads="1"/>
          </p:cNvSpPr>
          <p:nvPr/>
        </p:nvSpPr>
        <p:spPr bwMode="auto">
          <a:xfrm>
            <a:off x="5410200" y="3048000"/>
            <a:ext cx="855663"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ja-JP" altLang="en-US">
                <a:latin typeface="Times New Roman" panose="02020603050405020304" pitchFamily="18" charset="0"/>
              </a:rPr>
              <a:t>Ｂｕｆｆｅｒ</a:t>
            </a:r>
          </a:p>
        </p:txBody>
      </p:sp>
      <p:sp>
        <p:nvSpPr>
          <p:cNvPr id="13338" name="Text Box 26"/>
          <p:cNvSpPr txBox="1">
            <a:spLocks noChangeArrowheads="1"/>
          </p:cNvSpPr>
          <p:nvPr/>
        </p:nvSpPr>
        <p:spPr bwMode="auto">
          <a:xfrm>
            <a:off x="5486400" y="4495800"/>
            <a:ext cx="855663"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a:latin typeface="Times New Roman" panose="02020603050405020304" pitchFamily="18" charset="0"/>
              </a:rPr>
              <a:t>Ｂｕｆｆｅｒ</a:t>
            </a:r>
          </a:p>
        </p:txBody>
      </p:sp>
      <p:sp>
        <p:nvSpPr>
          <p:cNvPr id="13339" name="Text Box 27"/>
          <p:cNvSpPr txBox="1">
            <a:spLocks noChangeArrowheads="1"/>
          </p:cNvSpPr>
          <p:nvPr/>
        </p:nvSpPr>
        <p:spPr bwMode="auto">
          <a:xfrm>
            <a:off x="3794125" y="3086100"/>
            <a:ext cx="16954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a:latin typeface="Times New Roman" panose="02020603050405020304" pitchFamily="18" charset="0"/>
              </a:rPr>
              <a:t>Handshake</a:t>
            </a:r>
            <a:r>
              <a:rPr lang="ja-JP" altLang="en-US">
                <a:latin typeface="Times New Roman" panose="02020603050405020304" pitchFamily="18" charset="0"/>
              </a:rPr>
              <a:t>　</a:t>
            </a:r>
            <a:r>
              <a:rPr lang="en-US" altLang="ja-JP">
                <a:latin typeface="Times New Roman" panose="02020603050405020304" pitchFamily="18" charset="0"/>
              </a:rPr>
              <a:t>line</a:t>
            </a:r>
          </a:p>
        </p:txBody>
      </p:sp>
      <p:sp>
        <p:nvSpPr>
          <p:cNvPr id="13340" name="Text Box 28"/>
          <p:cNvSpPr txBox="1">
            <a:spLocks noChangeArrowheads="1"/>
          </p:cNvSpPr>
          <p:nvPr/>
        </p:nvSpPr>
        <p:spPr bwMode="auto">
          <a:xfrm>
            <a:off x="3733800" y="4419600"/>
            <a:ext cx="16954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a:latin typeface="Times New Roman" panose="02020603050405020304" pitchFamily="18" charset="0"/>
              </a:rPr>
              <a:t>Handshake</a:t>
            </a:r>
            <a:r>
              <a:rPr lang="ja-JP" altLang="en-US">
                <a:latin typeface="Times New Roman" panose="02020603050405020304" pitchFamily="18" charset="0"/>
              </a:rPr>
              <a:t>　</a:t>
            </a:r>
            <a:r>
              <a:rPr lang="en-US" altLang="ja-JP">
                <a:latin typeface="Times New Roman" panose="02020603050405020304" pitchFamily="18" charset="0"/>
              </a:rPr>
              <a:t>line</a:t>
            </a:r>
          </a:p>
        </p:txBody>
      </p:sp>
      <p:sp>
        <p:nvSpPr>
          <p:cNvPr id="13341" name="Text Box 29"/>
          <p:cNvSpPr txBox="1">
            <a:spLocks noChangeArrowheads="1"/>
          </p:cNvSpPr>
          <p:nvPr/>
        </p:nvSpPr>
        <p:spPr bwMode="auto">
          <a:xfrm>
            <a:off x="4327525" y="3619500"/>
            <a:ext cx="615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a:latin typeface="Times New Roman" panose="02020603050405020304" pitchFamily="18" charset="0"/>
              </a:rPr>
              <a:t>Link</a:t>
            </a:r>
          </a:p>
        </p:txBody>
      </p:sp>
      <p:sp>
        <p:nvSpPr>
          <p:cNvPr id="13342" name="Text Box 30"/>
          <p:cNvSpPr txBox="1">
            <a:spLocks noChangeArrowheads="1"/>
          </p:cNvSpPr>
          <p:nvPr/>
        </p:nvSpPr>
        <p:spPr bwMode="auto">
          <a:xfrm>
            <a:off x="7467600" y="4343400"/>
            <a:ext cx="996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a:latin typeface="Times New Roman" panose="02020603050405020304" pitchFamily="18" charset="0"/>
              </a:rPr>
              <a:t>Crossbar</a:t>
            </a:r>
          </a:p>
        </p:txBody>
      </p:sp>
      <p:pic>
        <p:nvPicPr>
          <p:cNvPr id="2" name="オーディオ 1">
            <a:hlinkClick r:id="" action="ppaction://media"/>
            <a:extLst>
              <a:ext uri="{FF2B5EF4-FFF2-40B4-BE49-F238E27FC236}">
                <a16:creationId xmlns:a16="http://schemas.microsoft.com/office/drawing/2014/main" id="{090984E8-CCEB-48C6-A072-58AEDA78B77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5324"/>
    </mc:Choice>
    <mc:Fallback>
      <p:transition spd="slow" advTm="353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4218" x="8961438" y="3265488"/>
          <p14:tracePt t="4227" x="8851900" y="3265488"/>
          <p14:tracePt t="4234" x="8761413" y="3265488"/>
          <p14:tracePt t="4242" x="8669338" y="3265488"/>
          <p14:tracePt t="4250" x="8578850" y="3265488"/>
          <p14:tracePt t="4258" x="8488363" y="3265488"/>
          <p14:tracePt t="4266" x="8415338" y="3265488"/>
          <p14:tracePt t="4274" x="8359775" y="3265488"/>
          <p14:tracePt t="4282" x="8296275" y="3273425"/>
          <p14:tracePt t="4290" x="8250238" y="3292475"/>
          <p14:tracePt t="4298" x="8223250" y="3292475"/>
          <p14:tracePt t="4306" x="8177213" y="3292475"/>
          <p14:tracePt t="4314" x="8150225" y="3292475"/>
          <p14:tracePt t="4322" x="8123238" y="3309938"/>
          <p14:tracePt t="4330" x="8077200" y="3309938"/>
          <p14:tracePt t="4337" x="8059738" y="3319463"/>
          <p14:tracePt t="4346" x="8050213" y="3319463"/>
          <p14:tracePt t="4353" x="8004175" y="3319463"/>
          <p14:tracePt t="4362" x="7986713" y="3319463"/>
          <p14:tracePt t="4370" x="7958138" y="3328988"/>
          <p14:tracePt t="4378" x="7931150" y="3328988"/>
          <p14:tracePt t="4386" x="7885113" y="3346450"/>
          <p14:tracePt t="4393" x="7840663" y="3355975"/>
          <p14:tracePt t="4404" x="7821613" y="3365500"/>
          <p14:tracePt t="4414" x="7767638" y="3375025"/>
          <p14:tracePt t="4420" x="7721600" y="3392488"/>
          <p14:tracePt t="4429" x="7712075" y="3392488"/>
          <p14:tracePt t="4437" x="7675563" y="3402013"/>
          <p14:tracePt t="4441" x="7639050" y="3419475"/>
          <p14:tracePt t="4450" x="7594600" y="3429000"/>
          <p14:tracePt t="4457" x="7567613" y="3429000"/>
          <p14:tracePt t="4465" x="7521575" y="3446463"/>
          <p14:tracePt t="4473" x="7485063" y="3446463"/>
          <p14:tracePt t="4482" x="7439025" y="3455988"/>
          <p14:tracePt t="4489" x="7385050" y="3455988"/>
          <p14:tracePt t="4497" x="7366000" y="3455988"/>
          <p14:tracePt t="4506" x="7312025" y="3475038"/>
          <p14:tracePt t="4514" x="7265988" y="3475038"/>
          <p14:tracePt t="4522" x="7212013" y="3482975"/>
          <p14:tracePt t="4530" x="7138988" y="3482975"/>
          <p14:tracePt t="4537" x="7073900" y="3502025"/>
          <p14:tracePt t="4545" x="7019925" y="3519488"/>
          <p14:tracePt t="4553" x="6964363" y="3519488"/>
          <p14:tracePt t="4562" x="6900863" y="3529013"/>
          <p14:tracePt t="4570" x="6864350" y="3529013"/>
          <p14:tracePt t="4577" x="6827838" y="3529013"/>
          <p14:tracePt t="4586" x="6800850" y="3538538"/>
          <p14:tracePt t="4594" x="6791325" y="3538538"/>
          <p14:tracePt t="4602" x="6773863" y="3538538"/>
          <p14:tracePt t="4618" x="6764338" y="3548063"/>
          <p14:tracePt t="4627" x="6754813" y="3556000"/>
          <p14:tracePt t="5044" x="6764338" y="3556000"/>
          <p14:tracePt t="5059" x="6773863" y="3548063"/>
          <p14:tracePt t="5082" x="6783388" y="3529013"/>
          <p14:tracePt t="5090" x="6783388" y="3519488"/>
          <p14:tracePt t="5106" x="6800850" y="3502025"/>
          <p14:tracePt t="5114" x="6810375" y="3482975"/>
          <p14:tracePt t="5130" x="6810375" y="3475038"/>
          <p14:tracePt t="5137" x="6819900" y="3465513"/>
          <p14:tracePt t="5153" x="6819900" y="3438525"/>
          <p14:tracePt t="5161" x="6827838" y="3429000"/>
          <p14:tracePt t="5170" x="6827838" y="3419475"/>
          <p14:tracePt t="5178" x="6837363" y="3411538"/>
          <p14:tracePt t="5186" x="6856413" y="3392488"/>
          <p14:tracePt t="5211" x="6864350" y="3382963"/>
          <p14:tracePt t="5218" x="6864350" y="3365500"/>
          <p14:tracePt t="5228" x="6864350" y="3355975"/>
          <p14:tracePt t="5251" x="6864350" y="3346450"/>
          <p14:tracePt t="5364" x="6864350" y="3338513"/>
          <p14:tracePt t="5835" x="6856413" y="3338513"/>
          <p14:tracePt t="5860" x="6856413" y="3346450"/>
          <p14:tracePt t="5878" x="6846888" y="3355975"/>
          <p14:tracePt t="5915" x="6837363" y="3365500"/>
          <p14:tracePt t="6292" x="6827838" y="3375025"/>
          <p14:tracePt t="6314" x="6819900" y="3392488"/>
          <p14:tracePt t="6345" x="6810375" y="3402013"/>
          <p14:tracePt t="6353" x="6800850" y="3411538"/>
          <p14:tracePt t="6362" x="6800850" y="3419475"/>
          <p14:tracePt t="6369" x="6791325" y="3438525"/>
          <p14:tracePt t="6386" x="6783388" y="3446463"/>
          <p14:tracePt t="6394" x="6773863" y="3455988"/>
          <p14:tracePt t="6401" x="6754813" y="3465513"/>
          <p14:tracePt t="6410" x="6727825" y="3482975"/>
          <p14:tracePt t="6418" x="6718300" y="3482975"/>
          <p14:tracePt t="6427" x="6710363" y="3482975"/>
          <p14:tracePt t="6434" x="6681788" y="3502025"/>
          <p14:tracePt t="6442" x="6673850" y="3511550"/>
          <p14:tracePt t="6450" x="6654800" y="3519488"/>
          <p14:tracePt t="6458" x="6637338" y="3529013"/>
          <p14:tracePt t="6466" x="6627813" y="3538538"/>
          <p14:tracePt t="6474" x="6581775" y="3556000"/>
          <p14:tracePt t="6482" x="6564313" y="3565525"/>
          <p14:tracePt t="6490" x="6537325" y="3575050"/>
          <p14:tracePt t="6498" x="6508750" y="3575050"/>
          <p14:tracePt t="6506" x="6491288" y="3575050"/>
          <p14:tracePt t="6514" x="6454775" y="3575050"/>
          <p14:tracePt t="6522" x="6435725" y="3575050"/>
          <p14:tracePt t="6530" x="6399213" y="3575050"/>
          <p14:tracePt t="6538" x="6362700" y="3575050"/>
          <p14:tracePt t="6546" x="6335713" y="3575050"/>
          <p14:tracePt t="6555" x="6291263" y="3575050"/>
          <p14:tracePt t="6561" x="6262688" y="3575050"/>
          <p14:tracePt t="6570" x="6235700" y="3575050"/>
          <p14:tracePt t="6578" x="6189663" y="3575050"/>
          <p14:tracePt t="6587" x="6162675" y="3575050"/>
          <p14:tracePt t="6593" x="6145213" y="3575050"/>
          <p14:tracePt t="6601" x="6108700" y="3575050"/>
          <p14:tracePt t="6610" x="6089650" y="3575050"/>
          <p14:tracePt t="6618" x="6043613" y="3575050"/>
          <p14:tracePt t="6626" x="6016625" y="3575050"/>
          <p14:tracePt t="6634" x="5999163" y="3575050"/>
          <p14:tracePt t="6641" x="5972175" y="3575050"/>
          <p14:tracePt t="6649" x="5953125" y="3575050"/>
          <p14:tracePt t="6657" x="5943600" y="3565525"/>
          <p14:tracePt t="6699" x="5943600" y="3556000"/>
          <p14:tracePt t="6715" x="5943600" y="3538538"/>
          <p14:tracePt t="6724" x="5943600" y="3529013"/>
          <p14:tracePt t="6747" x="5943600" y="3519488"/>
          <p14:tracePt t="6756" x="5943600" y="3511550"/>
          <p14:tracePt t="6763" x="5953125" y="3511550"/>
          <p14:tracePt t="6778" x="5962650" y="3511550"/>
          <p14:tracePt t="6786" x="5989638" y="3492500"/>
          <p14:tracePt t="6795" x="6007100" y="3492500"/>
          <p14:tracePt t="6802" x="6035675" y="3492500"/>
          <p14:tracePt t="6812" x="6062663" y="3492500"/>
          <p14:tracePt t="6818" x="6099175" y="3492500"/>
          <p14:tracePt t="6828" x="6135688" y="3492500"/>
          <p14:tracePt t="6834" x="6153150" y="3492500"/>
          <p14:tracePt t="6847" x="6181725" y="3492500"/>
          <p14:tracePt t="6850" x="6189663" y="3492500"/>
          <p14:tracePt t="6963" x="6181725" y="3492500"/>
          <p14:tracePt t="6971" x="6153150" y="3492500"/>
          <p14:tracePt t="6978" x="6108700" y="3492500"/>
          <p14:tracePt t="6990" x="6080125" y="3492500"/>
          <p14:tracePt t="6995" x="6026150" y="3492500"/>
          <p14:tracePt t="7002" x="5972175" y="3492500"/>
          <p14:tracePt t="7011" x="5916613" y="3492500"/>
          <p14:tracePt t="7019" x="5807075" y="3492500"/>
          <p14:tracePt t="7028" x="5734050" y="3492500"/>
          <p14:tracePt t="7034" x="5680075" y="3492500"/>
          <p14:tracePt t="7043" x="5616575" y="3492500"/>
          <p14:tracePt t="7050" x="5507038" y="3511550"/>
          <p14:tracePt t="7057" x="5397500" y="3538538"/>
          <p14:tracePt t="7065" x="5260975" y="3565525"/>
          <p14:tracePt t="7073" x="5114925" y="3565525"/>
          <p14:tracePt t="7082" x="4968875" y="3611563"/>
          <p14:tracePt t="7089" x="4822825" y="3629025"/>
          <p14:tracePt t="7097" x="4659313" y="3638550"/>
          <p14:tracePt t="7106" x="4513263" y="3657600"/>
          <p14:tracePt t="7113" x="4348163" y="3684588"/>
          <p14:tracePt t="7122" x="4221163" y="3684588"/>
          <p14:tracePt t="7130" x="4094163" y="3684588"/>
          <p14:tracePt t="7138" x="3965575" y="3684588"/>
          <p14:tracePt t="7146" x="3883025" y="3684588"/>
          <p14:tracePt t="7153" x="3810000" y="3684588"/>
          <p14:tracePt t="7161" x="3756025" y="3684588"/>
          <p14:tracePt t="7169" x="3702050" y="3684588"/>
          <p14:tracePt t="7177" x="3673475" y="3684588"/>
          <p14:tracePt t="7186" x="3656013" y="3684588"/>
          <p14:tracePt t="7194" x="3636963" y="3684588"/>
          <p14:tracePt t="7364" x="3636963" y="3694113"/>
          <p14:tracePt t="7379" x="3646488" y="3702050"/>
          <p14:tracePt t="7390" x="3656013" y="3711575"/>
          <p14:tracePt t="7394" x="3665538" y="3721100"/>
          <p14:tracePt t="7402" x="3673475" y="3738563"/>
          <p14:tracePt t="7410" x="3673475" y="3748088"/>
          <p14:tracePt t="7418" x="3683000" y="3767138"/>
          <p14:tracePt t="7427" x="3709988" y="3803650"/>
          <p14:tracePt t="7434" x="3709988" y="3811588"/>
          <p14:tracePt t="7442" x="3709988" y="3840163"/>
          <p14:tracePt t="7449" x="3719513" y="3867150"/>
          <p14:tracePt t="7457" x="3719513" y="3903663"/>
          <p14:tracePt t="7465" x="3719513" y="3940175"/>
          <p14:tracePt t="7474" x="3719513" y="3976688"/>
          <p14:tracePt t="7482" x="3719513" y="4013200"/>
          <p14:tracePt t="7489" x="3719513" y="4057650"/>
          <p14:tracePt t="7498" x="3719513" y="4076700"/>
          <p14:tracePt t="7506" x="3719513" y="4130675"/>
          <p14:tracePt t="7514" x="3719513" y="4167188"/>
          <p14:tracePt t="7522" x="3719513" y="4213225"/>
          <p14:tracePt t="7530" x="3719513" y="4240213"/>
          <p14:tracePt t="7538" x="3719513" y="4286250"/>
          <p14:tracePt t="7546" x="3719513" y="4322763"/>
          <p14:tracePt t="7553" x="3719513" y="4340225"/>
          <p14:tracePt t="7562" x="3719513" y="4376738"/>
          <p14:tracePt t="7570" x="3719513" y="4413250"/>
          <p14:tracePt t="7577" x="3719513" y="4422775"/>
          <p14:tracePt t="7586" x="3719513" y="4432300"/>
          <p14:tracePt t="7593" x="3702050" y="4468813"/>
          <p14:tracePt t="7601" x="3692525" y="4478338"/>
          <p14:tracePt t="7610" x="3665538" y="4495800"/>
          <p14:tracePt t="7618" x="3636963" y="4505325"/>
          <p14:tracePt t="7634" x="3609975" y="4522788"/>
          <p14:tracePt t="7649" x="3600450" y="4522788"/>
          <p14:tracePt t="7747" x="3629025" y="4522788"/>
          <p14:tracePt t="7756" x="3683000" y="4522788"/>
          <p14:tracePt t="7764" x="3775075" y="4522788"/>
          <p14:tracePt t="7773" x="3865563" y="4522788"/>
          <p14:tracePt t="7781" x="3992563" y="4522788"/>
          <p14:tracePt t="7790" x="4084638" y="4522788"/>
          <p14:tracePt t="7797" x="4211638" y="4522788"/>
          <p14:tracePt t="7802" x="4340225" y="4522788"/>
          <p14:tracePt t="7811" x="4484688" y="4522788"/>
          <p14:tracePt t="7818" x="4630738" y="4522788"/>
          <p14:tracePt t="7827" x="4776788" y="4522788"/>
          <p14:tracePt t="7834" x="4905375" y="4522788"/>
          <p14:tracePt t="7842" x="5014913" y="4522788"/>
          <p14:tracePt t="7849" x="5122863" y="4522788"/>
          <p14:tracePt t="7857" x="5178425" y="4522788"/>
          <p14:tracePt t="7865" x="5232400" y="4522788"/>
          <p14:tracePt t="7873" x="5251450" y="4522788"/>
          <p14:tracePt t="7939" x="5278438" y="4522788"/>
          <p14:tracePt t="7948" x="5287963" y="4522788"/>
          <p14:tracePt t="7955" x="5297488" y="4522788"/>
          <p14:tracePt t="7963" x="5324475" y="4522788"/>
          <p14:tracePt t="7971" x="5341938" y="4522788"/>
          <p14:tracePt t="7978" x="5368925" y="4522788"/>
          <p14:tracePt t="7986" x="5387975" y="4522788"/>
          <p14:tracePt t="8002" x="5414963" y="4514850"/>
          <p14:tracePt t="8247" x="5424488" y="4505325"/>
          <p14:tracePt t="8258" x="5451475" y="4468813"/>
          <p14:tracePt t="8265" x="5487988" y="4441825"/>
          <p14:tracePt t="8273" x="5543550" y="4395788"/>
          <p14:tracePt t="8282" x="5607050" y="4359275"/>
          <p14:tracePt t="8289" x="5680075" y="4303713"/>
          <p14:tracePt t="8298" x="5724525" y="4268788"/>
          <p14:tracePt t="8306" x="5789613" y="4213225"/>
          <p14:tracePt t="8314" x="5853113" y="4167188"/>
          <p14:tracePt t="8322" x="5899150" y="4130675"/>
          <p14:tracePt t="8330" x="5916613" y="4113213"/>
          <p14:tracePt t="8338" x="5953125" y="4076700"/>
          <p14:tracePt t="8347" x="5980113" y="4057650"/>
          <p14:tracePt t="8354" x="5999163" y="4040188"/>
          <p14:tracePt t="8363" x="6016625" y="4030663"/>
          <p14:tracePt t="8370" x="6053138" y="4021138"/>
          <p14:tracePt t="8379" x="6062663" y="4013200"/>
          <p14:tracePt t="8386" x="6062663" y="4003675"/>
          <p14:tracePt t="8394" x="6072188" y="3994150"/>
          <p14:tracePt t="8402" x="6089650" y="3984625"/>
          <p14:tracePt t="8411" x="6089650" y="3976688"/>
          <p14:tracePt t="8419" x="6108700" y="3957638"/>
          <p14:tracePt t="8428" x="6116638" y="3957638"/>
          <p14:tracePt t="8434" x="6135688" y="3948113"/>
          <p14:tracePt t="8451" x="6145213" y="3940175"/>
          <p14:tracePt t="8458" x="6153150" y="3930650"/>
          <p14:tracePt t="8499" x="6153150" y="3921125"/>
          <p14:tracePt t="8563" x="6153150" y="3911600"/>
          <p14:tracePt t="8578" x="6153150" y="3894138"/>
          <p14:tracePt t="8587" x="6153150" y="3884613"/>
          <p14:tracePt t="8603" x="6153150" y="3875088"/>
          <p14:tracePt t="8612" x="6153150" y="3857625"/>
          <p14:tracePt t="8619" x="6181725" y="3840163"/>
          <p14:tracePt t="8763" x="6181725" y="3848100"/>
          <p14:tracePt t="8771" x="6189663" y="3875088"/>
          <p14:tracePt t="8779" x="6189663" y="3884613"/>
          <p14:tracePt t="8787" x="6199188" y="3894138"/>
          <p14:tracePt t="8796" x="6199188" y="3911600"/>
          <p14:tracePt t="8802" x="6199188" y="3921125"/>
          <p14:tracePt t="8828" x="6199188" y="3930650"/>
          <p14:tracePt t="8845" x="6199188" y="3948113"/>
          <p14:tracePt t="8858" x="6199188" y="3957638"/>
          <p14:tracePt t="8890" x="6189663" y="3967163"/>
          <p14:tracePt t="8897" x="6181725" y="3967163"/>
          <p14:tracePt t="8905" x="6172200" y="3967163"/>
          <p14:tracePt t="8914" x="6145213" y="3967163"/>
          <p14:tracePt t="8922" x="6126163" y="3967163"/>
          <p14:tracePt t="8930" x="6089650" y="3967163"/>
          <p14:tracePt t="8938" x="6043613" y="3967163"/>
          <p14:tracePt t="8946" x="6007100" y="3967163"/>
          <p14:tracePt t="8954" x="5953125" y="3967163"/>
          <p14:tracePt t="8962" x="5926138" y="3967163"/>
          <p14:tracePt t="8970" x="5880100" y="3967163"/>
          <p14:tracePt t="8978" x="5870575" y="3967163"/>
          <p14:tracePt t="8986" x="5853113" y="3967163"/>
          <p14:tracePt t="8993" x="5853113" y="3976688"/>
          <p14:tracePt t="9148" x="5853113" y="3957638"/>
          <p14:tracePt t="9155" x="5853113" y="3948113"/>
          <p14:tracePt t="9163" x="5843588" y="3921125"/>
          <p14:tracePt t="9171" x="5843588" y="3903663"/>
          <p14:tracePt t="9178" x="5826125" y="3875088"/>
          <p14:tracePt t="9187" x="5816600" y="3857625"/>
          <p14:tracePt t="9195" x="5816600" y="3811588"/>
          <p14:tracePt t="9203" x="5797550" y="3775075"/>
          <p14:tracePt t="9215" x="5797550" y="3730625"/>
          <p14:tracePt t="9219" x="5797550" y="3711575"/>
          <p14:tracePt t="9230" x="5797550" y="3675063"/>
          <p14:tracePt t="9234" x="5797550" y="3629025"/>
          <p14:tracePt t="9245" x="5797550" y="3592513"/>
          <p14:tracePt t="9250" x="5816600" y="3556000"/>
          <p14:tracePt t="9258" x="5843588" y="3519488"/>
          <p14:tracePt t="9266" x="5862638" y="3492500"/>
          <p14:tracePt t="9276" x="5899150" y="3446463"/>
          <p14:tracePt t="9282" x="5916613" y="3419475"/>
          <p14:tracePt t="9291" x="5943600" y="3392488"/>
          <p14:tracePt t="9298" x="5972175" y="3355975"/>
          <p14:tracePt t="9306" x="6026150" y="3302000"/>
          <p14:tracePt t="9314" x="6062663" y="3265488"/>
          <p14:tracePt t="9322" x="6080125" y="3246438"/>
          <p14:tracePt t="9330" x="6108700" y="3219450"/>
          <p14:tracePt t="9338" x="6145213" y="3182938"/>
          <p14:tracePt t="9347" x="6189663" y="3163888"/>
          <p14:tracePt t="9354" x="6235700" y="3136900"/>
          <p14:tracePt t="9362" x="6291263" y="3109913"/>
          <p14:tracePt t="9371" x="6354763" y="3109913"/>
          <p14:tracePt t="9378" x="6408738" y="3100388"/>
          <p14:tracePt t="9387" x="6481763" y="3100388"/>
          <p14:tracePt t="9395" x="6537325" y="3100388"/>
          <p14:tracePt t="9403" x="6600825" y="3100388"/>
          <p14:tracePt t="9414" x="6654800" y="3100388"/>
          <p14:tracePt t="9419" x="6710363" y="3100388"/>
          <p14:tracePt t="9432" x="6764338" y="3155950"/>
          <p14:tracePt t="9434" x="6846888" y="3192463"/>
          <p14:tracePt t="9445" x="6856413" y="3209925"/>
          <p14:tracePt t="9449" x="6883400" y="3255963"/>
          <p14:tracePt t="9457" x="6883400" y="3302000"/>
          <p14:tracePt t="9467" x="6883400" y="3338513"/>
          <p14:tracePt t="9474" x="6883400" y="3382963"/>
          <p14:tracePt t="9482" x="6883400" y="3419475"/>
          <p14:tracePt t="9490" x="6883400" y="3465513"/>
          <p14:tracePt t="9498" x="6864350" y="3511550"/>
          <p14:tracePt t="9505" x="6856413" y="3511550"/>
          <p14:tracePt t="9514" x="6827838" y="3548063"/>
          <p14:tracePt t="9522" x="6819900" y="3565525"/>
          <p14:tracePt t="9530" x="6783388" y="3592513"/>
          <p14:tracePt t="9538" x="6773863" y="3611563"/>
          <p14:tracePt t="9546" x="6764338" y="3629025"/>
          <p14:tracePt t="9554" x="6754813" y="3648075"/>
          <p14:tracePt t="9562" x="6746875" y="3665538"/>
          <p14:tracePt t="9570" x="6737350" y="3675063"/>
          <p14:tracePt t="9579" x="6727825" y="3694113"/>
          <p14:tracePt t="9586" x="6718300" y="3711575"/>
          <p14:tracePt t="9593" x="6710363" y="3730625"/>
          <p14:tracePt t="9602" x="6700838" y="3748088"/>
          <p14:tracePt t="9610" x="6681788" y="3767138"/>
          <p14:tracePt t="9618" x="6654800" y="3803650"/>
          <p14:tracePt t="9627" x="6637338" y="3811588"/>
          <p14:tracePt t="9634" x="6573838" y="3848100"/>
          <p14:tracePt t="9646" x="6537325" y="3857625"/>
          <p14:tracePt t="9649" x="6472238" y="3875088"/>
          <p14:tracePt t="9657" x="6391275" y="3921125"/>
          <p14:tracePt t="9665" x="6299200" y="3930650"/>
          <p14:tracePt t="9673" x="6254750" y="3940175"/>
          <p14:tracePt t="9682" x="6145213" y="3976688"/>
          <p14:tracePt t="9690" x="6062663" y="3984625"/>
          <p14:tracePt t="9697" x="5989638" y="3984625"/>
          <p14:tracePt t="9706" x="5935663" y="3994150"/>
          <p14:tracePt t="9714" x="5889625" y="3994150"/>
          <p14:tracePt t="9722" x="5853113" y="3994150"/>
          <p14:tracePt t="9730" x="5843588" y="3994150"/>
          <p14:tracePt t="9738" x="5816600" y="3994150"/>
          <p14:tracePt t="9778" x="5807075" y="3994150"/>
          <p14:tracePt t="9813" x="5807075" y="3984625"/>
          <p14:tracePt t="9819" x="5807075" y="3976688"/>
          <p14:tracePt t="9835" x="5816600" y="3948113"/>
          <p14:tracePt t="9859" x="5834063" y="3948113"/>
          <p14:tracePt t="9866" x="5843588" y="3948113"/>
          <p14:tracePt t="9875" x="5853113" y="3948113"/>
          <p14:tracePt t="9893" x="5880100" y="3948113"/>
          <p14:tracePt t="9902" x="5889625" y="3948113"/>
          <p14:tracePt t="9907" x="5899150" y="3948113"/>
          <p14:tracePt t="9922" x="5926138" y="3948113"/>
          <p14:tracePt t="9938" x="5943600" y="3948113"/>
          <p14:tracePt t="9946" x="5953125" y="3957638"/>
          <p14:tracePt t="9954" x="5962650" y="3957638"/>
          <p14:tracePt t="9962" x="5972175" y="3967163"/>
          <p14:tracePt t="9970" x="5980113" y="3984625"/>
          <p14:tracePt t="9979" x="6007100" y="4003675"/>
          <p14:tracePt t="9986" x="6035675" y="4021138"/>
          <p14:tracePt t="9993" x="6043613" y="4030663"/>
          <p14:tracePt t="10002" x="6062663" y="4049713"/>
          <p14:tracePt t="10010" x="6080125" y="4057650"/>
          <p14:tracePt t="10019" x="6108700" y="4076700"/>
          <p14:tracePt t="10029" x="6116638" y="4086225"/>
          <p14:tracePt t="10036" x="6126163" y="4094163"/>
          <p14:tracePt t="10048" x="6145213" y="4103688"/>
          <p14:tracePt t="10059" x="6162675" y="4113213"/>
          <p14:tracePt t="10077" x="6162675" y="4122738"/>
          <p14:tracePt t="10090" x="6162675" y="4130675"/>
          <p14:tracePt t="10107" x="6162675" y="4149725"/>
          <p14:tracePt t="10115" x="6172200" y="4159250"/>
          <p14:tracePt t="10133" x="6172200" y="4167188"/>
          <p14:tracePt t="10138" x="6172200" y="4176713"/>
          <p14:tracePt t="10155" x="6181725" y="4203700"/>
          <p14:tracePt t="10195" x="6181725" y="4213225"/>
          <p14:tracePt t="10217" x="6181725" y="4232275"/>
          <p14:tracePt t="10242" x="6181725" y="4240213"/>
          <p14:tracePt t="10257" x="6181725" y="4249738"/>
          <p14:tracePt t="10265" x="6181725" y="4259263"/>
          <p14:tracePt t="10274" x="6181725" y="4268788"/>
          <p14:tracePt t="10282" x="6181725" y="4276725"/>
          <p14:tracePt t="10290" x="6181725" y="4286250"/>
          <p14:tracePt t="10298" x="6181725" y="4295775"/>
          <p14:tracePt t="10306" x="6181725" y="4313238"/>
          <p14:tracePt t="10314" x="6181725" y="4322763"/>
          <p14:tracePt t="10322" x="6181725" y="4332288"/>
          <p14:tracePt t="10330" x="6162675" y="4340225"/>
          <p14:tracePt t="10338" x="6162675" y="4349750"/>
          <p14:tracePt t="10353" x="6162675" y="4359275"/>
          <p14:tracePt t="10426" x="6153150" y="4368800"/>
          <p14:tracePt t="10444" x="6145213" y="4376738"/>
          <p14:tracePt t="10457" x="6135688" y="4386263"/>
          <p14:tracePt t="10466" x="6135688" y="4395788"/>
          <p14:tracePt t="10473" x="6126163" y="4395788"/>
          <p14:tracePt t="10482" x="6116638" y="4395788"/>
          <p14:tracePt t="10490" x="6116638" y="4405313"/>
          <p14:tracePt t="10521" x="6108700" y="4405313"/>
          <p14:tracePt t="10530" x="6099175" y="4413250"/>
          <p14:tracePt t="10571" x="6089650" y="4413250"/>
          <p14:tracePt t="10587" x="6072188" y="4422775"/>
          <p14:tracePt t="10611" x="6053138" y="4441825"/>
          <p14:tracePt t="10627" x="6043613" y="4441825"/>
          <p14:tracePt t="10635" x="6035675" y="4449763"/>
          <p14:tracePt t="10644" x="6026150" y="4449763"/>
          <p14:tracePt t="10652" x="6026150" y="4459288"/>
          <p14:tracePt t="10674" x="6007100" y="4459288"/>
          <p14:tracePt t="10682" x="5999163" y="4468813"/>
          <p14:tracePt t="10779" x="5989638" y="4468813"/>
          <p14:tracePt t="10788" x="5989638" y="4459288"/>
          <p14:tracePt t="10794" x="5989638" y="4449763"/>
          <p14:tracePt t="10802" x="5989638" y="4432300"/>
          <p14:tracePt t="10811" x="5989638" y="4395788"/>
          <p14:tracePt t="10819" x="5989638" y="4368800"/>
          <p14:tracePt t="10828" x="5989638" y="4340225"/>
          <p14:tracePt t="10835" x="6007100" y="4276725"/>
          <p14:tracePt t="10843" x="6016625" y="4259263"/>
          <p14:tracePt t="10851" x="6043613" y="4213225"/>
          <p14:tracePt t="10857" x="6080125" y="4186238"/>
          <p14:tracePt t="10865" x="6116638" y="4140200"/>
          <p14:tracePt t="10873" x="6145213" y="4103688"/>
          <p14:tracePt t="10896" x="6218238" y="4067175"/>
          <p14:tracePt t="10897" x="6262688" y="4057650"/>
          <p14:tracePt t="10906" x="6308725" y="4057650"/>
          <p14:tracePt t="10914" x="6335713" y="4049713"/>
          <p14:tracePt t="10922" x="6372225" y="4049713"/>
          <p14:tracePt t="10930" x="6408738" y="4049713"/>
          <p14:tracePt t="10938" x="6435725" y="4049713"/>
          <p14:tracePt t="10946" x="6454775" y="4049713"/>
          <p14:tracePt t="10954" x="6472238" y="4049713"/>
          <p14:tracePt t="10962" x="6500813" y="4049713"/>
          <p14:tracePt t="10970" x="6508750" y="4049713"/>
          <p14:tracePt t="10978" x="6527800" y="4049713"/>
          <p14:tracePt t="10986" x="6537325" y="4067175"/>
          <p14:tracePt t="10993" x="6554788" y="4113213"/>
          <p14:tracePt t="11001" x="6554788" y="4140200"/>
          <p14:tracePt t="11010" x="6554788" y="4167188"/>
          <p14:tracePt t="11019" x="6554788" y="4213225"/>
          <p14:tracePt t="11027" x="6554788" y="4232275"/>
          <p14:tracePt t="11034" x="6554788" y="4259263"/>
          <p14:tracePt t="11042" x="6554788" y="4286250"/>
          <p14:tracePt t="11050" x="6554788" y="4313238"/>
          <p14:tracePt t="11057" x="6554788" y="4322763"/>
          <p14:tracePt t="11072" x="6554788" y="4340225"/>
          <p14:tracePt t="11074" x="6545263" y="4359275"/>
          <p14:tracePt t="11082" x="6537325" y="4376738"/>
          <p14:tracePt t="11097" x="6537325" y="4395788"/>
          <p14:tracePt t="11105" x="6537325" y="4405313"/>
          <p14:tracePt t="11114" x="6518275" y="4422775"/>
          <p14:tracePt t="11153" x="6508750" y="4432300"/>
          <p14:tracePt t="11178" x="6491288" y="4449763"/>
          <p14:tracePt t="11185" x="6472238" y="4449763"/>
          <p14:tracePt t="11193" x="6464300" y="4459288"/>
          <p14:tracePt t="11202" x="6445250" y="4468813"/>
          <p14:tracePt t="11209" x="6427788" y="4468813"/>
          <p14:tracePt t="11219" x="6381750" y="4478338"/>
          <p14:tracePt t="11227" x="6345238" y="4478338"/>
          <p14:tracePt t="11234" x="6308725" y="4478338"/>
          <p14:tracePt t="11242" x="6254750" y="4478338"/>
          <p14:tracePt t="11251" x="6218238" y="4478338"/>
          <p14:tracePt t="11257" x="6162675" y="4495800"/>
          <p14:tracePt t="11265" x="6099175" y="4495800"/>
          <p14:tracePt t="11273" x="6043613" y="4495800"/>
          <p14:tracePt t="11282" x="6007100" y="4495800"/>
          <p14:tracePt t="11290" x="5962650" y="4495800"/>
          <p14:tracePt t="11298" x="5943600" y="4495800"/>
          <p14:tracePt t="11306" x="5916613" y="4495800"/>
          <p14:tracePt t="11314" x="5899150" y="4495800"/>
          <p14:tracePt t="11322" x="5889625" y="4486275"/>
          <p14:tracePt t="11346" x="5870575" y="4478338"/>
          <p14:tracePt t="11386" x="5862638" y="4459288"/>
          <p14:tracePt t="11410" x="5862638" y="4432300"/>
          <p14:tracePt t="11418" x="5870575" y="4422775"/>
          <p14:tracePt t="11427" x="5880100" y="4405313"/>
          <p14:tracePt t="11434" x="5899150" y="4386263"/>
          <p14:tracePt t="11444" x="5916613" y="4368800"/>
          <p14:tracePt t="11452" x="5926138" y="4359275"/>
          <p14:tracePt t="11457" x="5943600" y="4349750"/>
          <p14:tracePt t="11473" x="5962650" y="4332288"/>
          <p14:tracePt t="11594" x="5962650" y="4349750"/>
          <p14:tracePt t="11602" x="5962650" y="4359275"/>
          <p14:tracePt t="11609" x="5953125" y="4376738"/>
          <p14:tracePt t="11651" x="5943600" y="4386263"/>
          <p14:tracePt t="11683" x="5926138" y="4386263"/>
          <p14:tracePt t="11691" x="5916613" y="4386263"/>
          <p14:tracePt t="11699" x="5907088" y="4386263"/>
          <p14:tracePt t="11707" x="5899150" y="4386263"/>
          <p14:tracePt t="11715" x="5880100" y="4386263"/>
          <p14:tracePt t="11738" x="5870575" y="4386263"/>
          <p14:tracePt t="11746" x="5862638" y="4386263"/>
          <p14:tracePt t="11753" x="5853113" y="4368800"/>
          <p14:tracePt t="11762" x="5853113" y="4349750"/>
          <p14:tracePt t="11769" x="5853113" y="4322763"/>
          <p14:tracePt t="11777" x="5853113" y="4303713"/>
          <p14:tracePt t="11786" x="5853113" y="4276725"/>
          <p14:tracePt t="11794" x="5853113" y="4268788"/>
          <p14:tracePt t="11802" x="5853113" y="4240213"/>
          <p14:tracePt t="11809" x="5853113" y="4213225"/>
          <p14:tracePt t="11818" x="5870575" y="4195763"/>
          <p14:tracePt t="11827" x="5889625" y="4176713"/>
          <p14:tracePt t="11834" x="5926138" y="4159250"/>
          <p14:tracePt t="11843" x="5953125" y="4130675"/>
          <p14:tracePt t="11850" x="5972175" y="4122738"/>
          <p14:tracePt t="11858" x="5989638" y="4103688"/>
          <p14:tracePt t="11867" x="6035675" y="4067175"/>
          <p14:tracePt t="11874" x="6080125" y="4057650"/>
          <p14:tracePt t="11883" x="6116638" y="4049713"/>
          <p14:tracePt t="11904" x="6208713" y="4003675"/>
          <p14:tracePt t="11905" x="6254750" y="3994150"/>
          <p14:tracePt t="11914" x="6291263" y="3994150"/>
          <p14:tracePt t="11922" x="6318250" y="3984625"/>
          <p14:tracePt t="11930" x="6354763" y="3976688"/>
          <p14:tracePt t="11937" x="6391275" y="3976688"/>
          <p14:tracePt t="11946" x="6435725" y="3976688"/>
          <p14:tracePt t="11953" x="6464300" y="3976688"/>
          <p14:tracePt t="11962" x="6491288" y="3984625"/>
          <p14:tracePt t="11970" x="6527800" y="4013200"/>
          <p14:tracePt t="11978" x="6545263" y="4049713"/>
          <p14:tracePt t="11985" x="6554788" y="4076700"/>
          <p14:tracePt t="11993" x="6564313" y="4122738"/>
          <p14:tracePt t="12001" x="6564313" y="4159250"/>
          <p14:tracePt t="12009" x="6564313" y="4186238"/>
          <p14:tracePt t="12017" x="6564313" y="4240213"/>
          <p14:tracePt t="12027" x="6564313" y="4276725"/>
          <p14:tracePt t="12033" x="6564313" y="4313238"/>
          <p14:tracePt t="12043" x="6564313" y="4332288"/>
          <p14:tracePt t="12049" x="6564313" y="4376738"/>
          <p14:tracePt t="12057" x="6545263" y="4395788"/>
          <p14:tracePt t="12073" x="6537325" y="4432300"/>
          <p14:tracePt t="12089" x="6500813" y="4449763"/>
          <p14:tracePt t="12105" x="6481763" y="4478338"/>
          <p14:tracePt t="12113" x="6445250" y="4495800"/>
          <p14:tracePt t="12121" x="6381750" y="4505325"/>
          <p14:tracePt t="12130" x="6354763" y="4505325"/>
          <p14:tracePt t="12139" x="6299200" y="4532313"/>
          <p14:tracePt t="12146" x="6235700" y="4541838"/>
          <p14:tracePt t="12154" x="6162675" y="4541838"/>
          <p14:tracePt t="12162" x="6089650" y="4541838"/>
          <p14:tracePt t="12170" x="6016625" y="4541838"/>
          <p14:tracePt t="12178" x="5953125" y="4541838"/>
          <p14:tracePt t="12186" x="5916613" y="4541838"/>
          <p14:tracePt t="12194" x="5870575" y="4541838"/>
          <p14:tracePt t="12202" x="5862638" y="4532313"/>
          <p14:tracePt t="12209" x="5834063" y="4514850"/>
          <p14:tracePt t="12218" x="5816600" y="4495800"/>
          <p14:tracePt t="12227" x="5797550" y="4478338"/>
          <p14:tracePt t="12234" x="5770563" y="4441825"/>
          <p14:tracePt t="12243" x="5761038" y="4422775"/>
          <p14:tracePt t="12250" x="5753100" y="4405313"/>
          <p14:tracePt t="12257" x="5753100" y="4376738"/>
          <p14:tracePt t="12266" x="5724525" y="4322763"/>
          <p14:tracePt t="12274" x="5724525" y="4303713"/>
          <p14:tracePt t="12282" x="5724525" y="4276725"/>
          <p14:tracePt t="12290" x="5724525" y="4240213"/>
          <p14:tracePt t="12298" x="5724525" y="4203700"/>
          <p14:tracePt t="12306" x="5724525" y="4186238"/>
          <p14:tracePt t="12314" x="5724525" y="4159250"/>
          <p14:tracePt t="12322" x="5724525" y="4140200"/>
          <p14:tracePt t="12330" x="5724525" y="4130675"/>
          <p14:tracePt t="12338" x="5734050" y="4113213"/>
          <p14:tracePt t="12346" x="5753100" y="4094163"/>
          <p14:tracePt t="12362" x="5770563" y="4086225"/>
          <p14:tracePt t="12370" x="5816600" y="4086225"/>
          <p14:tracePt t="12378" x="5843588" y="4086225"/>
          <p14:tracePt t="12386" x="5880100" y="4076700"/>
          <p14:tracePt t="12394" x="5943600" y="4076700"/>
          <p14:tracePt t="12402" x="6016625" y="4076700"/>
          <p14:tracePt t="12410" x="6108700" y="4076700"/>
          <p14:tracePt t="12418" x="6199188" y="4076700"/>
          <p14:tracePt t="12427" x="6308725" y="4076700"/>
          <p14:tracePt t="12433" x="6381750" y="4076700"/>
          <p14:tracePt t="12443" x="6454775" y="4076700"/>
          <p14:tracePt t="12449" x="6518275" y="4076700"/>
          <p14:tracePt t="12458" x="6564313" y="4103688"/>
          <p14:tracePt t="12466" x="6610350" y="4122738"/>
          <p14:tracePt t="12473" x="6618288" y="4130675"/>
          <p14:tracePt t="12482" x="6637338" y="4159250"/>
          <p14:tracePt t="12490" x="6637338" y="4167188"/>
          <p14:tracePt t="12498" x="6637338" y="4203700"/>
          <p14:tracePt t="12506" x="6637338" y="4232275"/>
          <p14:tracePt t="12514" x="6637338" y="4249738"/>
          <p14:tracePt t="12524" x="6637338" y="4286250"/>
          <p14:tracePt t="12531" x="6627813" y="4303713"/>
          <p14:tracePt t="12539" x="6600825" y="4368800"/>
          <p14:tracePt t="12546" x="6545263" y="4413250"/>
          <p14:tracePt t="12558" x="6527800" y="4432300"/>
          <p14:tracePt t="12562" x="6491288" y="4478338"/>
          <p14:tracePt t="12569" x="6472238" y="4505325"/>
          <p14:tracePt t="12577" x="6445250" y="4522788"/>
          <p14:tracePt t="12585" x="6427788" y="4522788"/>
          <p14:tracePt t="12594" x="6408738" y="4532313"/>
          <p14:tracePt t="12601" x="6391275" y="4541838"/>
          <p14:tracePt t="12642" x="6391275" y="4522788"/>
          <p14:tracePt t="12650" x="6391275" y="4486275"/>
          <p14:tracePt t="12659" x="6391275" y="4449763"/>
          <p14:tracePt t="12666" x="6418263" y="4386263"/>
          <p14:tracePt t="12675" x="6454775" y="4303713"/>
          <p14:tracePt t="12682" x="6481763" y="4240213"/>
          <p14:tracePt t="12690" x="6491288" y="4203700"/>
          <p14:tracePt t="12698" x="6527800" y="4140200"/>
          <p14:tracePt t="12706" x="6537325" y="4076700"/>
          <p14:tracePt t="12715" x="6537325" y="4040188"/>
          <p14:tracePt t="12722" x="6554788" y="3994150"/>
          <p14:tracePt t="12731" x="6573838" y="3967163"/>
          <p14:tracePt t="12738" x="6581775" y="3940175"/>
          <p14:tracePt t="12747" x="6581775" y="3930650"/>
          <p14:tracePt t="12755" x="6581775" y="3911600"/>
          <p14:tracePt t="12762" x="6591300" y="3894138"/>
          <p14:tracePt t="12769" x="6591300" y="3884613"/>
          <p14:tracePt t="12785" x="6591300" y="3867150"/>
          <p14:tracePt t="12810" x="6591300" y="3857625"/>
          <p14:tracePt t="12902" x="6591300" y="3848100"/>
          <p14:tracePt t="12914" x="6581775" y="3848100"/>
          <p14:tracePt t="12923" x="6564313" y="3848100"/>
          <p14:tracePt t="12929" x="6564313" y="3857625"/>
          <p14:tracePt t="12938" x="6554788" y="3867150"/>
          <p14:tracePt t="12946" x="6545263" y="3875088"/>
          <p14:tracePt t="12954" x="6527800" y="3894138"/>
          <p14:tracePt t="12970" x="6518275" y="3903663"/>
          <p14:tracePt t="12978" x="6508750" y="3903663"/>
          <p14:tracePt t="12987" x="6500813" y="3911600"/>
          <p14:tracePt t="13011" x="6491288" y="3911600"/>
          <p14:tracePt t="13019" x="6472238" y="3911600"/>
          <p14:tracePt t="13028" x="6454775" y="3921125"/>
          <p14:tracePt t="13035" x="6445250" y="3930650"/>
          <p14:tracePt t="13045" x="6418263" y="3940175"/>
          <p14:tracePt t="13051" x="6399213" y="3940175"/>
          <p14:tracePt t="13059" x="6362700" y="3948113"/>
          <p14:tracePt t="13066" x="6318250" y="3948113"/>
          <p14:tracePt t="13074" x="6262688" y="3967163"/>
          <p14:tracePt t="13082" x="6208713" y="3967163"/>
          <p14:tracePt t="13090" x="6145213" y="3967163"/>
          <p14:tracePt t="13098" x="6089650" y="3967163"/>
          <p14:tracePt t="13106" x="6035675" y="3967163"/>
          <p14:tracePt t="13114" x="5980113" y="3967163"/>
          <p14:tracePt t="13122" x="5953125" y="3967163"/>
          <p14:tracePt t="13130" x="5916613" y="3948113"/>
          <p14:tracePt t="13140" x="5899150" y="3930650"/>
          <p14:tracePt t="13147" x="5870575" y="3884613"/>
          <p14:tracePt t="13156" x="5853113" y="3848100"/>
          <p14:tracePt t="13162" x="5853113" y="3794125"/>
          <p14:tracePt t="13171" x="5843588" y="3757613"/>
          <p14:tracePt t="13177" x="5843588" y="3702050"/>
          <p14:tracePt t="13186" x="5843588" y="3665538"/>
          <p14:tracePt t="13194" x="5843588" y="3638550"/>
          <p14:tracePt t="13202" x="5843588" y="3602038"/>
          <p14:tracePt t="13210" x="5843588" y="3575050"/>
          <p14:tracePt t="13217" x="5843588" y="3565525"/>
          <p14:tracePt t="13226" x="5843588" y="3556000"/>
          <p14:tracePt t="13233" x="5843588" y="3548063"/>
          <p14:tracePt t="13243" x="5843588" y="3538538"/>
          <p14:tracePt t="13258" x="5843588" y="3529013"/>
          <p14:tracePt t="13266" x="5843588" y="3511550"/>
          <p14:tracePt t="13274" x="5843588" y="3502025"/>
          <p14:tracePt t="13282" x="5853113" y="3482975"/>
          <p14:tracePt t="13290" x="5862638" y="3475038"/>
          <p14:tracePt t="13298" x="5880100" y="3475038"/>
          <p14:tracePt t="13306" x="5880100" y="3465513"/>
          <p14:tracePt t="13314" x="5889625" y="3455988"/>
          <p14:tracePt t="13322" x="5907088" y="3438525"/>
          <p14:tracePt t="13330" x="5907088" y="3429000"/>
          <p14:tracePt t="13338" x="5926138" y="3411538"/>
          <p14:tracePt t="13346" x="5935663" y="3411538"/>
          <p14:tracePt t="13356" x="5962650" y="3392488"/>
          <p14:tracePt t="13362" x="5999163" y="3382963"/>
          <p14:tracePt t="13377" x="6026150" y="3375025"/>
          <p14:tracePt t="13387" x="6035675" y="3365500"/>
          <p14:tracePt t="13394" x="6053138" y="3355975"/>
          <p14:tracePt t="13402" x="6062663" y="3355975"/>
          <p14:tracePt t="13410" x="6099175" y="3355975"/>
          <p14:tracePt t="13418" x="6126163" y="3355975"/>
          <p14:tracePt t="13426" x="6145213" y="3355975"/>
          <p14:tracePt t="13434" x="6172200" y="3355975"/>
          <p14:tracePt t="13443" x="6189663" y="3355975"/>
          <p14:tracePt t="13450" x="6218238" y="3355975"/>
          <p14:tracePt t="13458" x="6235700" y="3355975"/>
          <p14:tracePt t="13466" x="6245225" y="3355975"/>
          <p14:tracePt t="13474" x="6272213" y="3355975"/>
          <p14:tracePt t="13482" x="6299200" y="3365500"/>
          <p14:tracePt t="13491" x="6318250" y="3365500"/>
          <p14:tracePt t="13498" x="6362700" y="3392488"/>
          <p14:tracePt t="13506" x="6391275" y="3402013"/>
          <p14:tracePt t="13514" x="6427788" y="3419475"/>
          <p14:tracePt t="13522" x="6445250" y="3429000"/>
          <p14:tracePt t="13530" x="6472238" y="3438525"/>
          <p14:tracePt t="13538" x="6500813" y="3465513"/>
          <p14:tracePt t="13546" x="6508750" y="3465513"/>
          <p14:tracePt t="13554" x="6527800" y="3465513"/>
          <p14:tracePt t="13562" x="6537325" y="3475038"/>
          <p14:tracePt t="13570" x="6554788" y="3482975"/>
          <p14:tracePt t="13586" x="6573838" y="3502025"/>
          <p14:tracePt t="13602" x="6573838" y="3511550"/>
          <p14:tracePt t="13611" x="6573838" y="3538538"/>
          <p14:tracePt t="13618" x="6573838" y="3548063"/>
          <p14:tracePt t="13627" x="6573838" y="3556000"/>
          <p14:tracePt t="13634" x="6573838" y="3565525"/>
          <p14:tracePt t="13643" x="6573838" y="3575050"/>
          <p14:tracePt t="13650" x="6573838" y="3592513"/>
          <p14:tracePt t="13658" x="6573838" y="3629025"/>
          <p14:tracePt t="13674" x="6573838" y="3648075"/>
          <p14:tracePt t="13682" x="6573838" y="3684588"/>
          <p14:tracePt t="13690" x="6564313" y="3684588"/>
          <p14:tracePt t="13698" x="6564313" y="3702050"/>
          <p14:tracePt t="13706" x="6564313" y="3721100"/>
          <p14:tracePt t="13722" x="6554788" y="3730625"/>
          <p14:tracePt t="13851" x="6554788" y="3738563"/>
          <p14:tracePt t="13858" x="6537325" y="3767138"/>
          <p14:tracePt t="13865" x="6527800" y="3767138"/>
          <p14:tracePt t="13874" x="6518275" y="3775075"/>
          <p14:tracePt t="13881" x="6508750" y="3794125"/>
          <p14:tracePt t="13895" x="6472238" y="3811588"/>
          <p14:tracePt t="13897" x="6464300" y="3821113"/>
          <p14:tracePt t="13905" x="6445250" y="3830638"/>
          <p14:tracePt t="13914" x="6418263" y="3840163"/>
          <p14:tracePt t="13921" x="6372225" y="3857625"/>
          <p14:tracePt t="13938" x="6354763" y="3867150"/>
          <p14:tracePt t="13946" x="6335713" y="3867150"/>
          <p14:tracePt t="13954" x="6335713" y="3875088"/>
          <p14:tracePt t="13962" x="6308725" y="3875088"/>
          <p14:tracePt t="13972" x="6299200" y="3875088"/>
          <p14:tracePt t="13977" x="6281738" y="3884613"/>
          <p14:tracePt t="14266" x="6281738" y="3867150"/>
          <p14:tracePt t="14274" x="6291263" y="3857625"/>
          <p14:tracePt t="14281" x="6299200" y="3848100"/>
          <p14:tracePt t="14290" x="6299200" y="3830638"/>
          <p14:tracePt t="14298" x="6308725" y="3811588"/>
          <p14:tracePt t="14306" x="6308725" y="3803650"/>
          <p14:tracePt t="14314" x="6308725" y="3784600"/>
          <p14:tracePt t="14322" x="6318250" y="3767138"/>
          <p14:tracePt t="14338" x="6318250" y="3757613"/>
          <p14:tracePt t="14346" x="6318250" y="3748088"/>
          <p14:tracePt t="14354" x="6326188" y="3730625"/>
          <p14:tracePt t="14361" x="6335713" y="3721100"/>
          <p14:tracePt t="14378" x="6335713" y="3702050"/>
          <p14:tracePt t="14402" x="6335713" y="3694113"/>
          <p14:tracePt t="14418" x="6335713" y="3684588"/>
          <p14:tracePt t="14476" x="6345238" y="3675063"/>
          <p14:tracePt t="14679" x="6345238" y="3665538"/>
          <p14:tracePt t="14692" x="6345238" y="3657600"/>
          <p14:tracePt t="14706" x="6345238" y="3648075"/>
          <p14:tracePt t="14738" x="6345238" y="3638550"/>
          <p14:tracePt t="14754" x="6345238" y="3611563"/>
          <p14:tracePt t="14770" x="6354763" y="3592513"/>
          <p14:tracePt t="14779" x="6354763" y="3584575"/>
          <p14:tracePt t="14786" x="6362700" y="3556000"/>
          <p14:tracePt t="14802" x="6372225" y="3519488"/>
          <p14:tracePt t="14811" x="6381750" y="3511550"/>
          <p14:tracePt t="14817" x="6381750" y="3502025"/>
          <p14:tracePt t="14826" x="6391275" y="3465513"/>
          <p14:tracePt t="14843" x="6391275" y="3455988"/>
          <p14:tracePt t="14850" x="6391275" y="3429000"/>
          <p14:tracePt t="14860" x="6391275" y="3419475"/>
          <p14:tracePt t="14876" x="6399213" y="3402013"/>
          <p14:tracePt t="14883" x="6399213" y="3392488"/>
          <p14:tracePt t="16858" x="6408738" y="3402013"/>
          <p14:tracePt t="16866" x="6418263" y="3402013"/>
          <p14:tracePt t="16874" x="6427788" y="3402013"/>
          <p14:tracePt t="16895" x="6445250" y="3382963"/>
          <p14:tracePt t="16908" x="6445250" y="3375025"/>
          <p14:tracePt t="16922" x="6454775" y="3365500"/>
          <p14:tracePt t="17035" x="6454775" y="3375025"/>
          <p14:tracePt t="17044" x="6454775" y="3382963"/>
          <p14:tracePt t="17051" x="6454775" y="3392488"/>
          <p14:tracePt t="17060" x="6454775" y="3402013"/>
          <p14:tracePt t="17067" x="6445250" y="3429000"/>
          <p14:tracePt t="17076" x="6435725" y="3429000"/>
          <p14:tracePt t="17083" x="6435725" y="3438525"/>
          <p14:tracePt t="17091" x="6418263" y="3465513"/>
          <p14:tracePt t="17099" x="6408738" y="3482975"/>
          <p14:tracePt t="17107" x="6399213" y="3502025"/>
          <p14:tracePt t="17116" x="6391275" y="3519488"/>
          <p14:tracePt t="17122" x="6362700" y="3548063"/>
          <p14:tracePt t="17131" x="6354763" y="3575050"/>
          <p14:tracePt t="17138" x="6354763" y="3584575"/>
          <p14:tracePt t="17148" x="6345238" y="3611563"/>
          <p14:tracePt t="17170" x="6345238" y="3638550"/>
          <p14:tracePt t="17186" x="6345238" y="3648075"/>
          <p14:tracePt t="17194" x="6345238" y="3657600"/>
          <p14:tracePt t="17211" x="6345238" y="3665538"/>
          <p14:tracePt t="17531" x="6354763" y="3657600"/>
          <p14:tracePt t="17540" x="6362700" y="3648075"/>
          <p14:tracePt t="17587" x="6362700" y="3638550"/>
          <p14:tracePt t="17611" x="6362700" y="3629025"/>
          <p14:tracePt t="17779" x="6362700" y="3621088"/>
          <p14:tracePt t="17811" x="6354763" y="3621088"/>
          <p14:tracePt t="17819" x="6335713" y="3621088"/>
          <p14:tracePt t="17843" x="6326188" y="3621088"/>
          <p14:tracePt t="17851" x="6308725" y="3621088"/>
          <p14:tracePt t="17870" x="6299200" y="3621088"/>
          <p14:tracePt t="17889" x="6291263" y="3629025"/>
          <p14:tracePt t="17930" x="6281738" y="3629025"/>
          <p14:tracePt t="17937" x="6272213" y="3629025"/>
          <p14:tracePt t="18099" x="6272213" y="3621088"/>
          <p14:tracePt t="18115" x="6272213" y="3611563"/>
          <p14:tracePt t="18123" x="6272213" y="3602038"/>
          <p14:tracePt t="18139" x="6272213" y="3584575"/>
          <p14:tracePt t="18147" x="6272213" y="3575050"/>
          <p14:tracePt t="18179" x="6272213" y="3565525"/>
          <p14:tracePt t="18195" x="6272213" y="3548063"/>
          <p14:tracePt t="18202" x="6272213" y="3538538"/>
          <p14:tracePt t="18210" x="6272213" y="3529013"/>
          <p14:tracePt t="18218" x="6272213" y="3519488"/>
          <p14:tracePt t="18234" x="6272213" y="3511550"/>
          <p14:tracePt t="18244" x="6272213" y="3502025"/>
          <p14:tracePt t="18266" x="6272213" y="3492500"/>
          <p14:tracePt t="18306" x="6272213" y="3482975"/>
          <p14:tracePt t="18476" x="6272213" y="3475038"/>
          <p14:tracePt t="18492" x="6254750" y="3475038"/>
          <p14:tracePt t="18516" x="6245225" y="3475038"/>
          <p14:tracePt t="18609" x="6235700" y="3475038"/>
          <p14:tracePt t="18643" x="6218238" y="3475038"/>
          <p14:tracePt t="18676" x="6208713" y="3475038"/>
          <p14:tracePt t="18922" x="6172200" y="3475038"/>
          <p14:tracePt t="18929" x="6153150" y="3475038"/>
          <p14:tracePt t="18938" x="6108700" y="3475038"/>
          <p14:tracePt t="18946" x="6080125" y="3475038"/>
          <p14:tracePt t="18953" x="6026150" y="3475038"/>
          <p14:tracePt t="18962" x="6007100" y="3475038"/>
          <p14:tracePt t="18970" x="5953125" y="3475038"/>
          <p14:tracePt t="18979" x="5907088" y="3475038"/>
          <p14:tracePt t="18987" x="5870575" y="3475038"/>
          <p14:tracePt t="18995" x="5843588" y="3511550"/>
          <p14:tracePt t="19003" x="5780088" y="3511550"/>
          <p14:tracePt t="19012" x="5753100" y="3519488"/>
          <p14:tracePt t="19019" x="5707063" y="3529013"/>
          <p14:tracePt t="19028" x="5653088" y="3529013"/>
          <p14:tracePt t="19035" x="5624513" y="3548063"/>
          <p14:tracePt t="19049" x="5570538" y="3556000"/>
          <p14:tracePt t="19052" x="5507038" y="3575050"/>
          <p14:tracePt t="19062" x="5405438" y="3611563"/>
          <p14:tracePt t="19067" x="5314950" y="3611563"/>
          <p14:tracePt t="19073" x="5241925" y="3629025"/>
          <p14:tracePt t="19082" x="5132388" y="3638550"/>
          <p14:tracePt t="19089" x="5032375" y="3657600"/>
          <p14:tracePt t="19097" x="4922838" y="3665538"/>
          <p14:tracePt t="19105" x="4832350" y="3684588"/>
          <p14:tracePt t="19114" x="4740275" y="3694113"/>
          <p14:tracePt t="19121" x="4659313" y="3711575"/>
          <p14:tracePt t="19129" x="4586288" y="3721100"/>
          <p14:tracePt t="19138" x="4530725" y="3721100"/>
          <p14:tracePt t="19145" x="4484688" y="3721100"/>
          <p14:tracePt t="19154" x="4448175" y="3721100"/>
          <p14:tracePt t="19162" x="4430713" y="3721100"/>
          <p14:tracePt t="19170" x="4421188" y="3721100"/>
          <p14:tracePt t="19179" x="4403725" y="3721100"/>
          <p14:tracePt t="19187" x="4394200" y="3721100"/>
          <p14:tracePt t="19203" x="4384675" y="3721100"/>
          <p14:tracePt t="19212" x="4376738" y="3721100"/>
          <p14:tracePt t="19228" x="4367213" y="3721100"/>
          <p14:tracePt t="19235" x="4357688" y="3721100"/>
          <p14:tracePt t="19245" x="4348163" y="3721100"/>
          <p14:tracePt t="19261" x="4340225" y="3721100"/>
          <p14:tracePt t="19267" x="4321175" y="3721100"/>
          <p14:tracePt t="19273" x="4311650" y="3721100"/>
          <p14:tracePt t="19290" x="4303713" y="3721100"/>
          <p14:tracePt t="19411" x="4303713" y="3711575"/>
          <p14:tracePt t="19548" x="4275138" y="3702050"/>
          <p14:tracePt t="19555" x="4230688" y="3711575"/>
          <p14:tracePt t="19563" x="4211638" y="3721100"/>
          <p14:tracePt t="19570" x="4175125" y="3721100"/>
          <p14:tracePt t="19578" x="4157663" y="3730625"/>
          <p14:tracePt t="19586" x="4129088" y="3748088"/>
          <p14:tracePt t="19602" x="4111625" y="3757613"/>
          <p14:tracePt t="19618" x="4094163" y="3767138"/>
          <p14:tracePt t="19625" x="4075113" y="3775075"/>
          <p14:tracePt t="19634" x="4065588" y="3784600"/>
          <p14:tracePt t="19643" x="4057650" y="3784600"/>
          <p14:tracePt t="19659" x="4038600" y="3794125"/>
          <p14:tracePt t="19666" x="4029075" y="3803650"/>
          <p14:tracePt t="19674" x="4021138" y="3803650"/>
          <p14:tracePt t="19682" x="4002088" y="3811588"/>
          <p14:tracePt t="19689" x="3984625" y="3811588"/>
          <p14:tracePt t="19705" x="3965575" y="3811588"/>
          <p14:tracePt t="19714" x="3956050" y="3821113"/>
          <p14:tracePt t="19811" x="3984625" y="3830638"/>
          <p14:tracePt t="19820" x="4021138" y="3830638"/>
          <p14:tracePt t="19827" x="4094163" y="3830638"/>
          <p14:tracePt t="19835" x="4165600" y="3830638"/>
          <p14:tracePt t="19845" x="4257675" y="3830638"/>
          <p14:tracePt t="19851" x="4367213" y="3830638"/>
          <p14:tracePt t="19862" x="4494213" y="3830638"/>
          <p14:tracePt t="19867" x="4603750" y="3830638"/>
          <p14:tracePt t="19878" x="4713288" y="3830638"/>
          <p14:tracePt t="19883" x="4803775" y="3830638"/>
          <p14:tracePt t="19896" x="4905375" y="3830638"/>
          <p14:tracePt t="19898" x="4932363" y="3830638"/>
          <p14:tracePt t="19906" x="4949825" y="3830638"/>
          <p14:tracePt t="19914" x="4959350" y="3830638"/>
          <p14:tracePt t="20176" x="4978400" y="3830638"/>
          <p14:tracePt t="20178" x="5022850" y="3821113"/>
          <p14:tracePt t="20185" x="5086350" y="3811588"/>
          <p14:tracePt t="20194" x="5114925" y="3811588"/>
          <p14:tracePt t="20202" x="5168900" y="3784600"/>
          <p14:tracePt t="20211" x="5224463" y="3784600"/>
          <p14:tracePt t="20218" x="5305425" y="3775075"/>
          <p14:tracePt t="20226" x="5360988" y="3775075"/>
          <p14:tracePt t="20234" x="5414963" y="3757613"/>
          <p14:tracePt t="20242" x="5478463" y="3757613"/>
          <p14:tracePt t="20250" x="5507038" y="3757613"/>
          <p14:tracePt t="20259" x="5524500" y="3748088"/>
          <p14:tracePt t="20266" x="5551488" y="3748088"/>
          <p14:tracePt t="20273" x="5570538" y="3748088"/>
          <p14:tracePt t="20281" x="5580063" y="3748088"/>
          <p14:tracePt t="20289" x="5597525" y="3748088"/>
          <p14:tracePt t="20386" x="5607050" y="3748088"/>
          <p14:tracePt t="20394" x="5616575" y="3748088"/>
          <p14:tracePt t="20403" x="5634038" y="3748088"/>
          <p14:tracePt t="20410" x="5643563" y="3748088"/>
          <p14:tracePt t="20418" x="5661025" y="3748088"/>
          <p14:tracePt t="20426" x="5680075" y="3748088"/>
          <p14:tracePt t="20434" x="5697538" y="3748088"/>
          <p14:tracePt t="20442" x="5724525" y="3748088"/>
          <p14:tracePt t="20451" x="5743575" y="3748088"/>
          <p14:tracePt t="20460" x="5770563" y="3748088"/>
          <p14:tracePt t="20467" x="5789613" y="3748088"/>
          <p14:tracePt t="20477" x="5797550" y="3748088"/>
          <p14:tracePt t="20483" x="5816600" y="3748088"/>
          <p14:tracePt t="20491" x="5826125" y="3748088"/>
          <p14:tracePt t="20499" x="5853113" y="3748088"/>
          <p14:tracePt t="20507" x="5870575" y="3748088"/>
          <p14:tracePt t="20515" x="5899150" y="3748088"/>
          <p14:tracePt t="20523" x="5916613" y="3748088"/>
          <p14:tracePt t="20531" x="5943600" y="3748088"/>
          <p14:tracePt t="20539" x="5980113" y="3730625"/>
          <p14:tracePt t="20547" x="5999163" y="3730625"/>
          <p14:tracePt t="20555" x="6026150" y="3730625"/>
          <p14:tracePt t="20563" x="6043613" y="3721100"/>
          <p14:tracePt t="20573" x="6053138" y="3721100"/>
          <p14:tracePt t="20578" x="6062663" y="3721100"/>
          <p14:tracePt t="20590" x="6072188" y="3721100"/>
          <p14:tracePt t="20938" x="6080125" y="3711575"/>
          <p14:tracePt t="20946" x="6108700" y="3694113"/>
          <p14:tracePt t="20954" x="6126163" y="3675063"/>
          <p14:tracePt t="20962" x="6145213" y="3629025"/>
          <p14:tracePt t="20970" x="6162675" y="3611563"/>
          <p14:tracePt t="20978" x="6172200" y="3565525"/>
          <p14:tracePt t="20987" x="6226175" y="3519488"/>
          <p14:tracePt t="20994" x="6235700" y="3511550"/>
          <p14:tracePt t="21003" x="6235700" y="3482975"/>
          <p14:tracePt t="21011" x="6254750" y="3465513"/>
          <p14:tracePt t="21131" x="6254750" y="3455988"/>
          <p14:tracePt t="21147" x="6226175" y="3455988"/>
          <p14:tracePt t="21155" x="6218238" y="3455988"/>
          <p14:tracePt t="21163" x="6208713" y="3455988"/>
          <p14:tracePt t="21172" x="6189663" y="3455988"/>
          <p14:tracePt t="21178" x="6189663" y="3465513"/>
          <p14:tracePt t="21186" x="6172200" y="3475038"/>
          <p14:tracePt t="22292" x="6162675" y="3482975"/>
          <p14:tracePt t="22308" x="6162675" y="3502025"/>
          <p14:tracePt t="22364" x="6162675" y="3511550"/>
          <p14:tracePt t="22403" x="6162675" y="3519488"/>
          <p14:tracePt t="22452" x="6162675" y="3538538"/>
          <p14:tracePt t="22461" x="6153150" y="3548063"/>
          <p14:tracePt t="22699" x="6153150" y="3538538"/>
          <p14:tracePt t="22723" x="6153150" y="3519488"/>
          <p14:tracePt t="22755" x="6153150" y="3511550"/>
          <p14:tracePt t="23380" x="6145213" y="3511550"/>
          <p14:tracePt t="23484" x="6135688" y="3519488"/>
          <p14:tracePt t="23507" x="6126163" y="3529013"/>
          <p14:tracePt t="24186" x="6126163" y="3519488"/>
          <p14:tracePt t="24217" x="6126163" y="3511550"/>
          <p14:tracePt t="24443" x="6108700" y="3511550"/>
          <p14:tracePt t="24451" x="6080125" y="3511550"/>
          <p14:tracePt t="24459" x="6035675" y="3511550"/>
          <p14:tracePt t="24466" x="5989638" y="3529013"/>
          <p14:tracePt t="24475" x="5916613" y="3538538"/>
          <p14:tracePt t="24482" x="5880100" y="3538538"/>
          <p14:tracePt t="24490" x="5789613" y="3565525"/>
          <p14:tracePt t="24498" x="5734050" y="3565525"/>
          <p14:tracePt t="24505" x="5680075" y="3565525"/>
          <p14:tracePt t="24513" x="5616575" y="3575050"/>
          <p14:tracePt t="24521" x="5543550" y="3575050"/>
          <p14:tracePt t="24529" x="5470525" y="3575050"/>
          <p14:tracePt t="24537" x="5414963" y="3575050"/>
          <p14:tracePt t="24546" x="5341938" y="3575050"/>
          <p14:tracePt t="24555" x="5278438" y="3575050"/>
          <p14:tracePt t="24562" x="5224463" y="3575050"/>
          <p14:tracePt t="24570" x="5151438" y="3575050"/>
          <p14:tracePt t="24579" x="5095875" y="3575050"/>
          <p14:tracePt t="24588" x="5041900" y="3575050"/>
          <p14:tracePt t="24595" x="4986338" y="3575050"/>
          <p14:tracePt t="24607" x="4922838" y="3575050"/>
          <p14:tracePt t="24610" x="4868863" y="3575050"/>
          <p14:tracePt t="24617" x="4813300" y="3575050"/>
          <p14:tracePt t="24626" x="4759325" y="3575050"/>
          <p14:tracePt t="24634" x="4713288" y="3575050"/>
          <p14:tracePt t="24642" x="4676775" y="3575050"/>
          <p14:tracePt t="24649" x="4622800" y="3575050"/>
          <p14:tracePt t="24658" x="4594225" y="3575050"/>
          <p14:tracePt t="24666" x="4540250" y="3575050"/>
          <p14:tracePt t="24675" x="4494213" y="3575050"/>
          <p14:tracePt t="24682" x="4457700" y="3575050"/>
          <p14:tracePt t="24689" x="4440238" y="3575050"/>
          <p14:tracePt t="24697" x="4413250" y="3575050"/>
          <p14:tracePt t="24705" x="4394200" y="3575050"/>
          <p14:tracePt t="24714" x="4376738" y="3575050"/>
          <p14:tracePt t="24722" x="4357688" y="3575050"/>
          <p14:tracePt t="24730" x="4348163" y="3575050"/>
          <p14:tracePt t="24738" x="4321175" y="3575050"/>
          <p14:tracePt t="24755" x="4311650" y="3565525"/>
          <p14:tracePt t="24762" x="4303713" y="3565525"/>
          <p14:tracePt t="24769" x="4284663" y="3565525"/>
          <p14:tracePt t="24778" x="4275138" y="3565525"/>
          <p14:tracePt t="24787" x="4238625" y="3565525"/>
          <p14:tracePt t="24794" x="4211638" y="3565525"/>
          <p14:tracePt t="24801" x="4184650" y="3565525"/>
          <p14:tracePt t="24810" x="4138613" y="3565525"/>
          <p14:tracePt t="24818" x="4111625" y="3565525"/>
          <p14:tracePt t="24826" x="4084638" y="3565525"/>
          <p14:tracePt t="24833" x="4048125" y="3565525"/>
          <p14:tracePt t="24842" x="4029075" y="3556000"/>
          <p14:tracePt t="24850" x="3992563" y="3556000"/>
          <p14:tracePt t="24858" x="3975100" y="3556000"/>
          <p14:tracePt t="24876" x="3956050" y="3556000"/>
          <p14:tracePt t="24894" x="3948113" y="3556000"/>
          <p14:tracePt t="25139" x="3929063" y="3548063"/>
          <p14:tracePt t="25157" x="3929063" y="3538538"/>
          <p14:tracePt t="25179" x="3929063" y="3529013"/>
          <p14:tracePt t="25192" x="3929063" y="3519488"/>
          <p14:tracePt t="25197" x="3929063" y="3502025"/>
          <p14:tracePt t="25204" x="3929063" y="3492500"/>
          <p14:tracePt t="25209" x="3929063" y="3482975"/>
          <p14:tracePt t="25218" x="3929063" y="3455988"/>
          <p14:tracePt t="25242" x="3929063" y="3446463"/>
          <p14:tracePt t="25249" x="3929063" y="3438525"/>
          <p14:tracePt t="25532" x="3929063" y="3419475"/>
          <p14:tracePt t="25539" x="3929063" y="3411538"/>
          <p14:tracePt t="25555" x="3919538" y="3402013"/>
          <p14:tracePt t="25580" x="3911600" y="3402013"/>
          <p14:tracePt t="25651" x="3892550" y="3402013"/>
          <p14:tracePt t="25667" x="3875088" y="3402013"/>
          <p14:tracePt t="25676" x="3856038" y="3402013"/>
          <p14:tracePt t="25683" x="3846513" y="3402013"/>
          <p14:tracePt t="25692" x="3829050" y="3402013"/>
          <p14:tracePt t="25699" x="3810000" y="3402013"/>
          <p14:tracePt t="25706" x="3783013" y="3411538"/>
          <p14:tracePt t="25714" x="3765550" y="3411538"/>
          <p14:tracePt t="25722" x="3746500" y="3419475"/>
          <p14:tracePt t="25730" x="3729038" y="3419475"/>
          <p14:tracePt t="25738" x="3719513" y="3429000"/>
          <p14:tracePt t="25754" x="3709988" y="3429000"/>
          <p14:tracePt t="25762" x="3702050" y="3429000"/>
          <p14:tracePt t="25769" x="3702050" y="3438525"/>
          <p14:tracePt t="25778" x="3702050" y="3446463"/>
          <p14:tracePt t="25793" x="3692525" y="3455988"/>
          <p14:tracePt t="25817" x="3692525" y="3465513"/>
          <p14:tracePt t="25826" x="3692525" y="3482975"/>
          <p14:tracePt t="25834" x="3692525" y="3492500"/>
          <p14:tracePt t="25842" x="3719513" y="3502025"/>
          <p14:tracePt t="25858" x="3756025" y="3502025"/>
          <p14:tracePt t="25865" x="3775075" y="3511550"/>
          <p14:tracePt t="25874" x="3810000" y="3511550"/>
          <p14:tracePt t="25893" x="3819525" y="3511550"/>
          <p14:tracePt t="25898" x="3838575" y="3519488"/>
          <p14:tracePt t="25906" x="3856038" y="3538538"/>
          <p14:tracePt t="25939" x="3856038" y="3548063"/>
          <p14:tracePt t="25953" x="3856038" y="3565525"/>
          <p14:tracePt t="25962" x="3856038" y="3575050"/>
          <p14:tracePt t="25969" x="3856038" y="3592513"/>
          <p14:tracePt t="25978" x="3856038" y="3621088"/>
          <p14:tracePt t="25986" x="3856038" y="3638550"/>
          <p14:tracePt t="25994" x="3856038" y="3665538"/>
          <p14:tracePt t="26002" x="3829050" y="3730625"/>
          <p14:tracePt t="26010" x="3810000" y="3748088"/>
          <p14:tracePt t="26019" x="3783013" y="3794125"/>
          <p14:tracePt t="26028" x="3729038" y="3840163"/>
          <p14:tracePt t="26035" x="3683000" y="3867150"/>
          <p14:tracePt t="26045" x="3619500" y="3903663"/>
          <p14:tracePt t="26051" x="3546475" y="3930650"/>
          <p14:tracePt t="26063" x="3446463" y="3967163"/>
          <p14:tracePt t="26067" x="3373438" y="3967163"/>
          <p14:tracePt t="26078" x="3273425" y="3984625"/>
          <p14:tracePt t="26083" x="3200400" y="3984625"/>
          <p14:tracePt t="26095" x="3108325" y="3984625"/>
          <p14:tracePt t="26099" x="3035300" y="3984625"/>
          <p14:tracePt t="26106" x="2981325" y="3984625"/>
          <p14:tracePt t="26114" x="2917825" y="3967163"/>
          <p14:tracePt t="26122" x="2871788" y="3930650"/>
          <p14:tracePt t="26130" x="2852738" y="3903663"/>
          <p14:tracePt t="26138" x="2835275" y="3811588"/>
          <p14:tracePt t="26146" x="2808288" y="3738563"/>
          <p14:tracePt t="26154" x="2808288" y="3665538"/>
          <p14:tracePt t="26162" x="2808288" y="3584575"/>
          <p14:tracePt t="26170" x="2808288" y="3529013"/>
          <p14:tracePt t="26178" x="2808288" y="3438525"/>
          <p14:tracePt t="26186" x="2825750" y="3411538"/>
          <p14:tracePt t="26194" x="2835275" y="3365500"/>
          <p14:tracePt t="26202" x="2852738" y="3338513"/>
          <p14:tracePt t="26211" x="2862263" y="3328988"/>
          <p14:tracePt t="26218" x="2871788" y="3319463"/>
          <p14:tracePt t="26242" x="2871788" y="3309938"/>
          <p14:tracePt t="26250" x="2881313" y="3302000"/>
          <p14:tracePt t="26260" x="2889250" y="3292475"/>
          <p14:tracePt t="26275" x="2898775" y="3292475"/>
          <p14:tracePt t="26282" x="2935288" y="3292475"/>
          <p14:tracePt t="26290" x="2981325" y="3292475"/>
          <p14:tracePt t="26298" x="3008313" y="3292475"/>
          <p14:tracePt t="26305" x="3063875" y="3292475"/>
          <p14:tracePt t="26313" x="3117850" y="3292475"/>
          <p14:tracePt t="26322" x="3171825" y="3292475"/>
          <p14:tracePt t="26330" x="3227388" y="3292475"/>
          <p14:tracePt t="26338" x="3290888" y="3302000"/>
          <p14:tracePt t="26346" x="3327400" y="3309938"/>
          <p14:tracePt t="26354" x="3354388" y="3338513"/>
          <p14:tracePt t="26362" x="3382963" y="3365500"/>
          <p14:tracePt t="26370" x="3390900" y="3382963"/>
          <p14:tracePt t="26380" x="3400425" y="3392488"/>
          <p14:tracePt t="26386" x="3400425" y="3419475"/>
          <p14:tracePt t="26396" x="3400425" y="3438525"/>
          <p14:tracePt t="26402" x="3400425" y="3465513"/>
          <p14:tracePt t="26410" x="3400425" y="3482975"/>
          <p14:tracePt t="26418" x="3400425" y="3502025"/>
          <p14:tracePt t="26425" x="3382963" y="3529013"/>
          <p14:tracePt t="26433" x="3363913" y="3548063"/>
          <p14:tracePt t="26442" x="3327400" y="3584575"/>
          <p14:tracePt t="26450" x="3317875" y="3592513"/>
          <p14:tracePt t="26459" x="3309938" y="3611563"/>
          <p14:tracePt t="26465" x="3281363" y="3629025"/>
          <p14:tracePt t="26475" x="3281363" y="3638550"/>
          <p14:tracePt t="26482" x="3273425" y="3657600"/>
          <p14:tracePt t="26498" x="3263900" y="3665538"/>
          <p14:tracePt t="26515" x="3263900" y="3675063"/>
          <p14:tracePt t="26529" x="3263900" y="3694113"/>
          <p14:tracePt t="26554" x="3263900" y="3702050"/>
          <p14:tracePt t="26563" x="3290888" y="3702050"/>
          <p14:tracePt t="26570" x="3346450" y="3702050"/>
          <p14:tracePt t="26578" x="3400425" y="3702050"/>
          <p14:tracePt t="26586" x="3473450" y="3702050"/>
          <p14:tracePt t="26595" x="3582988" y="3702050"/>
          <p14:tracePt t="26602" x="3673475" y="3702050"/>
          <p14:tracePt t="26611" x="3792538" y="3665538"/>
          <p14:tracePt t="26618" x="3938588" y="3638550"/>
          <p14:tracePt t="26627" x="4084638" y="3592513"/>
          <p14:tracePt t="26634" x="4221163" y="3565525"/>
          <p14:tracePt t="26643" x="4384675" y="3529013"/>
          <p14:tracePt t="26650" x="4530725" y="3519488"/>
          <p14:tracePt t="26660" x="4695825" y="3482975"/>
          <p14:tracePt t="26666" x="4840288" y="3475038"/>
          <p14:tracePt t="26676" x="4968875" y="3455988"/>
          <p14:tracePt t="26682" x="5086350" y="3446463"/>
          <p14:tracePt t="26691" x="5178425" y="3419475"/>
          <p14:tracePt t="26698" x="5251450" y="3419475"/>
          <p14:tracePt t="26707" x="5305425" y="3419475"/>
          <p14:tracePt t="26714" x="5351463" y="3419475"/>
          <p14:tracePt t="26722" x="5368925" y="3419475"/>
          <p14:tracePt t="26730" x="5405438" y="3419475"/>
          <p14:tracePt t="26738" x="5414963" y="3419475"/>
          <p14:tracePt t="26754" x="5434013" y="3419475"/>
          <p14:tracePt t="26795" x="5441950" y="3419475"/>
          <p14:tracePt t="26803" x="5451475" y="3419475"/>
          <p14:tracePt t="26809" x="5461000" y="3419475"/>
          <p14:tracePt t="26817" x="5470525" y="3419475"/>
          <p14:tracePt t="26834" x="5487988" y="3419475"/>
          <p14:tracePt t="26859" x="5507038" y="3419475"/>
          <p14:tracePt t="26874" x="5514975" y="3419475"/>
          <p14:tracePt t="26898" x="5524500" y="3419475"/>
          <p14:tracePt t="26914" x="5534025" y="3419475"/>
          <p14:tracePt t="26922" x="5543550" y="3429000"/>
          <p14:tracePt t="26954" x="5561013" y="3429000"/>
          <p14:tracePt t="26970" x="5570538" y="3429000"/>
          <p14:tracePt t="26979" x="5580063" y="3429000"/>
          <p14:tracePt t="26987" x="5607050" y="3429000"/>
          <p14:tracePt t="26995" x="5616575" y="3429000"/>
          <p14:tracePt t="27011" x="5634038" y="3446463"/>
          <p14:tracePt t="27018" x="5643563" y="3446463"/>
          <p14:tracePt t="27034" x="5661025" y="3446463"/>
          <p14:tracePt t="27043" x="5680075" y="3446463"/>
          <p14:tracePt t="27050" x="5697538" y="3446463"/>
          <p14:tracePt t="27061" x="5724525" y="3446463"/>
          <p14:tracePt t="27066" x="5761038" y="3446463"/>
          <p14:tracePt t="27076" x="5789613" y="3446463"/>
          <p14:tracePt t="27082" x="5797550" y="3446463"/>
          <p14:tracePt t="27098" x="5816600" y="3446463"/>
          <p14:tracePt t="27114" x="5826125" y="3446463"/>
          <p14:tracePt t="27138" x="5834063" y="3446463"/>
          <p14:tracePt t="27155" x="5843588" y="3455988"/>
          <p14:tracePt t="27171" x="5862638" y="3455988"/>
          <p14:tracePt t="27202" x="5870575" y="3465513"/>
          <p14:tracePt t="27209" x="5880100" y="3465513"/>
          <p14:tracePt t="27218" x="5899150" y="3465513"/>
          <p14:tracePt t="27298" x="5907088" y="3465513"/>
          <p14:tracePt t="27348" x="5916613" y="3465513"/>
          <p14:tracePt t="27393" x="5926138" y="3475038"/>
          <p14:tracePt t="27401" x="5935663" y="3475038"/>
          <p14:tracePt t="27409" x="5972175" y="3492500"/>
          <p14:tracePt t="27417" x="5999163" y="3492500"/>
          <p14:tracePt t="27425" x="6035675" y="3492500"/>
          <p14:tracePt t="27434" x="6072188" y="3502025"/>
          <p14:tracePt t="27442" x="6126163" y="3519488"/>
          <p14:tracePt t="27450" x="6162675" y="3519488"/>
          <p14:tracePt t="27462" x="6226175" y="3538538"/>
          <p14:tracePt t="27467" x="6254750" y="3548063"/>
          <p14:tracePt t="27477" x="6308725" y="3556000"/>
          <p14:tracePt t="27483" x="6326188" y="3565525"/>
          <p14:tracePt t="27494" x="6335713" y="3575050"/>
          <p14:tracePt t="27507" x="6354763" y="3575050"/>
          <p14:tracePt t="27578" x="6318250" y="3584575"/>
          <p14:tracePt t="27586" x="6308725" y="3592513"/>
          <p14:tracePt t="27594" x="6291263" y="3602038"/>
          <p14:tracePt t="27602" x="6281738" y="3602038"/>
          <p14:tracePt t="27618" x="6272213" y="3602038"/>
          <p14:tracePt t="27627" x="6262688" y="3611563"/>
          <p14:tracePt t="27633" x="6245225" y="3621088"/>
          <p14:tracePt t="27650" x="6235700" y="3629025"/>
          <p14:tracePt t="27666" x="6235700" y="3638550"/>
          <p14:tracePt t="27676" x="6226175" y="3638550"/>
          <p14:tracePt t="27691" x="6218238" y="3648075"/>
          <p14:tracePt t="27707" x="6218238" y="3657600"/>
          <p14:tracePt t="27723" x="6199188" y="3665538"/>
          <p14:tracePt t="27731" x="6189663" y="3675063"/>
          <p14:tracePt t="27739" x="6181725" y="3684588"/>
          <p14:tracePt t="27747" x="6162675" y="3684588"/>
          <p14:tracePt t="27755" x="6145213" y="3684588"/>
          <p14:tracePt t="27764" x="6116638" y="3694113"/>
          <p14:tracePt t="27771" x="6099175" y="3694113"/>
          <p14:tracePt t="27779" x="6072188" y="3694113"/>
          <p14:tracePt t="27786" x="6053138" y="3694113"/>
          <p14:tracePt t="27795" x="6026150" y="3694113"/>
          <p14:tracePt t="27802" x="6007100" y="3694113"/>
          <p14:tracePt t="27810" x="5980113" y="3694113"/>
          <p14:tracePt t="27818" x="5962650" y="3694113"/>
          <p14:tracePt t="27825" x="5943600" y="3694113"/>
          <p14:tracePt t="27834" x="5935663" y="3694113"/>
          <p14:tracePt t="27843" x="5916613" y="3694113"/>
          <p14:tracePt t="27860" x="5899150" y="3694113"/>
          <p14:tracePt t="27866" x="5880100" y="3684588"/>
          <p14:tracePt t="27875" x="5880100" y="3665538"/>
          <p14:tracePt t="27882" x="5880100" y="3638550"/>
          <p14:tracePt t="27892" x="5880100" y="3602038"/>
          <p14:tracePt t="27897" x="5880100" y="3575050"/>
          <p14:tracePt t="27905" x="5880100" y="3565525"/>
          <p14:tracePt t="27913" x="5880100" y="3529013"/>
          <p14:tracePt t="27929" x="5880100" y="3502025"/>
          <p14:tracePt t="27938" x="5880100" y="3492500"/>
          <p14:tracePt t="27946" x="5889625" y="3465513"/>
          <p14:tracePt t="27954" x="5899150" y="3455988"/>
          <p14:tracePt t="27962" x="5916613" y="3438525"/>
          <p14:tracePt t="27970" x="5935663" y="3419475"/>
          <p14:tracePt t="27978" x="5943600" y="3411538"/>
          <p14:tracePt t="27986" x="5962650" y="3402013"/>
          <p14:tracePt t="27994" x="5980113" y="3392488"/>
          <p14:tracePt t="28002" x="6016625" y="3392488"/>
          <p14:tracePt t="28011" x="6035675" y="3382963"/>
          <p14:tracePt t="28018" x="6089650" y="3382963"/>
          <p14:tracePt t="28027" x="6135688" y="3382963"/>
          <p14:tracePt t="28034" x="6189663" y="3382963"/>
          <p14:tracePt t="28042" x="6245225" y="3382963"/>
          <p14:tracePt t="28050" x="6299200" y="3382963"/>
          <p14:tracePt t="28059" x="6335713" y="3382963"/>
          <p14:tracePt t="28066" x="6391275" y="3382963"/>
          <p14:tracePt t="28076" x="6435725" y="3382963"/>
          <p14:tracePt t="28082" x="6464300" y="3382963"/>
          <p14:tracePt t="28090" x="6491288" y="3382963"/>
          <p14:tracePt t="28098" x="6508750" y="3382963"/>
          <p14:tracePt t="28108" x="6527800" y="3402013"/>
          <p14:tracePt t="28114" x="6537325" y="3411538"/>
          <p14:tracePt t="28123" x="6545263" y="3429000"/>
          <p14:tracePt t="28131" x="6545263" y="3438525"/>
          <p14:tracePt t="28144" x="6545263" y="3455988"/>
          <p14:tracePt t="28164" x="6537325" y="3529013"/>
          <p14:tracePt t="28171" x="6527800" y="3548063"/>
          <p14:tracePt t="28180" x="6518275" y="3584575"/>
          <p14:tracePt t="28186" x="6500813" y="3611563"/>
          <p14:tracePt t="28194" x="6491288" y="3629025"/>
          <p14:tracePt t="28202" x="6472238" y="3648075"/>
          <p14:tracePt t="28219" x="6445250" y="3665538"/>
          <p14:tracePt t="28228" x="6435725" y="3684588"/>
          <p14:tracePt t="28235" x="6435725" y="3694113"/>
          <p14:tracePt t="28251" x="6418263" y="3702050"/>
          <p14:tracePt t="28262" x="6408738" y="3711575"/>
          <p14:tracePt t="28267" x="6391275" y="3721100"/>
          <p14:tracePt t="28279" x="6381750" y="3730625"/>
          <p14:tracePt t="28283" x="6362700" y="3738563"/>
          <p14:tracePt t="28296" x="6354763" y="3738563"/>
          <p14:tracePt t="28300" x="6326188" y="3748088"/>
          <p14:tracePt t="28306" x="6299200" y="3757613"/>
          <p14:tracePt t="28313" x="6281738" y="3757613"/>
          <p14:tracePt t="28322" x="6262688" y="3757613"/>
          <p14:tracePt t="28330" x="6226175" y="3757613"/>
          <p14:tracePt t="28338" x="6181725" y="3757613"/>
          <p14:tracePt t="28345" x="6153150" y="3757613"/>
          <p14:tracePt t="28354" x="6099175" y="3757613"/>
          <p14:tracePt t="28362" x="6062663" y="3757613"/>
          <p14:tracePt t="28370" x="6016625" y="3757613"/>
          <p14:tracePt t="28378" x="5980113" y="3757613"/>
          <p14:tracePt t="28386" x="5935663" y="3730625"/>
          <p14:tracePt t="28394" x="5899150" y="3721100"/>
          <p14:tracePt t="28402" x="5862638" y="3702050"/>
          <p14:tracePt t="28410" x="5826125" y="3665538"/>
          <p14:tracePt t="28418" x="5807075" y="3648075"/>
          <p14:tracePt t="28427" x="5789613" y="3629025"/>
          <p14:tracePt t="28433" x="5780088" y="3621088"/>
          <p14:tracePt t="28441" x="5761038" y="3602038"/>
          <p14:tracePt t="28449" x="5753100" y="3584575"/>
          <p14:tracePt t="28460" x="5753100" y="3565525"/>
          <p14:tracePt t="28465" x="5753100" y="3538538"/>
          <p14:tracePt t="28475" x="5753100" y="3519488"/>
          <p14:tracePt t="28482" x="5753100" y="3502025"/>
          <p14:tracePt t="28491" x="5753100" y="3492500"/>
          <p14:tracePt t="28498" x="5753100" y="3475038"/>
          <p14:tracePt t="28509" x="5753100" y="3455988"/>
          <p14:tracePt t="28514" x="5761038" y="3438525"/>
          <p14:tracePt t="28525" x="5770563" y="3429000"/>
          <p14:tracePt t="28530" x="5789613" y="3429000"/>
          <p14:tracePt t="28538" x="5816600" y="3402013"/>
          <p14:tracePt t="28546" x="5862638" y="3392488"/>
          <p14:tracePt t="28554" x="5907088" y="3382963"/>
          <p14:tracePt t="28562" x="5943600" y="3375025"/>
          <p14:tracePt t="28570" x="6007100" y="3346450"/>
          <p14:tracePt t="28578" x="6080125" y="3346450"/>
          <p14:tracePt t="28586" x="6135688" y="3346450"/>
          <p14:tracePt t="28595" x="6199188" y="3338513"/>
          <p14:tracePt t="28602" x="6254750" y="3338513"/>
          <p14:tracePt t="28610" x="6299200" y="3338513"/>
          <p14:tracePt t="28618" x="6326188" y="3338513"/>
          <p14:tracePt t="28626" x="6362700" y="3338513"/>
          <p14:tracePt t="28634" x="6391275" y="3338513"/>
          <p14:tracePt t="28643" x="6408738" y="3338513"/>
          <p14:tracePt t="28651" x="6427788" y="3346450"/>
          <p14:tracePt t="28667" x="6427788" y="3375025"/>
          <p14:tracePt t="28678" x="6454775" y="3411538"/>
          <p14:tracePt t="28683" x="6454775" y="3419475"/>
          <p14:tracePt t="28695" x="6454775" y="3438525"/>
          <p14:tracePt t="28699" x="6454775" y="3475038"/>
          <p14:tracePt t="28708" x="6454775" y="3482975"/>
          <p14:tracePt t="28714" x="6454775" y="3519488"/>
          <p14:tracePt t="28722" x="6454775" y="3538538"/>
          <p14:tracePt t="28730" x="6454775" y="3565525"/>
          <p14:tracePt t="28738" x="6454775" y="3584575"/>
          <p14:tracePt t="28747" x="6454775" y="3592513"/>
          <p14:tracePt t="28755" x="6454775" y="3611563"/>
          <p14:tracePt t="28763" x="6454775" y="3629025"/>
          <p14:tracePt t="28771" x="6454775" y="3648075"/>
          <p14:tracePt t="28779" x="6454775" y="3665538"/>
          <p14:tracePt t="28786" x="6445250" y="3675063"/>
          <p14:tracePt t="28803" x="6445250" y="3694113"/>
          <p14:tracePt t="28811" x="6445250" y="3702050"/>
          <p14:tracePt t="28818" x="6427788" y="3711575"/>
          <p14:tracePt t="28826" x="6408738" y="3721100"/>
          <p14:tracePt t="28835" x="6399213" y="3721100"/>
          <p14:tracePt t="28843" x="6372225" y="3730625"/>
          <p14:tracePt t="28850" x="6354763" y="3730625"/>
          <p14:tracePt t="28859" x="6318250" y="3730625"/>
          <p14:tracePt t="28866" x="6299200" y="3730625"/>
          <p14:tracePt t="28878" x="6272213" y="3730625"/>
          <p14:tracePt t="28882" x="6235700" y="3730625"/>
          <p14:tracePt t="28893" x="6208713" y="3730625"/>
          <p14:tracePt t="28898" x="6181725" y="3730625"/>
          <p14:tracePt t="28907" x="6162675" y="3730625"/>
          <p14:tracePt t="28914" x="6135688" y="3730625"/>
          <p14:tracePt t="28923" x="6108700" y="3730625"/>
          <p14:tracePt t="28931" x="6089650" y="3721100"/>
          <p14:tracePt t="28939" x="6062663" y="3702050"/>
          <p14:tracePt t="28947" x="6043613" y="3675063"/>
          <p14:tracePt t="28955" x="6035675" y="3657600"/>
          <p14:tracePt t="28965" x="6026150" y="3657600"/>
          <p14:tracePt t="28969" x="6026150" y="3629025"/>
          <p14:tracePt t="28978" x="6016625" y="3611563"/>
          <p14:tracePt t="28985" x="6016625" y="3575050"/>
          <p14:tracePt t="29002" x="6016625" y="3556000"/>
          <p14:tracePt t="29010" x="6016625" y="3529013"/>
          <p14:tracePt t="29018" x="6016625" y="3519488"/>
          <p14:tracePt t="29026" x="6016625" y="3492500"/>
          <p14:tracePt t="29045" x="6016625" y="3482975"/>
          <p14:tracePt t="29050" x="6016625" y="3475038"/>
          <p14:tracePt t="29059" x="6026150" y="3455988"/>
          <p14:tracePt t="29066" x="6026150" y="3446463"/>
          <p14:tracePt t="29076" x="6043613" y="3429000"/>
          <p14:tracePt t="29090" x="6062663" y="3419475"/>
          <p14:tracePt t="29098" x="6099175" y="3411538"/>
          <p14:tracePt t="29106" x="6108700" y="3411538"/>
          <p14:tracePt t="29114" x="6145213" y="3411538"/>
          <p14:tracePt t="29125" x="6181725" y="3392488"/>
          <p14:tracePt t="29130" x="6226175" y="3392488"/>
          <p14:tracePt t="29138" x="6262688" y="3392488"/>
          <p14:tracePt t="29146" x="6299200" y="3392488"/>
          <p14:tracePt t="29154" x="6354763" y="3392488"/>
          <p14:tracePt t="29162" x="6391275" y="3392488"/>
          <p14:tracePt t="29171" x="6418263" y="3392488"/>
          <p14:tracePt t="29180" x="6435725" y="3392488"/>
          <p14:tracePt t="29190" x="6454775" y="3402013"/>
          <p14:tracePt t="29205" x="6481763" y="3429000"/>
          <p14:tracePt t="29221" x="6481763" y="3438525"/>
          <p14:tracePt t="29226" x="6481763" y="3475038"/>
          <p14:tracePt t="29236" x="6481763" y="3492500"/>
          <p14:tracePt t="29244" x="6481763" y="3519488"/>
          <p14:tracePt t="29251" x="6481763" y="3538538"/>
          <p14:tracePt t="29262" x="6464300" y="3556000"/>
          <p14:tracePt t="29267" x="6445250" y="3592513"/>
          <p14:tracePt t="29280" x="6427788" y="3602038"/>
          <p14:tracePt t="29283" x="6408738" y="3621088"/>
          <p14:tracePt t="29294" x="6381750" y="3648075"/>
          <p14:tracePt t="29299" x="6372225" y="3657600"/>
          <p14:tracePt t="29307" x="6354763" y="3675063"/>
          <p14:tracePt t="29313" x="6335713" y="3684588"/>
          <p14:tracePt t="29323" x="6326188" y="3684588"/>
          <p14:tracePt t="29332" x="6308725" y="3694113"/>
          <p14:tracePt t="29342" x="6291263" y="3702050"/>
          <p14:tracePt t="29348" x="6281738" y="3711575"/>
          <p14:tracePt t="29370" x="6262688" y="3711575"/>
          <p14:tracePt t="29378" x="6254750" y="3711575"/>
          <p14:tracePt t="29394" x="6245225" y="3711575"/>
          <p14:tracePt t="29402" x="6226175" y="3711575"/>
          <p14:tracePt t="29410" x="6218238" y="3711575"/>
          <p14:tracePt t="29426" x="6208713" y="3711575"/>
          <p14:tracePt t="29434" x="6189663" y="3711575"/>
          <p14:tracePt t="29467" x="6189663" y="3702050"/>
          <p14:tracePt t="29476" x="6181725" y="3694113"/>
          <p14:tracePt t="29483" x="6181725" y="3684588"/>
          <p14:tracePt t="29507" x="6181725" y="3675063"/>
          <p14:tracePt t="29514" x="6181725" y="3665538"/>
          <p14:tracePt t="29539" x="6199188" y="3638550"/>
          <p14:tracePt t="29546" x="6208713" y="3629025"/>
          <p14:tracePt t="29554" x="6218238" y="3621088"/>
          <p14:tracePt t="29570" x="6235700" y="3611563"/>
          <p14:tracePt t="29586" x="6245225" y="3611563"/>
          <p14:tracePt t="30053" x="6226175" y="3611563"/>
          <p14:tracePt t="30140" x="6235700" y="3611563"/>
          <p14:tracePt t="30147" x="6254750" y="3611563"/>
          <p14:tracePt t="30156" x="6254750" y="3602038"/>
          <p14:tracePt t="30163" x="6262688" y="3602038"/>
          <p14:tracePt t="30171" x="6272213" y="3592513"/>
          <p14:tracePt t="30315" x="6272213" y="3602038"/>
          <p14:tracePt t="30323" x="6272213" y="3611563"/>
          <p14:tracePt t="30331" x="6262688" y="3629025"/>
          <p14:tracePt t="30339" x="6262688" y="3638550"/>
          <p14:tracePt t="30347" x="6254750" y="3648075"/>
          <p14:tracePt t="30363" x="6245225" y="3657600"/>
          <p14:tracePt t="30380" x="6235700" y="3665538"/>
          <p14:tracePt t="30676" x="6235700" y="3675063"/>
          <p14:tracePt t="30683" x="6235700" y="3684588"/>
          <p14:tracePt t="30707" x="6235700" y="3702050"/>
          <p14:tracePt t="30915" x="6226175" y="3702050"/>
          <p14:tracePt t="30923" x="6218238" y="3711575"/>
          <p14:tracePt t="31465" x="6199188" y="3730625"/>
          <p14:tracePt t="31474" x="6172200" y="3738563"/>
          <p14:tracePt t="31481" x="6099175" y="3738563"/>
          <p14:tracePt t="31490" x="6043613" y="3767138"/>
          <p14:tracePt t="31498" x="5962650" y="3775075"/>
          <p14:tracePt t="31506" x="5853113" y="3784600"/>
          <p14:tracePt t="31514" x="5724525" y="3803650"/>
          <p14:tracePt t="31522" x="5616575" y="3821113"/>
          <p14:tracePt t="31530" x="5497513" y="3830638"/>
          <p14:tracePt t="31538" x="5387975" y="3848100"/>
          <p14:tracePt t="31546" x="5278438" y="3857625"/>
          <p14:tracePt t="31554" x="5214938" y="3867150"/>
          <p14:tracePt t="31562" x="5141913" y="3894138"/>
          <p14:tracePt t="31570" x="5105400" y="3903663"/>
          <p14:tracePt t="31579" x="5049838" y="3921125"/>
          <p14:tracePt t="31587" x="5032375" y="3921125"/>
          <p14:tracePt t="31595" x="4995863" y="3930650"/>
          <p14:tracePt t="31604" x="4949825" y="3948113"/>
          <p14:tracePt t="31609" x="4886325" y="3967163"/>
          <p14:tracePt t="31618" x="4832350" y="3976688"/>
          <p14:tracePt t="31627" x="4749800" y="3984625"/>
          <p14:tracePt t="31634" x="4676775" y="3984625"/>
          <p14:tracePt t="31644" x="4594225" y="4013200"/>
          <p14:tracePt t="31651" x="4567238" y="4013200"/>
          <p14:tracePt t="31661" x="4530725" y="4013200"/>
          <p14:tracePt t="31670" x="4513263" y="4013200"/>
          <p14:tracePt t="31677" x="4484688" y="4013200"/>
          <p14:tracePt t="31803" x="4476750" y="4013200"/>
          <p14:tracePt t="31811" x="4448175" y="4013200"/>
          <p14:tracePt t="31817" x="4430713" y="4013200"/>
          <p14:tracePt t="31825" x="4394200" y="4013200"/>
          <p14:tracePt t="31833" x="4340225" y="4013200"/>
          <p14:tracePt t="31842" x="4257675" y="4013200"/>
          <p14:tracePt t="31849" x="4184650" y="4013200"/>
          <p14:tracePt t="31858" x="4075113" y="4013200"/>
          <p14:tracePt t="31865" x="3984625" y="4013200"/>
          <p14:tracePt t="31874" x="3892550" y="4013200"/>
          <p14:tracePt t="31882" x="3819525" y="4013200"/>
          <p14:tracePt t="31890" x="3746500" y="4013200"/>
          <p14:tracePt t="31898" x="3702050" y="4013200"/>
          <p14:tracePt t="31906" x="3665538" y="4013200"/>
          <p14:tracePt t="31917" x="3646488" y="4013200"/>
          <p14:tracePt t="31929" x="3636963" y="4013200"/>
          <p14:tracePt t="32195" x="3609975" y="4013200"/>
          <p14:tracePt t="32203" x="3582988" y="4013200"/>
          <p14:tracePt t="32211" x="3536950" y="4013200"/>
          <p14:tracePt t="32218" x="3500438" y="4013200"/>
          <p14:tracePt t="32226" x="3446463" y="4013200"/>
          <p14:tracePt t="32234" x="3390900" y="4013200"/>
          <p14:tracePt t="32242" x="3346450" y="4013200"/>
          <p14:tracePt t="32250" x="3309938" y="4013200"/>
          <p14:tracePt t="32259" x="3290888" y="4013200"/>
          <p14:tracePt t="32266" x="3263900" y="4013200"/>
          <p14:tracePt t="32276" x="3254375" y="4013200"/>
          <p14:tracePt t="32379" x="3244850" y="4013200"/>
          <p14:tracePt t="32836" x="3244850" y="4003675"/>
          <p14:tracePt t="32844" x="3254375" y="3994150"/>
          <p14:tracePt t="32852" x="3263900" y="3984625"/>
          <p14:tracePt t="32937" x="3273425" y="3984625"/>
          <p14:tracePt t="33083" x="3281363" y="3984625"/>
          <p14:tracePt t="33092" x="3327400" y="3984625"/>
          <p14:tracePt t="33099" x="3409950" y="3984625"/>
          <p14:tracePt t="33107" x="3482975" y="3984625"/>
          <p14:tracePt t="33115" x="3609975" y="4003675"/>
          <p14:tracePt t="33123" x="3738563" y="4003675"/>
          <p14:tracePt t="33131" x="3846513" y="4003675"/>
          <p14:tracePt t="33139" x="3956050" y="4003675"/>
          <p14:tracePt t="33146" x="4102100" y="4003675"/>
          <p14:tracePt t="33154" x="4230688" y="4003675"/>
          <p14:tracePt t="33162" x="4357688" y="4003675"/>
          <p14:tracePt t="33170" x="4467225" y="4003675"/>
          <p14:tracePt t="33178" x="4557713" y="4003675"/>
          <p14:tracePt t="33186" x="4613275" y="4003675"/>
          <p14:tracePt t="33194" x="4630738" y="4003675"/>
          <p14:tracePt t="33202" x="4667250" y="4003675"/>
          <p14:tracePt t="33218" x="4676775" y="4003675"/>
          <p14:tracePt t="33238" x="4686300" y="4003675"/>
          <p14:tracePt t="33259" x="4703763" y="4003675"/>
          <p14:tracePt t="33267" x="4722813" y="4003675"/>
          <p14:tracePt t="33277" x="4730750" y="4003675"/>
          <p14:tracePt t="33283" x="4767263" y="4003675"/>
          <p14:tracePt t="33293" x="4803775" y="4003675"/>
          <p14:tracePt t="33299" x="4849813" y="4003675"/>
          <p14:tracePt t="33309" x="4868863" y="4003675"/>
          <p14:tracePt t="33314" x="4922838" y="4003675"/>
          <p14:tracePt t="33322" x="4959350" y="4003675"/>
          <p14:tracePt t="33330" x="5005388" y="4013200"/>
          <p14:tracePt t="33338" x="5032375" y="4030663"/>
          <p14:tracePt t="33347" x="5078413" y="4040188"/>
          <p14:tracePt t="33354" x="5105400" y="4057650"/>
          <p14:tracePt t="33362" x="5114925" y="4057650"/>
          <p14:tracePt t="33603" x="5122863" y="4057650"/>
          <p14:tracePt t="33618" x="5141913" y="4076700"/>
          <p14:tracePt t="33626" x="5151438" y="4086225"/>
          <p14:tracePt t="33633" x="5168900" y="4094163"/>
          <p14:tracePt t="33641" x="5187950" y="4103688"/>
          <p14:tracePt t="33650" x="5205413" y="4113213"/>
          <p14:tracePt t="33657" x="5214938" y="4122738"/>
          <p14:tracePt t="33666" x="5251450" y="4130675"/>
          <p14:tracePt t="33674" x="5268913" y="4140200"/>
          <p14:tracePt t="33682" x="5297488" y="4140200"/>
          <p14:tracePt t="33691" x="5334000" y="4140200"/>
          <p14:tracePt t="33698" x="5360988" y="4140200"/>
          <p14:tracePt t="33707" x="5387975" y="4140200"/>
          <p14:tracePt t="33714" x="5424488" y="4140200"/>
          <p14:tracePt t="33721" x="5441950" y="4140200"/>
          <p14:tracePt t="33729" x="5497513" y="4140200"/>
          <p14:tracePt t="33737" x="5534025" y="4140200"/>
          <p14:tracePt t="33745" x="5561013" y="4140200"/>
          <p14:tracePt t="33753" x="5597525" y="4140200"/>
          <p14:tracePt t="33761" x="5643563" y="4140200"/>
          <p14:tracePt t="33770" x="5680075" y="4140200"/>
          <p14:tracePt t="33778" x="5697538" y="4140200"/>
          <p14:tracePt t="33786" x="5753100" y="4140200"/>
          <p14:tracePt t="33794" x="5780088" y="4140200"/>
          <p14:tracePt t="33802" x="5816600" y="4130675"/>
          <p14:tracePt t="33810" x="5843588" y="4130675"/>
          <p14:tracePt t="33818" x="5880100" y="4130675"/>
          <p14:tracePt t="33826" x="5916613" y="4122738"/>
          <p14:tracePt t="33833" x="5943600" y="4122738"/>
          <p14:tracePt t="33842" x="5980113" y="4122738"/>
          <p14:tracePt t="33850" x="6016625" y="4122738"/>
          <p14:tracePt t="33858" x="6053138" y="4122738"/>
          <p14:tracePt t="33866" x="6080125" y="4122738"/>
          <p14:tracePt t="33875" x="6099175" y="4122738"/>
          <p14:tracePt t="33894" x="6135688" y="4122738"/>
          <p14:tracePt t="33913" x="6145213" y="4122738"/>
          <p14:tracePt t="33921" x="6153150" y="4122738"/>
          <p14:tracePt t="33946" x="6181725" y="4122738"/>
          <p14:tracePt t="33954" x="6199188" y="4130675"/>
          <p14:tracePt t="33962" x="6226175" y="4130675"/>
          <p14:tracePt t="33970" x="6254750" y="4140200"/>
          <p14:tracePt t="33978" x="6299200" y="4140200"/>
          <p14:tracePt t="33986" x="6354763" y="4140200"/>
          <p14:tracePt t="33994" x="6464300" y="4140200"/>
          <p14:tracePt t="34002" x="6554788" y="4140200"/>
          <p14:tracePt t="34010" x="6664325" y="4140200"/>
          <p14:tracePt t="34018" x="6810375" y="4140200"/>
          <p14:tracePt t="34026" x="6937375" y="4140200"/>
          <p14:tracePt t="34034" x="7065963" y="4140200"/>
          <p14:tracePt t="34042" x="7212013" y="4140200"/>
          <p14:tracePt t="34050" x="7339013" y="4140200"/>
          <p14:tracePt t="34059" x="7466013" y="4140200"/>
          <p14:tracePt t="34066" x="7612063" y="4140200"/>
          <p14:tracePt t="34076" x="7704138" y="4140200"/>
          <p14:tracePt t="34082" x="7794625" y="4140200"/>
          <p14:tracePt t="34092" x="7921625" y="4140200"/>
          <p14:tracePt t="34098" x="8013700" y="4140200"/>
          <p14:tracePt t="34106" x="8123238" y="4140200"/>
          <p14:tracePt t="34114" x="8213725" y="4140200"/>
          <p14:tracePt t="34122" x="8332788" y="4122738"/>
          <p14:tracePt t="34130" x="8442325" y="4122738"/>
          <p14:tracePt t="34138" x="8551863" y="4086225"/>
          <p14:tracePt t="34145" x="8651875" y="4049713"/>
          <p14:tracePt t="34153" x="8797925" y="4003675"/>
          <p14:tracePt t="34162" x="8951913" y="3957638"/>
          <p14:tracePt t="34169" x="9080500" y="3930650"/>
        </p14:tracePtLst>
      </p14:laserTraceLst>
    </p:ext>
  </p:extLs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ChangeArrowheads="1"/>
          </p:cNvSpPr>
          <p:nvPr/>
        </p:nvSpPr>
        <p:spPr bwMode="auto">
          <a:xfrm>
            <a:off x="2057400" y="1828800"/>
            <a:ext cx="5410200" cy="4343400"/>
          </a:xfrm>
          <a:prstGeom prst="rect">
            <a:avLst/>
          </a:prstGeom>
          <a:solidFill>
            <a:srgbClr val="FFFFFF"/>
          </a:solidFill>
          <a:ln w="635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50179" name="Rectangle 3"/>
          <p:cNvSpPr>
            <a:spLocks noChangeArrowheads="1"/>
          </p:cNvSpPr>
          <p:nvPr/>
        </p:nvSpPr>
        <p:spPr bwMode="auto">
          <a:xfrm>
            <a:off x="5194300" y="2438400"/>
            <a:ext cx="1816100" cy="3352800"/>
          </a:xfrm>
          <a:prstGeom prst="rect">
            <a:avLst/>
          </a:prstGeom>
          <a:solidFill>
            <a:srgbClr val="FFFFFF"/>
          </a:soli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50180" name="Rectangle 4"/>
          <p:cNvSpPr>
            <a:spLocks noGrp="1" noChangeArrowheads="1"/>
          </p:cNvSpPr>
          <p:nvPr>
            <p:ph type="title"/>
          </p:nvPr>
        </p:nvSpPr>
        <p:spPr>
          <a:xfrm>
            <a:off x="457200" y="125413"/>
            <a:ext cx="8229600" cy="1143000"/>
          </a:xfrm>
        </p:spPr>
        <p:txBody>
          <a:bodyPr/>
          <a:lstStyle/>
          <a:p>
            <a:pPr eaLnBrk="1" hangingPunct="1"/>
            <a:r>
              <a:rPr lang="en-US" altLang="ja-JP"/>
              <a:t>An example of a modern router</a:t>
            </a:r>
          </a:p>
        </p:txBody>
      </p:sp>
      <p:sp>
        <p:nvSpPr>
          <p:cNvPr id="50181" name="Rectangle 5"/>
          <p:cNvSpPr>
            <a:spLocks noGrp="1" noChangeArrowheads="1"/>
          </p:cNvSpPr>
          <p:nvPr>
            <p:ph type="body" idx="1"/>
          </p:nvPr>
        </p:nvSpPr>
        <p:spPr>
          <a:xfrm>
            <a:off x="228600" y="838200"/>
            <a:ext cx="8763000" cy="838200"/>
          </a:xfrm>
        </p:spPr>
        <p:txBody>
          <a:bodyPr/>
          <a:lstStyle/>
          <a:p>
            <a:pPr eaLnBrk="1" hangingPunct="1"/>
            <a:r>
              <a:rPr lang="en-US" altLang="ja-JP"/>
              <a:t>WH router  with two virtual channels</a:t>
            </a:r>
          </a:p>
        </p:txBody>
      </p:sp>
      <p:sp>
        <p:nvSpPr>
          <p:cNvPr id="50182" name="Rectangle 6"/>
          <p:cNvSpPr>
            <a:spLocks noChangeArrowheads="1"/>
          </p:cNvSpPr>
          <p:nvPr/>
        </p:nvSpPr>
        <p:spPr bwMode="auto">
          <a:xfrm>
            <a:off x="3114675" y="3048000"/>
            <a:ext cx="228600" cy="304800"/>
          </a:xfrm>
          <a:prstGeom prst="rect">
            <a:avLst/>
          </a:prstGeom>
          <a:solidFill>
            <a:srgbClr val="FFFF99"/>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50183" name="Rectangle 7"/>
          <p:cNvSpPr>
            <a:spLocks noChangeArrowheads="1"/>
          </p:cNvSpPr>
          <p:nvPr/>
        </p:nvSpPr>
        <p:spPr bwMode="auto">
          <a:xfrm>
            <a:off x="3343275" y="3048000"/>
            <a:ext cx="228600" cy="304800"/>
          </a:xfrm>
          <a:prstGeom prst="rect">
            <a:avLst/>
          </a:prstGeom>
          <a:solidFill>
            <a:srgbClr val="FFFF99"/>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50184" name="Rectangle 8"/>
          <p:cNvSpPr>
            <a:spLocks noChangeArrowheads="1"/>
          </p:cNvSpPr>
          <p:nvPr/>
        </p:nvSpPr>
        <p:spPr bwMode="auto">
          <a:xfrm>
            <a:off x="3571875" y="3048000"/>
            <a:ext cx="228600" cy="304800"/>
          </a:xfrm>
          <a:prstGeom prst="rect">
            <a:avLst/>
          </a:prstGeom>
          <a:solidFill>
            <a:srgbClr val="FFFF99"/>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50185" name="Rectangle 9"/>
          <p:cNvSpPr>
            <a:spLocks noChangeArrowheads="1"/>
          </p:cNvSpPr>
          <p:nvPr/>
        </p:nvSpPr>
        <p:spPr bwMode="auto">
          <a:xfrm>
            <a:off x="3800475" y="3048000"/>
            <a:ext cx="228600" cy="304800"/>
          </a:xfrm>
          <a:prstGeom prst="rect">
            <a:avLst/>
          </a:prstGeom>
          <a:solidFill>
            <a:srgbClr val="FFFF99"/>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50186" name="Rectangle 10"/>
          <p:cNvSpPr>
            <a:spLocks noChangeArrowheads="1"/>
          </p:cNvSpPr>
          <p:nvPr/>
        </p:nvSpPr>
        <p:spPr bwMode="auto">
          <a:xfrm>
            <a:off x="3114675" y="3352800"/>
            <a:ext cx="228600" cy="304800"/>
          </a:xfrm>
          <a:prstGeom prst="rect">
            <a:avLst/>
          </a:prstGeom>
          <a:solidFill>
            <a:srgbClr val="FFFF99"/>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50187" name="Rectangle 11"/>
          <p:cNvSpPr>
            <a:spLocks noChangeArrowheads="1"/>
          </p:cNvSpPr>
          <p:nvPr/>
        </p:nvSpPr>
        <p:spPr bwMode="auto">
          <a:xfrm>
            <a:off x="3343275" y="3352800"/>
            <a:ext cx="228600" cy="304800"/>
          </a:xfrm>
          <a:prstGeom prst="rect">
            <a:avLst/>
          </a:prstGeom>
          <a:solidFill>
            <a:srgbClr val="FFFF99"/>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50188" name="Rectangle 12"/>
          <p:cNvSpPr>
            <a:spLocks noChangeArrowheads="1"/>
          </p:cNvSpPr>
          <p:nvPr/>
        </p:nvSpPr>
        <p:spPr bwMode="auto">
          <a:xfrm>
            <a:off x="3571875" y="3352800"/>
            <a:ext cx="228600" cy="304800"/>
          </a:xfrm>
          <a:prstGeom prst="rect">
            <a:avLst/>
          </a:prstGeom>
          <a:solidFill>
            <a:srgbClr val="FFFF99"/>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50189" name="Rectangle 13"/>
          <p:cNvSpPr>
            <a:spLocks noChangeArrowheads="1"/>
          </p:cNvSpPr>
          <p:nvPr/>
        </p:nvSpPr>
        <p:spPr bwMode="auto">
          <a:xfrm>
            <a:off x="3800475" y="3352800"/>
            <a:ext cx="228600" cy="304800"/>
          </a:xfrm>
          <a:prstGeom prst="rect">
            <a:avLst/>
          </a:prstGeom>
          <a:solidFill>
            <a:srgbClr val="FFFF99"/>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50190" name="Rectangle 14"/>
          <p:cNvSpPr>
            <a:spLocks noChangeArrowheads="1"/>
          </p:cNvSpPr>
          <p:nvPr/>
        </p:nvSpPr>
        <p:spPr bwMode="auto">
          <a:xfrm>
            <a:off x="3114675" y="3810000"/>
            <a:ext cx="228600" cy="304800"/>
          </a:xfrm>
          <a:prstGeom prst="rect">
            <a:avLst/>
          </a:prstGeom>
          <a:solidFill>
            <a:srgbClr val="FFFF99"/>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50191" name="Rectangle 15"/>
          <p:cNvSpPr>
            <a:spLocks noChangeArrowheads="1"/>
          </p:cNvSpPr>
          <p:nvPr/>
        </p:nvSpPr>
        <p:spPr bwMode="auto">
          <a:xfrm>
            <a:off x="3343275" y="3810000"/>
            <a:ext cx="228600" cy="304800"/>
          </a:xfrm>
          <a:prstGeom prst="rect">
            <a:avLst/>
          </a:prstGeom>
          <a:solidFill>
            <a:srgbClr val="FFFF99"/>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50192" name="Rectangle 16"/>
          <p:cNvSpPr>
            <a:spLocks noChangeArrowheads="1"/>
          </p:cNvSpPr>
          <p:nvPr/>
        </p:nvSpPr>
        <p:spPr bwMode="auto">
          <a:xfrm>
            <a:off x="3571875" y="3810000"/>
            <a:ext cx="228600" cy="304800"/>
          </a:xfrm>
          <a:prstGeom prst="rect">
            <a:avLst/>
          </a:prstGeom>
          <a:solidFill>
            <a:srgbClr val="FFFF99"/>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50193" name="Rectangle 17"/>
          <p:cNvSpPr>
            <a:spLocks noChangeArrowheads="1"/>
          </p:cNvSpPr>
          <p:nvPr/>
        </p:nvSpPr>
        <p:spPr bwMode="auto">
          <a:xfrm>
            <a:off x="3800475" y="3810000"/>
            <a:ext cx="228600" cy="304800"/>
          </a:xfrm>
          <a:prstGeom prst="rect">
            <a:avLst/>
          </a:prstGeom>
          <a:solidFill>
            <a:srgbClr val="FFFF99"/>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50194" name="Rectangle 18"/>
          <p:cNvSpPr>
            <a:spLocks noChangeArrowheads="1"/>
          </p:cNvSpPr>
          <p:nvPr/>
        </p:nvSpPr>
        <p:spPr bwMode="auto">
          <a:xfrm>
            <a:off x="3114675" y="4114800"/>
            <a:ext cx="228600" cy="304800"/>
          </a:xfrm>
          <a:prstGeom prst="rect">
            <a:avLst/>
          </a:prstGeom>
          <a:solidFill>
            <a:srgbClr val="FFFF99"/>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50195" name="Rectangle 19"/>
          <p:cNvSpPr>
            <a:spLocks noChangeArrowheads="1"/>
          </p:cNvSpPr>
          <p:nvPr/>
        </p:nvSpPr>
        <p:spPr bwMode="auto">
          <a:xfrm>
            <a:off x="3343275" y="4114800"/>
            <a:ext cx="228600" cy="304800"/>
          </a:xfrm>
          <a:prstGeom prst="rect">
            <a:avLst/>
          </a:prstGeom>
          <a:solidFill>
            <a:srgbClr val="FFFF99"/>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50196" name="Rectangle 20"/>
          <p:cNvSpPr>
            <a:spLocks noChangeArrowheads="1"/>
          </p:cNvSpPr>
          <p:nvPr/>
        </p:nvSpPr>
        <p:spPr bwMode="auto">
          <a:xfrm>
            <a:off x="3571875" y="4114800"/>
            <a:ext cx="228600" cy="304800"/>
          </a:xfrm>
          <a:prstGeom prst="rect">
            <a:avLst/>
          </a:prstGeom>
          <a:solidFill>
            <a:srgbClr val="FFFF99"/>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50197" name="Rectangle 21"/>
          <p:cNvSpPr>
            <a:spLocks noChangeArrowheads="1"/>
          </p:cNvSpPr>
          <p:nvPr/>
        </p:nvSpPr>
        <p:spPr bwMode="auto">
          <a:xfrm>
            <a:off x="3800475" y="4114800"/>
            <a:ext cx="228600" cy="304800"/>
          </a:xfrm>
          <a:prstGeom prst="rect">
            <a:avLst/>
          </a:prstGeom>
          <a:solidFill>
            <a:srgbClr val="FFFF99"/>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50198" name="Rectangle 22"/>
          <p:cNvSpPr>
            <a:spLocks noChangeArrowheads="1"/>
          </p:cNvSpPr>
          <p:nvPr/>
        </p:nvSpPr>
        <p:spPr bwMode="auto">
          <a:xfrm>
            <a:off x="3114675" y="4572000"/>
            <a:ext cx="228600" cy="304800"/>
          </a:xfrm>
          <a:prstGeom prst="rect">
            <a:avLst/>
          </a:prstGeom>
          <a:solidFill>
            <a:srgbClr val="FFFF99"/>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50199" name="Rectangle 23"/>
          <p:cNvSpPr>
            <a:spLocks noChangeArrowheads="1"/>
          </p:cNvSpPr>
          <p:nvPr/>
        </p:nvSpPr>
        <p:spPr bwMode="auto">
          <a:xfrm>
            <a:off x="3343275" y="4572000"/>
            <a:ext cx="228600" cy="304800"/>
          </a:xfrm>
          <a:prstGeom prst="rect">
            <a:avLst/>
          </a:prstGeom>
          <a:solidFill>
            <a:srgbClr val="FFFF99"/>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50200" name="Rectangle 24"/>
          <p:cNvSpPr>
            <a:spLocks noChangeArrowheads="1"/>
          </p:cNvSpPr>
          <p:nvPr/>
        </p:nvSpPr>
        <p:spPr bwMode="auto">
          <a:xfrm>
            <a:off x="3571875" y="4572000"/>
            <a:ext cx="228600" cy="304800"/>
          </a:xfrm>
          <a:prstGeom prst="rect">
            <a:avLst/>
          </a:prstGeom>
          <a:solidFill>
            <a:srgbClr val="FFFF99"/>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50201" name="Rectangle 25"/>
          <p:cNvSpPr>
            <a:spLocks noChangeArrowheads="1"/>
          </p:cNvSpPr>
          <p:nvPr/>
        </p:nvSpPr>
        <p:spPr bwMode="auto">
          <a:xfrm>
            <a:off x="3800475" y="4572000"/>
            <a:ext cx="228600" cy="304800"/>
          </a:xfrm>
          <a:prstGeom prst="rect">
            <a:avLst/>
          </a:prstGeom>
          <a:solidFill>
            <a:srgbClr val="FFFF99"/>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50202" name="Rectangle 26"/>
          <p:cNvSpPr>
            <a:spLocks noChangeArrowheads="1"/>
          </p:cNvSpPr>
          <p:nvPr/>
        </p:nvSpPr>
        <p:spPr bwMode="auto">
          <a:xfrm>
            <a:off x="3114675" y="4876800"/>
            <a:ext cx="228600" cy="304800"/>
          </a:xfrm>
          <a:prstGeom prst="rect">
            <a:avLst/>
          </a:prstGeom>
          <a:solidFill>
            <a:srgbClr val="FFFF99"/>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50203" name="Rectangle 27"/>
          <p:cNvSpPr>
            <a:spLocks noChangeArrowheads="1"/>
          </p:cNvSpPr>
          <p:nvPr/>
        </p:nvSpPr>
        <p:spPr bwMode="auto">
          <a:xfrm>
            <a:off x="3343275" y="4876800"/>
            <a:ext cx="228600" cy="304800"/>
          </a:xfrm>
          <a:prstGeom prst="rect">
            <a:avLst/>
          </a:prstGeom>
          <a:solidFill>
            <a:srgbClr val="FFFF99"/>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50204" name="Rectangle 28"/>
          <p:cNvSpPr>
            <a:spLocks noChangeArrowheads="1"/>
          </p:cNvSpPr>
          <p:nvPr/>
        </p:nvSpPr>
        <p:spPr bwMode="auto">
          <a:xfrm>
            <a:off x="3571875" y="4876800"/>
            <a:ext cx="228600" cy="304800"/>
          </a:xfrm>
          <a:prstGeom prst="rect">
            <a:avLst/>
          </a:prstGeom>
          <a:solidFill>
            <a:srgbClr val="FFFF99"/>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50205" name="Rectangle 29"/>
          <p:cNvSpPr>
            <a:spLocks noChangeArrowheads="1"/>
          </p:cNvSpPr>
          <p:nvPr/>
        </p:nvSpPr>
        <p:spPr bwMode="auto">
          <a:xfrm>
            <a:off x="3800475" y="4876800"/>
            <a:ext cx="228600" cy="304800"/>
          </a:xfrm>
          <a:prstGeom prst="rect">
            <a:avLst/>
          </a:prstGeom>
          <a:solidFill>
            <a:srgbClr val="FFFF99"/>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50206" name="Rectangle 30"/>
          <p:cNvSpPr>
            <a:spLocks noChangeArrowheads="1"/>
          </p:cNvSpPr>
          <p:nvPr/>
        </p:nvSpPr>
        <p:spPr bwMode="auto">
          <a:xfrm>
            <a:off x="3114675" y="5334000"/>
            <a:ext cx="228600" cy="304800"/>
          </a:xfrm>
          <a:prstGeom prst="rect">
            <a:avLst/>
          </a:prstGeom>
          <a:solidFill>
            <a:srgbClr val="FFFF99"/>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50207" name="Rectangle 31"/>
          <p:cNvSpPr>
            <a:spLocks noChangeArrowheads="1"/>
          </p:cNvSpPr>
          <p:nvPr/>
        </p:nvSpPr>
        <p:spPr bwMode="auto">
          <a:xfrm>
            <a:off x="3343275" y="5334000"/>
            <a:ext cx="228600" cy="304800"/>
          </a:xfrm>
          <a:prstGeom prst="rect">
            <a:avLst/>
          </a:prstGeom>
          <a:solidFill>
            <a:srgbClr val="FFFF99"/>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50208" name="Rectangle 32"/>
          <p:cNvSpPr>
            <a:spLocks noChangeArrowheads="1"/>
          </p:cNvSpPr>
          <p:nvPr/>
        </p:nvSpPr>
        <p:spPr bwMode="auto">
          <a:xfrm>
            <a:off x="3571875" y="5334000"/>
            <a:ext cx="228600" cy="304800"/>
          </a:xfrm>
          <a:prstGeom prst="rect">
            <a:avLst/>
          </a:prstGeom>
          <a:solidFill>
            <a:srgbClr val="FFFF99"/>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50209" name="Rectangle 33"/>
          <p:cNvSpPr>
            <a:spLocks noChangeArrowheads="1"/>
          </p:cNvSpPr>
          <p:nvPr/>
        </p:nvSpPr>
        <p:spPr bwMode="auto">
          <a:xfrm>
            <a:off x="3800475" y="5334000"/>
            <a:ext cx="228600" cy="304800"/>
          </a:xfrm>
          <a:prstGeom prst="rect">
            <a:avLst/>
          </a:prstGeom>
          <a:solidFill>
            <a:srgbClr val="FFFF99"/>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50210" name="Rectangle 34"/>
          <p:cNvSpPr>
            <a:spLocks noChangeArrowheads="1"/>
          </p:cNvSpPr>
          <p:nvPr/>
        </p:nvSpPr>
        <p:spPr bwMode="auto">
          <a:xfrm>
            <a:off x="3114675" y="5638800"/>
            <a:ext cx="228600" cy="304800"/>
          </a:xfrm>
          <a:prstGeom prst="rect">
            <a:avLst/>
          </a:prstGeom>
          <a:solidFill>
            <a:srgbClr val="FFFF99"/>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50211" name="Rectangle 35"/>
          <p:cNvSpPr>
            <a:spLocks noChangeArrowheads="1"/>
          </p:cNvSpPr>
          <p:nvPr/>
        </p:nvSpPr>
        <p:spPr bwMode="auto">
          <a:xfrm>
            <a:off x="3343275" y="5638800"/>
            <a:ext cx="228600" cy="304800"/>
          </a:xfrm>
          <a:prstGeom prst="rect">
            <a:avLst/>
          </a:prstGeom>
          <a:solidFill>
            <a:srgbClr val="FFFF99"/>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50212" name="Rectangle 36"/>
          <p:cNvSpPr>
            <a:spLocks noChangeArrowheads="1"/>
          </p:cNvSpPr>
          <p:nvPr/>
        </p:nvSpPr>
        <p:spPr bwMode="auto">
          <a:xfrm>
            <a:off x="3571875" y="5638800"/>
            <a:ext cx="228600" cy="304800"/>
          </a:xfrm>
          <a:prstGeom prst="rect">
            <a:avLst/>
          </a:prstGeom>
          <a:solidFill>
            <a:srgbClr val="FFFF99"/>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50213" name="Rectangle 37"/>
          <p:cNvSpPr>
            <a:spLocks noChangeArrowheads="1"/>
          </p:cNvSpPr>
          <p:nvPr/>
        </p:nvSpPr>
        <p:spPr bwMode="auto">
          <a:xfrm>
            <a:off x="3800475" y="5638800"/>
            <a:ext cx="228600" cy="304800"/>
          </a:xfrm>
          <a:prstGeom prst="rect">
            <a:avLst/>
          </a:prstGeom>
          <a:solidFill>
            <a:srgbClr val="FFFF99"/>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50214" name="Rectangle 38"/>
          <p:cNvSpPr>
            <a:spLocks noChangeArrowheads="1"/>
          </p:cNvSpPr>
          <p:nvPr/>
        </p:nvSpPr>
        <p:spPr bwMode="auto">
          <a:xfrm>
            <a:off x="3114675" y="2286000"/>
            <a:ext cx="228600" cy="304800"/>
          </a:xfrm>
          <a:prstGeom prst="rect">
            <a:avLst/>
          </a:prstGeom>
          <a:solidFill>
            <a:srgbClr val="FFFF99"/>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50215" name="Rectangle 39"/>
          <p:cNvSpPr>
            <a:spLocks noChangeArrowheads="1"/>
          </p:cNvSpPr>
          <p:nvPr/>
        </p:nvSpPr>
        <p:spPr bwMode="auto">
          <a:xfrm>
            <a:off x="3343275" y="2286000"/>
            <a:ext cx="228600" cy="304800"/>
          </a:xfrm>
          <a:prstGeom prst="rect">
            <a:avLst/>
          </a:prstGeom>
          <a:solidFill>
            <a:srgbClr val="FFFF99"/>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50216" name="Rectangle 40"/>
          <p:cNvSpPr>
            <a:spLocks noChangeArrowheads="1"/>
          </p:cNvSpPr>
          <p:nvPr/>
        </p:nvSpPr>
        <p:spPr bwMode="auto">
          <a:xfrm>
            <a:off x="3571875" y="2286000"/>
            <a:ext cx="228600" cy="304800"/>
          </a:xfrm>
          <a:prstGeom prst="rect">
            <a:avLst/>
          </a:prstGeom>
          <a:solidFill>
            <a:srgbClr val="FFFF99"/>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50217" name="Rectangle 41"/>
          <p:cNvSpPr>
            <a:spLocks noChangeArrowheads="1"/>
          </p:cNvSpPr>
          <p:nvPr/>
        </p:nvSpPr>
        <p:spPr bwMode="auto">
          <a:xfrm>
            <a:off x="3800475" y="2286000"/>
            <a:ext cx="228600" cy="304800"/>
          </a:xfrm>
          <a:prstGeom prst="rect">
            <a:avLst/>
          </a:prstGeom>
          <a:solidFill>
            <a:srgbClr val="FFFF99"/>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50218" name="Rectangle 42"/>
          <p:cNvSpPr>
            <a:spLocks noChangeArrowheads="1"/>
          </p:cNvSpPr>
          <p:nvPr/>
        </p:nvSpPr>
        <p:spPr bwMode="auto">
          <a:xfrm>
            <a:off x="3114675" y="2590800"/>
            <a:ext cx="228600" cy="304800"/>
          </a:xfrm>
          <a:prstGeom prst="rect">
            <a:avLst/>
          </a:prstGeom>
          <a:solidFill>
            <a:srgbClr val="FFFF99"/>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50219" name="Rectangle 43"/>
          <p:cNvSpPr>
            <a:spLocks noChangeArrowheads="1"/>
          </p:cNvSpPr>
          <p:nvPr/>
        </p:nvSpPr>
        <p:spPr bwMode="auto">
          <a:xfrm>
            <a:off x="3343275" y="2590800"/>
            <a:ext cx="228600" cy="304800"/>
          </a:xfrm>
          <a:prstGeom prst="rect">
            <a:avLst/>
          </a:prstGeom>
          <a:solidFill>
            <a:srgbClr val="FFFF99"/>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50220" name="Rectangle 44"/>
          <p:cNvSpPr>
            <a:spLocks noChangeArrowheads="1"/>
          </p:cNvSpPr>
          <p:nvPr/>
        </p:nvSpPr>
        <p:spPr bwMode="auto">
          <a:xfrm>
            <a:off x="3571875" y="2590800"/>
            <a:ext cx="228600" cy="304800"/>
          </a:xfrm>
          <a:prstGeom prst="rect">
            <a:avLst/>
          </a:prstGeom>
          <a:solidFill>
            <a:srgbClr val="FFFF99"/>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50221" name="Rectangle 45"/>
          <p:cNvSpPr>
            <a:spLocks noChangeArrowheads="1"/>
          </p:cNvSpPr>
          <p:nvPr/>
        </p:nvSpPr>
        <p:spPr bwMode="auto">
          <a:xfrm>
            <a:off x="3800475" y="2590800"/>
            <a:ext cx="228600" cy="304800"/>
          </a:xfrm>
          <a:prstGeom prst="rect">
            <a:avLst/>
          </a:prstGeom>
          <a:solidFill>
            <a:srgbClr val="FFFF99"/>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50222" name="Text Box 46"/>
          <p:cNvSpPr txBox="1">
            <a:spLocks noChangeArrowheads="1"/>
          </p:cNvSpPr>
          <p:nvPr/>
        </p:nvSpPr>
        <p:spPr bwMode="auto">
          <a:xfrm>
            <a:off x="5427663" y="5029200"/>
            <a:ext cx="1354137" cy="396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pPr>
            <a:r>
              <a:rPr lang="en-US" altLang="ja-JP" sz="2000">
                <a:solidFill>
                  <a:schemeClr val="tx2"/>
                </a:solidFill>
              </a:rPr>
              <a:t>5x5 XBAR</a:t>
            </a:r>
          </a:p>
        </p:txBody>
      </p:sp>
      <p:sp>
        <p:nvSpPr>
          <p:cNvPr id="50223" name="Rectangle 47"/>
          <p:cNvSpPr>
            <a:spLocks noChangeArrowheads="1"/>
          </p:cNvSpPr>
          <p:nvPr/>
        </p:nvSpPr>
        <p:spPr bwMode="auto">
          <a:xfrm>
            <a:off x="5334000" y="1981200"/>
            <a:ext cx="1447800" cy="381000"/>
          </a:xfrm>
          <a:prstGeom prst="rect">
            <a:avLst/>
          </a:prstGeom>
          <a:solidFill>
            <a:srgbClr val="99CCFF"/>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50224" name="Line 48"/>
          <p:cNvSpPr>
            <a:spLocks noChangeShapeType="1"/>
          </p:cNvSpPr>
          <p:nvPr/>
        </p:nvSpPr>
        <p:spPr bwMode="auto">
          <a:xfrm>
            <a:off x="7086600" y="2590800"/>
            <a:ext cx="838200" cy="0"/>
          </a:xfrm>
          <a:prstGeom prst="line">
            <a:avLst/>
          </a:prstGeom>
          <a:noFill/>
          <a:ln w="3810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ja-JP" altLang="en-US"/>
          </a:p>
        </p:txBody>
      </p:sp>
      <p:sp>
        <p:nvSpPr>
          <p:cNvPr id="50225" name="Line 49"/>
          <p:cNvSpPr>
            <a:spLocks noChangeShapeType="1"/>
          </p:cNvSpPr>
          <p:nvPr/>
        </p:nvSpPr>
        <p:spPr bwMode="auto">
          <a:xfrm>
            <a:off x="7086600" y="3352800"/>
            <a:ext cx="838200" cy="0"/>
          </a:xfrm>
          <a:prstGeom prst="line">
            <a:avLst/>
          </a:prstGeom>
          <a:noFill/>
          <a:ln w="3810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ja-JP" altLang="en-US"/>
          </a:p>
        </p:txBody>
      </p:sp>
      <p:sp>
        <p:nvSpPr>
          <p:cNvPr id="50226" name="Line 50"/>
          <p:cNvSpPr>
            <a:spLocks noChangeShapeType="1"/>
          </p:cNvSpPr>
          <p:nvPr/>
        </p:nvSpPr>
        <p:spPr bwMode="auto">
          <a:xfrm>
            <a:off x="7086600" y="4114800"/>
            <a:ext cx="838200" cy="0"/>
          </a:xfrm>
          <a:prstGeom prst="line">
            <a:avLst/>
          </a:prstGeom>
          <a:noFill/>
          <a:ln w="3810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ja-JP" altLang="en-US"/>
          </a:p>
        </p:txBody>
      </p:sp>
      <p:sp>
        <p:nvSpPr>
          <p:cNvPr id="50227" name="Line 51"/>
          <p:cNvSpPr>
            <a:spLocks noChangeShapeType="1"/>
          </p:cNvSpPr>
          <p:nvPr/>
        </p:nvSpPr>
        <p:spPr bwMode="auto">
          <a:xfrm>
            <a:off x="7086600" y="4876800"/>
            <a:ext cx="838200" cy="0"/>
          </a:xfrm>
          <a:prstGeom prst="line">
            <a:avLst/>
          </a:prstGeom>
          <a:noFill/>
          <a:ln w="3810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ja-JP" altLang="en-US"/>
          </a:p>
        </p:txBody>
      </p:sp>
      <p:sp>
        <p:nvSpPr>
          <p:cNvPr id="50228" name="Line 52"/>
          <p:cNvSpPr>
            <a:spLocks noChangeShapeType="1"/>
          </p:cNvSpPr>
          <p:nvPr/>
        </p:nvSpPr>
        <p:spPr bwMode="auto">
          <a:xfrm>
            <a:off x="7086600" y="5638800"/>
            <a:ext cx="838200" cy="0"/>
          </a:xfrm>
          <a:prstGeom prst="line">
            <a:avLst/>
          </a:prstGeom>
          <a:noFill/>
          <a:ln w="3810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ja-JP" altLang="en-US"/>
          </a:p>
        </p:txBody>
      </p:sp>
      <p:sp>
        <p:nvSpPr>
          <p:cNvPr id="50229" name="Text Box 53"/>
          <p:cNvSpPr txBox="1">
            <a:spLocks noChangeArrowheads="1"/>
          </p:cNvSpPr>
          <p:nvPr/>
        </p:nvSpPr>
        <p:spPr bwMode="auto">
          <a:xfrm>
            <a:off x="5421313" y="1981200"/>
            <a:ext cx="1284287" cy="396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pPr>
            <a:r>
              <a:rPr lang="en-US" altLang="ja-JP" sz="2000">
                <a:solidFill>
                  <a:schemeClr val="tx2"/>
                </a:solidFill>
              </a:rPr>
              <a:t>ARBITER</a:t>
            </a:r>
          </a:p>
        </p:txBody>
      </p:sp>
      <p:sp>
        <p:nvSpPr>
          <p:cNvPr id="50230" name="Text Box 54"/>
          <p:cNvSpPr txBox="1">
            <a:spLocks noChangeArrowheads="1"/>
          </p:cNvSpPr>
          <p:nvPr/>
        </p:nvSpPr>
        <p:spPr bwMode="auto">
          <a:xfrm>
            <a:off x="3267075" y="5470525"/>
            <a:ext cx="577850" cy="304800"/>
          </a:xfrm>
          <a:prstGeom prst="rect">
            <a:avLst/>
          </a:prstGeom>
          <a:solidFill>
            <a:srgbClr val="FFFFFF"/>
          </a:solidFill>
          <a:ln>
            <a:noFill/>
          </a:ln>
          <a:effectLst/>
          <a:extLs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pPr>
            <a:r>
              <a:rPr lang="en-US" altLang="ja-JP" sz="2000">
                <a:solidFill>
                  <a:schemeClr val="tx2"/>
                </a:solidFill>
              </a:rPr>
              <a:t>FIFO</a:t>
            </a:r>
          </a:p>
        </p:txBody>
      </p:sp>
      <p:sp>
        <p:nvSpPr>
          <p:cNvPr id="50231" name="Text Box 55"/>
          <p:cNvSpPr txBox="1">
            <a:spLocks noChangeArrowheads="1"/>
          </p:cNvSpPr>
          <p:nvPr/>
        </p:nvSpPr>
        <p:spPr bwMode="auto">
          <a:xfrm>
            <a:off x="3267075" y="4724400"/>
            <a:ext cx="577850" cy="304800"/>
          </a:xfrm>
          <a:prstGeom prst="rect">
            <a:avLst/>
          </a:prstGeom>
          <a:solidFill>
            <a:srgbClr val="FFFFFF"/>
          </a:solidFill>
          <a:ln>
            <a:noFill/>
          </a:ln>
          <a:effectLst/>
          <a:extLs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pPr>
            <a:r>
              <a:rPr lang="en-US" altLang="ja-JP" sz="2000">
                <a:solidFill>
                  <a:schemeClr val="tx2"/>
                </a:solidFill>
              </a:rPr>
              <a:t>FIFO</a:t>
            </a:r>
          </a:p>
        </p:txBody>
      </p:sp>
      <p:sp>
        <p:nvSpPr>
          <p:cNvPr id="50232" name="Text Box 56"/>
          <p:cNvSpPr txBox="1">
            <a:spLocks noChangeArrowheads="1"/>
          </p:cNvSpPr>
          <p:nvPr/>
        </p:nvSpPr>
        <p:spPr bwMode="auto">
          <a:xfrm>
            <a:off x="3267075" y="3962400"/>
            <a:ext cx="577850" cy="304800"/>
          </a:xfrm>
          <a:prstGeom prst="rect">
            <a:avLst/>
          </a:prstGeom>
          <a:solidFill>
            <a:srgbClr val="FFFFFF"/>
          </a:solidFill>
          <a:ln>
            <a:noFill/>
          </a:ln>
          <a:effectLst/>
          <a:extLs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pPr>
            <a:r>
              <a:rPr lang="en-US" altLang="ja-JP" sz="2000">
                <a:solidFill>
                  <a:schemeClr val="tx2"/>
                </a:solidFill>
              </a:rPr>
              <a:t>FIFO</a:t>
            </a:r>
          </a:p>
        </p:txBody>
      </p:sp>
      <p:sp>
        <p:nvSpPr>
          <p:cNvPr id="50233" name="Text Box 57"/>
          <p:cNvSpPr txBox="1">
            <a:spLocks noChangeArrowheads="1"/>
          </p:cNvSpPr>
          <p:nvPr/>
        </p:nvSpPr>
        <p:spPr bwMode="auto">
          <a:xfrm>
            <a:off x="3267075" y="3200400"/>
            <a:ext cx="577850" cy="304800"/>
          </a:xfrm>
          <a:prstGeom prst="rect">
            <a:avLst/>
          </a:prstGeom>
          <a:solidFill>
            <a:srgbClr val="FFFFFF"/>
          </a:solidFill>
          <a:ln>
            <a:noFill/>
          </a:ln>
          <a:effectLst/>
          <a:extLs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pPr>
            <a:r>
              <a:rPr lang="en-US" altLang="ja-JP" sz="2000">
                <a:solidFill>
                  <a:schemeClr val="tx2"/>
                </a:solidFill>
              </a:rPr>
              <a:t>FIFO</a:t>
            </a:r>
          </a:p>
        </p:txBody>
      </p:sp>
      <p:sp>
        <p:nvSpPr>
          <p:cNvPr id="50234" name="Text Box 58"/>
          <p:cNvSpPr txBox="1">
            <a:spLocks noChangeArrowheads="1"/>
          </p:cNvSpPr>
          <p:nvPr/>
        </p:nvSpPr>
        <p:spPr bwMode="auto">
          <a:xfrm>
            <a:off x="3267075" y="2438400"/>
            <a:ext cx="577850" cy="304800"/>
          </a:xfrm>
          <a:prstGeom prst="rect">
            <a:avLst/>
          </a:prstGeom>
          <a:solidFill>
            <a:srgbClr val="FFFFFF"/>
          </a:solidFill>
          <a:ln>
            <a:noFill/>
          </a:ln>
          <a:effectLst/>
          <a:extLs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pPr>
            <a:r>
              <a:rPr lang="en-US" altLang="ja-JP" sz="2000">
                <a:solidFill>
                  <a:schemeClr val="tx2"/>
                </a:solidFill>
              </a:rPr>
              <a:t>FIFO</a:t>
            </a:r>
          </a:p>
        </p:txBody>
      </p:sp>
      <p:sp>
        <p:nvSpPr>
          <p:cNvPr id="50235" name="Line 59"/>
          <p:cNvSpPr>
            <a:spLocks noChangeShapeType="1"/>
          </p:cNvSpPr>
          <p:nvPr/>
        </p:nvSpPr>
        <p:spPr bwMode="auto">
          <a:xfrm>
            <a:off x="1763713" y="2590800"/>
            <a:ext cx="685800" cy="0"/>
          </a:xfrm>
          <a:prstGeom prst="line">
            <a:avLst/>
          </a:prstGeom>
          <a:noFill/>
          <a:ln w="3810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ja-JP" altLang="en-US"/>
          </a:p>
        </p:txBody>
      </p:sp>
      <p:sp>
        <p:nvSpPr>
          <p:cNvPr id="50236" name="Text Box 60"/>
          <p:cNvSpPr txBox="1">
            <a:spLocks noChangeArrowheads="1"/>
          </p:cNvSpPr>
          <p:nvPr/>
        </p:nvSpPr>
        <p:spPr bwMode="auto">
          <a:xfrm>
            <a:off x="1155700" y="2373313"/>
            <a:ext cx="498475" cy="396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pPr>
            <a:r>
              <a:rPr lang="en-US" altLang="ja-JP" sz="2000">
                <a:solidFill>
                  <a:schemeClr val="tx2"/>
                </a:solidFill>
              </a:rPr>
              <a:t>X+</a:t>
            </a:r>
          </a:p>
        </p:txBody>
      </p:sp>
      <p:sp>
        <p:nvSpPr>
          <p:cNvPr id="50237" name="Text Box 61"/>
          <p:cNvSpPr txBox="1">
            <a:spLocks noChangeArrowheads="1"/>
          </p:cNvSpPr>
          <p:nvPr/>
        </p:nvSpPr>
        <p:spPr bwMode="auto">
          <a:xfrm>
            <a:off x="1155700" y="3124200"/>
            <a:ext cx="434975" cy="396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pPr>
            <a:r>
              <a:rPr lang="en-US" altLang="ja-JP" sz="2000">
                <a:solidFill>
                  <a:schemeClr val="tx2"/>
                </a:solidFill>
              </a:rPr>
              <a:t>X-</a:t>
            </a:r>
          </a:p>
        </p:txBody>
      </p:sp>
      <p:sp>
        <p:nvSpPr>
          <p:cNvPr id="50238" name="Text Box 62"/>
          <p:cNvSpPr txBox="1">
            <a:spLocks noChangeArrowheads="1"/>
          </p:cNvSpPr>
          <p:nvPr/>
        </p:nvSpPr>
        <p:spPr bwMode="auto">
          <a:xfrm>
            <a:off x="1155700" y="3886200"/>
            <a:ext cx="498475" cy="396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pPr>
            <a:r>
              <a:rPr lang="en-US" altLang="ja-JP" sz="2000">
                <a:solidFill>
                  <a:schemeClr val="tx2"/>
                </a:solidFill>
              </a:rPr>
              <a:t>Y+</a:t>
            </a:r>
          </a:p>
        </p:txBody>
      </p:sp>
      <p:sp>
        <p:nvSpPr>
          <p:cNvPr id="50239" name="Text Box 63"/>
          <p:cNvSpPr txBox="1">
            <a:spLocks noChangeArrowheads="1"/>
          </p:cNvSpPr>
          <p:nvPr/>
        </p:nvSpPr>
        <p:spPr bwMode="auto">
          <a:xfrm>
            <a:off x="1154113" y="4648200"/>
            <a:ext cx="434975" cy="396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pPr>
            <a:r>
              <a:rPr lang="en-US" altLang="ja-JP" sz="2000">
                <a:solidFill>
                  <a:schemeClr val="tx2"/>
                </a:solidFill>
              </a:rPr>
              <a:t>Y-</a:t>
            </a:r>
          </a:p>
        </p:txBody>
      </p:sp>
      <p:sp>
        <p:nvSpPr>
          <p:cNvPr id="50240" name="Text Box 64"/>
          <p:cNvSpPr txBox="1">
            <a:spLocks noChangeArrowheads="1"/>
          </p:cNvSpPr>
          <p:nvPr/>
        </p:nvSpPr>
        <p:spPr bwMode="auto">
          <a:xfrm>
            <a:off x="815975" y="5410200"/>
            <a:ext cx="915988" cy="396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pPr>
            <a:r>
              <a:rPr lang="en-US" altLang="ja-JP" sz="2000">
                <a:solidFill>
                  <a:schemeClr val="tx2"/>
                </a:solidFill>
              </a:rPr>
              <a:t>CORE</a:t>
            </a:r>
          </a:p>
        </p:txBody>
      </p:sp>
      <p:sp>
        <p:nvSpPr>
          <p:cNvPr id="50241" name="Text Box 65"/>
          <p:cNvSpPr txBox="1">
            <a:spLocks noChangeArrowheads="1"/>
          </p:cNvSpPr>
          <p:nvPr/>
        </p:nvSpPr>
        <p:spPr bwMode="auto">
          <a:xfrm>
            <a:off x="7956550" y="2362200"/>
            <a:ext cx="498475" cy="396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pPr>
            <a:r>
              <a:rPr lang="en-US" altLang="ja-JP" sz="2000">
                <a:solidFill>
                  <a:schemeClr val="tx2"/>
                </a:solidFill>
              </a:rPr>
              <a:t>X+</a:t>
            </a:r>
          </a:p>
        </p:txBody>
      </p:sp>
      <p:sp>
        <p:nvSpPr>
          <p:cNvPr id="50242" name="Text Box 66"/>
          <p:cNvSpPr txBox="1">
            <a:spLocks noChangeArrowheads="1"/>
          </p:cNvSpPr>
          <p:nvPr/>
        </p:nvSpPr>
        <p:spPr bwMode="auto">
          <a:xfrm>
            <a:off x="7956550" y="3113088"/>
            <a:ext cx="434975" cy="396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pPr>
            <a:r>
              <a:rPr lang="en-US" altLang="ja-JP" sz="2000">
                <a:solidFill>
                  <a:schemeClr val="tx2"/>
                </a:solidFill>
              </a:rPr>
              <a:t>X-</a:t>
            </a:r>
          </a:p>
        </p:txBody>
      </p:sp>
      <p:sp>
        <p:nvSpPr>
          <p:cNvPr id="50243" name="Text Box 67"/>
          <p:cNvSpPr txBox="1">
            <a:spLocks noChangeArrowheads="1"/>
          </p:cNvSpPr>
          <p:nvPr/>
        </p:nvSpPr>
        <p:spPr bwMode="auto">
          <a:xfrm>
            <a:off x="7956550" y="3875088"/>
            <a:ext cx="498475" cy="396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pPr>
            <a:r>
              <a:rPr lang="en-US" altLang="ja-JP" sz="2000">
                <a:solidFill>
                  <a:schemeClr val="tx2"/>
                </a:solidFill>
              </a:rPr>
              <a:t>Y+</a:t>
            </a:r>
          </a:p>
        </p:txBody>
      </p:sp>
      <p:sp>
        <p:nvSpPr>
          <p:cNvPr id="50244" name="Text Box 68"/>
          <p:cNvSpPr txBox="1">
            <a:spLocks noChangeArrowheads="1"/>
          </p:cNvSpPr>
          <p:nvPr/>
        </p:nvSpPr>
        <p:spPr bwMode="auto">
          <a:xfrm>
            <a:off x="7954963" y="4637088"/>
            <a:ext cx="434975" cy="396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pPr>
            <a:r>
              <a:rPr lang="en-US" altLang="ja-JP" sz="2000">
                <a:solidFill>
                  <a:schemeClr val="tx2"/>
                </a:solidFill>
              </a:rPr>
              <a:t>Y-</a:t>
            </a:r>
          </a:p>
        </p:txBody>
      </p:sp>
      <p:sp>
        <p:nvSpPr>
          <p:cNvPr id="50245" name="Text Box 69"/>
          <p:cNvSpPr txBox="1">
            <a:spLocks noChangeArrowheads="1"/>
          </p:cNvSpPr>
          <p:nvPr/>
        </p:nvSpPr>
        <p:spPr bwMode="auto">
          <a:xfrm>
            <a:off x="7923213" y="5399088"/>
            <a:ext cx="915987" cy="396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pPr>
            <a:r>
              <a:rPr lang="en-US" altLang="ja-JP" sz="2000">
                <a:solidFill>
                  <a:schemeClr val="tx2"/>
                </a:solidFill>
              </a:rPr>
              <a:t>CORE</a:t>
            </a:r>
          </a:p>
        </p:txBody>
      </p:sp>
      <p:sp>
        <p:nvSpPr>
          <p:cNvPr id="50246" name="Line 71"/>
          <p:cNvSpPr>
            <a:spLocks noChangeShapeType="1"/>
          </p:cNvSpPr>
          <p:nvPr/>
        </p:nvSpPr>
        <p:spPr bwMode="auto">
          <a:xfrm flipV="1">
            <a:off x="2776538" y="2438400"/>
            <a:ext cx="304800" cy="0"/>
          </a:xfrm>
          <a:prstGeom prst="line">
            <a:avLst/>
          </a:prstGeom>
          <a:noFill/>
          <a:ln w="3810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ja-JP" altLang="en-US"/>
          </a:p>
        </p:txBody>
      </p:sp>
      <p:sp>
        <p:nvSpPr>
          <p:cNvPr id="50247" name="Line 72"/>
          <p:cNvSpPr>
            <a:spLocks noChangeShapeType="1"/>
          </p:cNvSpPr>
          <p:nvPr/>
        </p:nvSpPr>
        <p:spPr bwMode="auto">
          <a:xfrm flipV="1">
            <a:off x="2776538" y="2743200"/>
            <a:ext cx="304800" cy="0"/>
          </a:xfrm>
          <a:prstGeom prst="line">
            <a:avLst/>
          </a:prstGeom>
          <a:noFill/>
          <a:ln w="3810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ja-JP" altLang="en-US"/>
          </a:p>
        </p:txBody>
      </p:sp>
      <p:sp>
        <p:nvSpPr>
          <p:cNvPr id="50248" name="Freeform 73"/>
          <p:cNvSpPr>
            <a:spLocks/>
          </p:cNvSpPr>
          <p:nvPr/>
        </p:nvSpPr>
        <p:spPr bwMode="auto">
          <a:xfrm flipH="1">
            <a:off x="2484438" y="2257425"/>
            <a:ext cx="247650" cy="671513"/>
          </a:xfrm>
          <a:custGeom>
            <a:avLst/>
            <a:gdLst>
              <a:gd name="T0" fmla="*/ 0 w 156"/>
              <a:gd name="T1" fmla="*/ 0 h 423"/>
              <a:gd name="T2" fmla="*/ 0 w 156"/>
              <a:gd name="T3" fmla="*/ 1066027681 h 423"/>
              <a:gd name="T4" fmla="*/ 393144375 w 156"/>
              <a:gd name="T5" fmla="*/ 892135977 h 423"/>
              <a:gd name="T6" fmla="*/ 393144375 w 156"/>
              <a:gd name="T7" fmla="*/ 166330436 h 423"/>
              <a:gd name="T8" fmla="*/ 0 w 156"/>
              <a:gd name="T9" fmla="*/ 0 h 4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6" h="423">
                <a:moveTo>
                  <a:pt x="0" y="0"/>
                </a:moveTo>
                <a:cubicBezTo>
                  <a:pt x="0" y="141"/>
                  <a:pt x="0" y="282"/>
                  <a:pt x="0" y="423"/>
                </a:cubicBezTo>
                <a:lnTo>
                  <a:pt x="156" y="354"/>
                </a:lnTo>
                <a:lnTo>
                  <a:pt x="156" y="66"/>
                </a:lnTo>
                <a:lnTo>
                  <a:pt x="0" y="0"/>
                </a:lnTo>
                <a:close/>
              </a:path>
            </a:pathLst>
          </a:custGeom>
          <a:noFill/>
          <a:ln w="34925" cap="flat" cmpd="sng">
            <a:solidFill>
              <a:schemeClr val="accent2"/>
            </a:solidFill>
            <a:prstDash val="solid"/>
            <a:round/>
            <a:headEnd type="none" w="med" len="med"/>
            <a:tailEnd type="none" w="med" len="med"/>
          </a:ln>
          <a:effectLst/>
          <a:extLst>
            <a:ext uri="{909E8E84-426E-40DD-AFC4-6F175D3DCCD1}">
              <a14:hiddenFill xmlns:a14="http://schemas.microsoft.com/office/drawing/2010/main">
                <a:solidFill>
                  <a:schemeClr val="accent2"/>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ja-JP" altLang="en-US"/>
          </a:p>
        </p:txBody>
      </p:sp>
      <p:sp>
        <p:nvSpPr>
          <p:cNvPr id="50249" name="Line 74"/>
          <p:cNvSpPr>
            <a:spLocks noChangeShapeType="1"/>
          </p:cNvSpPr>
          <p:nvPr/>
        </p:nvSpPr>
        <p:spPr bwMode="auto">
          <a:xfrm flipV="1">
            <a:off x="2773363" y="3221038"/>
            <a:ext cx="304800" cy="0"/>
          </a:xfrm>
          <a:prstGeom prst="line">
            <a:avLst/>
          </a:prstGeom>
          <a:noFill/>
          <a:ln w="3810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ja-JP" altLang="en-US"/>
          </a:p>
        </p:txBody>
      </p:sp>
      <p:sp>
        <p:nvSpPr>
          <p:cNvPr id="50250" name="Line 75"/>
          <p:cNvSpPr>
            <a:spLocks noChangeShapeType="1"/>
          </p:cNvSpPr>
          <p:nvPr/>
        </p:nvSpPr>
        <p:spPr bwMode="auto">
          <a:xfrm flipV="1">
            <a:off x="2773363" y="3525838"/>
            <a:ext cx="304800" cy="0"/>
          </a:xfrm>
          <a:prstGeom prst="line">
            <a:avLst/>
          </a:prstGeom>
          <a:noFill/>
          <a:ln w="3810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ja-JP" altLang="en-US"/>
          </a:p>
        </p:txBody>
      </p:sp>
      <p:sp>
        <p:nvSpPr>
          <p:cNvPr id="50251" name="Freeform 76"/>
          <p:cNvSpPr>
            <a:spLocks/>
          </p:cNvSpPr>
          <p:nvPr/>
        </p:nvSpPr>
        <p:spPr bwMode="auto">
          <a:xfrm flipH="1">
            <a:off x="2481263" y="3040063"/>
            <a:ext cx="247650" cy="671512"/>
          </a:xfrm>
          <a:custGeom>
            <a:avLst/>
            <a:gdLst>
              <a:gd name="T0" fmla="*/ 0 w 156"/>
              <a:gd name="T1" fmla="*/ 0 h 423"/>
              <a:gd name="T2" fmla="*/ 0 w 156"/>
              <a:gd name="T3" fmla="*/ 1066024506 h 423"/>
              <a:gd name="T4" fmla="*/ 393144375 w 156"/>
              <a:gd name="T5" fmla="*/ 892134648 h 423"/>
              <a:gd name="T6" fmla="*/ 393144375 w 156"/>
              <a:gd name="T7" fmla="*/ 166330189 h 423"/>
              <a:gd name="T8" fmla="*/ 0 w 156"/>
              <a:gd name="T9" fmla="*/ 0 h 4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6" h="423">
                <a:moveTo>
                  <a:pt x="0" y="0"/>
                </a:moveTo>
                <a:cubicBezTo>
                  <a:pt x="0" y="141"/>
                  <a:pt x="0" y="282"/>
                  <a:pt x="0" y="423"/>
                </a:cubicBezTo>
                <a:lnTo>
                  <a:pt x="156" y="354"/>
                </a:lnTo>
                <a:lnTo>
                  <a:pt x="156" y="66"/>
                </a:lnTo>
                <a:lnTo>
                  <a:pt x="0" y="0"/>
                </a:lnTo>
                <a:close/>
              </a:path>
            </a:pathLst>
          </a:custGeom>
          <a:noFill/>
          <a:ln w="34925" cap="flat" cmpd="sng">
            <a:solidFill>
              <a:schemeClr val="accent2"/>
            </a:solidFill>
            <a:prstDash val="solid"/>
            <a:round/>
            <a:headEnd type="none" w="med" len="med"/>
            <a:tailEnd type="none" w="med" len="med"/>
          </a:ln>
          <a:effectLst/>
          <a:extLst>
            <a:ext uri="{909E8E84-426E-40DD-AFC4-6F175D3DCCD1}">
              <a14:hiddenFill xmlns:a14="http://schemas.microsoft.com/office/drawing/2010/main">
                <a:solidFill>
                  <a:schemeClr val="accent2"/>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ja-JP" altLang="en-US"/>
          </a:p>
        </p:txBody>
      </p:sp>
      <p:sp>
        <p:nvSpPr>
          <p:cNvPr id="50252" name="Line 77"/>
          <p:cNvSpPr>
            <a:spLocks noChangeShapeType="1"/>
          </p:cNvSpPr>
          <p:nvPr/>
        </p:nvSpPr>
        <p:spPr bwMode="auto">
          <a:xfrm flipV="1">
            <a:off x="2773363" y="3983038"/>
            <a:ext cx="304800" cy="0"/>
          </a:xfrm>
          <a:prstGeom prst="line">
            <a:avLst/>
          </a:prstGeom>
          <a:noFill/>
          <a:ln w="3810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ja-JP" altLang="en-US"/>
          </a:p>
        </p:txBody>
      </p:sp>
      <p:sp>
        <p:nvSpPr>
          <p:cNvPr id="50253" name="Line 78"/>
          <p:cNvSpPr>
            <a:spLocks noChangeShapeType="1"/>
          </p:cNvSpPr>
          <p:nvPr/>
        </p:nvSpPr>
        <p:spPr bwMode="auto">
          <a:xfrm flipV="1">
            <a:off x="2773363" y="4287838"/>
            <a:ext cx="304800" cy="0"/>
          </a:xfrm>
          <a:prstGeom prst="line">
            <a:avLst/>
          </a:prstGeom>
          <a:noFill/>
          <a:ln w="3810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ja-JP" altLang="en-US"/>
          </a:p>
        </p:txBody>
      </p:sp>
      <p:sp>
        <p:nvSpPr>
          <p:cNvPr id="50254" name="Freeform 79"/>
          <p:cNvSpPr>
            <a:spLocks/>
          </p:cNvSpPr>
          <p:nvPr/>
        </p:nvSpPr>
        <p:spPr bwMode="auto">
          <a:xfrm flipH="1">
            <a:off x="2481263" y="3802063"/>
            <a:ext cx="247650" cy="671512"/>
          </a:xfrm>
          <a:custGeom>
            <a:avLst/>
            <a:gdLst>
              <a:gd name="T0" fmla="*/ 0 w 156"/>
              <a:gd name="T1" fmla="*/ 0 h 423"/>
              <a:gd name="T2" fmla="*/ 0 w 156"/>
              <a:gd name="T3" fmla="*/ 1066024506 h 423"/>
              <a:gd name="T4" fmla="*/ 393144375 w 156"/>
              <a:gd name="T5" fmla="*/ 892134648 h 423"/>
              <a:gd name="T6" fmla="*/ 393144375 w 156"/>
              <a:gd name="T7" fmla="*/ 166330189 h 423"/>
              <a:gd name="T8" fmla="*/ 0 w 156"/>
              <a:gd name="T9" fmla="*/ 0 h 4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6" h="423">
                <a:moveTo>
                  <a:pt x="0" y="0"/>
                </a:moveTo>
                <a:cubicBezTo>
                  <a:pt x="0" y="141"/>
                  <a:pt x="0" y="282"/>
                  <a:pt x="0" y="423"/>
                </a:cubicBezTo>
                <a:lnTo>
                  <a:pt x="156" y="354"/>
                </a:lnTo>
                <a:lnTo>
                  <a:pt x="156" y="66"/>
                </a:lnTo>
                <a:lnTo>
                  <a:pt x="0" y="0"/>
                </a:lnTo>
                <a:close/>
              </a:path>
            </a:pathLst>
          </a:custGeom>
          <a:noFill/>
          <a:ln w="34925" cap="flat" cmpd="sng">
            <a:solidFill>
              <a:schemeClr val="accent2"/>
            </a:solidFill>
            <a:prstDash val="solid"/>
            <a:round/>
            <a:headEnd type="none" w="med" len="med"/>
            <a:tailEnd type="none" w="med" len="med"/>
          </a:ln>
          <a:effectLst/>
          <a:extLst>
            <a:ext uri="{909E8E84-426E-40DD-AFC4-6F175D3DCCD1}">
              <a14:hiddenFill xmlns:a14="http://schemas.microsoft.com/office/drawing/2010/main">
                <a:solidFill>
                  <a:schemeClr val="accent2"/>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ja-JP" altLang="en-US"/>
          </a:p>
        </p:txBody>
      </p:sp>
      <p:sp>
        <p:nvSpPr>
          <p:cNvPr id="50255" name="Line 80"/>
          <p:cNvSpPr>
            <a:spLocks noChangeShapeType="1"/>
          </p:cNvSpPr>
          <p:nvPr/>
        </p:nvSpPr>
        <p:spPr bwMode="auto">
          <a:xfrm flipV="1">
            <a:off x="2773363" y="4745038"/>
            <a:ext cx="304800" cy="0"/>
          </a:xfrm>
          <a:prstGeom prst="line">
            <a:avLst/>
          </a:prstGeom>
          <a:noFill/>
          <a:ln w="3810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ja-JP" altLang="en-US"/>
          </a:p>
        </p:txBody>
      </p:sp>
      <p:sp>
        <p:nvSpPr>
          <p:cNvPr id="50256" name="Line 81"/>
          <p:cNvSpPr>
            <a:spLocks noChangeShapeType="1"/>
          </p:cNvSpPr>
          <p:nvPr/>
        </p:nvSpPr>
        <p:spPr bwMode="auto">
          <a:xfrm flipV="1">
            <a:off x="2773363" y="5049838"/>
            <a:ext cx="304800" cy="0"/>
          </a:xfrm>
          <a:prstGeom prst="line">
            <a:avLst/>
          </a:prstGeom>
          <a:noFill/>
          <a:ln w="3810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ja-JP" altLang="en-US"/>
          </a:p>
        </p:txBody>
      </p:sp>
      <p:sp>
        <p:nvSpPr>
          <p:cNvPr id="50257" name="Freeform 82"/>
          <p:cNvSpPr>
            <a:spLocks/>
          </p:cNvSpPr>
          <p:nvPr/>
        </p:nvSpPr>
        <p:spPr bwMode="auto">
          <a:xfrm flipH="1">
            <a:off x="2481263" y="4564063"/>
            <a:ext cx="247650" cy="671512"/>
          </a:xfrm>
          <a:custGeom>
            <a:avLst/>
            <a:gdLst>
              <a:gd name="T0" fmla="*/ 0 w 156"/>
              <a:gd name="T1" fmla="*/ 0 h 423"/>
              <a:gd name="T2" fmla="*/ 0 w 156"/>
              <a:gd name="T3" fmla="*/ 1066024506 h 423"/>
              <a:gd name="T4" fmla="*/ 393144375 w 156"/>
              <a:gd name="T5" fmla="*/ 892134648 h 423"/>
              <a:gd name="T6" fmla="*/ 393144375 w 156"/>
              <a:gd name="T7" fmla="*/ 166330189 h 423"/>
              <a:gd name="T8" fmla="*/ 0 w 156"/>
              <a:gd name="T9" fmla="*/ 0 h 4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6" h="423">
                <a:moveTo>
                  <a:pt x="0" y="0"/>
                </a:moveTo>
                <a:cubicBezTo>
                  <a:pt x="0" y="141"/>
                  <a:pt x="0" y="282"/>
                  <a:pt x="0" y="423"/>
                </a:cubicBezTo>
                <a:lnTo>
                  <a:pt x="156" y="354"/>
                </a:lnTo>
                <a:lnTo>
                  <a:pt x="156" y="66"/>
                </a:lnTo>
                <a:lnTo>
                  <a:pt x="0" y="0"/>
                </a:lnTo>
                <a:close/>
              </a:path>
            </a:pathLst>
          </a:custGeom>
          <a:noFill/>
          <a:ln w="34925" cap="flat" cmpd="sng">
            <a:solidFill>
              <a:schemeClr val="accent2"/>
            </a:solidFill>
            <a:prstDash val="solid"/>
            <a:round/>
            <a:headEnd type="none" w="med" len="med"/>
            <a:tailEnd type="none" w="med" len="med"/>
          </a:ln>
          <a:effectLst/>
          <a:extLst>
            <a:ext uri="{909E8E84-426E-40DD-AFC4-6F175D3DCCD1}">
              <a14:hiddenFill xmlns:a14="http://schemas.microsoft.com/office/drawing/2010/main">
                <a:solidFill>
                  <a:schemeClr val="accent2"/>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ja-JP" altLang="en-US"/>
          </a:p>
        </p:txBody>
      </p:sp>
      <p:sp>
        <p:nvSpPr>
          <p:cNvPr id="50258" name="Line 83"/>
          <p:cNvSpPr>
            <a:spLocks noChangeShapeType="1"/>
          </p:cNvSpPr>
          <p:nvPr/>
        </p:nvSpPr>
        <p:spPr bwMode="auto">
          <a:xfrm flipV="1">
            <a:off x="2773363" y="5507038"/>
            <a:ext cx="304800" cy="0"/>
          </a:xfrm>
          <a:prstGeom prst="line">
            <a:avLst/>
          </a:prstGeom>
          <a:noFill/>
          <a:ln w="3810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ja-JP" altLang="en-US"/>
          </a:p>
        </p:txBody>
      </p:sp>
      <p:sp>
        <p:nvSpPr>
          <p:cNvPr id="50259" name="Line 84"/>
          <p:cNvSpPr>
            <a:spLocks noChangeShapeType="1"/>
          </p:cNvSpPr>
          <p:nvPr/>
        </p:nvSpPr>
        <p:spPr bwMode="auto">
          <a:xfrm flipV="1">
            <a:off x="2773363" y="5811838"/>
            <a:ext cx="304800" cy="0"/>
          </a:xfrm>
          <a:prstGeom prst="line">
            <a:avLst/>
          </a:prstGeom>
          <a:noFill/>
          <a:ln w="3810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ja-JP" altLang="en-US"/>
          </a:p>
        </p:txBody>
      </p:sp>
      <p:sp>
        <p:nvSpPr>
          <p:cNvPr id="50260" name="Freeform 85"/>
          <p:cNvSpPr>
            <a:spLocks/>
          </p:cNvSpPr>
          <p:nvPr/>
        </p:nvSpPr>
        <p:spPr bwMode="auto">
          <a:xfrm flipH="1">
            <a:off x="2481263" y="5326063"/>
            <a:ext cx="247650" cy="671512"/>
          </a:xfrm>
          <a:custGeom>
            <a:avLst/>
            <a:gdLst>
              <a:gd name="T0" fmla="*/ 0 w 156"/>
              <a:gd name="T1" fmla="*/ 0 h 423"/>
              <a:gd name="T2" fmla="*/ 0 w 156"/>
              <a:gd name="T3" fmla="*/ 1066024506 h 423"/>
              <a:gd name="T4" fmla="*/ 393144375 w 156"/>
              <a:gd name="T5" fmla="*/ 892134648 h 423"/>
              <a:gd name="T6" fmla="*/ 393144375 w 156"/>
              <a:gd name="T7" fmla="*/ 166330189 h 423"/>
              <a:gd name="T8" fmla="*/ 0 w 156"/>
              <a:gd name="T9" fmla="*/ 0 h 4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6" h="423">
                <a:moveTo>
                  <a:pt x="0" y="0"/>
                </a:moveTo>
                <a:cubicBezTo>
                  <a:pt x="0" y="141"/>
                  <a:pt x="0" y="282"/>
                  <a:pt x="0" y="423"/>
                </a:cubicBezTo>
                <a:lnTo>
                  <a:pt x="156" y="354"/>
                </a:lnTo>
                <a:lnTo>
                  <a:pt x="156" y="66"/>
                </a:lnTo>
                <a:lnTo>
                  <a:pt x="0" y="0"/>
                </a:lnTo>
                <a:close/>
              </a:path>
            </a:pathLst>
          </a:custGeom>
          <a:noFill/>
          <a:ln w="34925" cap="flat" cmpd="sng">
            <a:solidFill>
              <a:schemeClr val="accent2"/>
            </a:solidFill>
            <a:prstDash val="solid"/>
            <a:round/>
            <a:headEnd type="none" w="med" len="med"/>
            <a:tailEnd type="none" w="med" len="med"/>
          </a:ln>
          <a:effectLst/>
          <a:extLst>
            <a:ext uri="{909E8E84-426E-40DD-AFC4-6F175D3DCCD1}">
              <a14:hiddenFill xmlns:a14="http://schemas.microsoft.com/office/drawing/2010/main">
                <a:solidFill>
                  <a:schemeClr val="accent2"/>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ja-JP" altLang="en-US"/>
          </a:p>
        </p:txBody>
      </p:sp>
      <p:sp>
        <p:nvSpPr>
          <p:cNvPr id="50261" name="Line 86"/>
          <p:cNvSpPr>
            <a:spLocks noChangeShapeType="1"/>
          </p:cNvSpPr>
          <p:nvPr/>
        </p:nvSpPr>
        <p:spPr bwMode="auto">
          <a:xfrm>
            <a:off x="1762125" y="3395663"/>
            <a:ext cx="685800" cy="0"/>
          </a:xfrm>
          <a:prstGeom prst="line">
            <a:avLst/>
          </a:prstGeom>
          <a:noFill/>
          <a:ln w="3810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ja-JP" altLang="en-US"/>
          </a:p>
        </p:txBody>
      </p:sp>
      <p:sp>
        <p:nvSpPr>
          <p:cNvPr id="50262" name="Line 87"/>
          <p:cNvSpPr>
            <a:spLocks noChangeShapeType="1"/>
          </p:cNvSpPr>
          <p:nvPr/>
        </p:nvSpPr>
        <p:spPr bwMode="auto">
          <a:xfrm>
            <a:off x="1773238" y="4148138"/>
            <a:ext cx="685800" cy="0"/>
          </a:xfrm>
          <a:prstGeom prst="line">
            <a:avLst/>
          </a:prstGeom>
          <a:noFill/>
          <a:ln w="3810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ja-JP" altLang="en-US"/>
          </a:p>
        </p:txBody>
      </p:sp>
      <p:sp>
        <p:nvSpPr>
          <p:cNvPr id="50263" name="Line 88"/>
          <p:cNvSpPr>
            <a:spLocks noChangeShapeType="1"/>
          </p:cNvSpPr>
          <p:nvPr/>
        </p:nvSpPr>
        <p:spPr bwMode="auto">
          <a:xfrm>
            <a:off x="1773238" y="4908550"/>
            <a:ext cx="685800" cy="0"/>
          </a:xfrm>
          <a:prstGeom prst="line">
            <a:avLst/>
          </a:prstGeom>
          <a:noFill/>
          <a:ln w="3810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ja-JP" altLang="en-US"/>
          </a:p>
        </p:txBody>
      </p:sp>
      <p:sp>
        <p:nvSpPr>
          <p:cNvPr id="50264" name="Line 89"/>
          <p:cNvSpPr>
            <a:spLocks noChangeShapeType="1"/>
          </p:cNvSpPr>
          <p:nvPr/>
        </p:nvSpPr>
        <p:spPr bwMode="auto">
          <a:xfrm>
            <a:off x="1773238" y="5661025"/>
            <a:ext cx="685800" cy="0"/>
          </a:xfrm>
          <a:prstGeom prst="line">
            <a:avLst/>
          </a:prstGeom>
          <a:noFill/>
          <a:ln w="3810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ja-JP" altLang="en-US"/>
          </a:p>
        </p:txBody>
      </p:sp>
      <p:sp>
        <p:nvSpPr>
          <p:cNvPr id="50265" name="Line 90"/>
          <p:cNvSpPr>
            <a:spLocks noChangeShapeType="1"/>
          </p:cNvSpPr>
          <p:nvPr/>
        </p:nvSpPr>
        <p:spPr bwMode="auto">
          <a:xfrm flipV="1">
            <a:off x="4073525" y="2438400"/>
            <a:ext cx="304800" cy="0"/>
          </a:xfrm>
          <a:prstGeom prst="line">
            <a:avLst/>
          </a:prstGeom>
          <a:noFill/>
          <a:ln w="3810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ja-JP" altLang="en-US"/>
          </a:p>
        </p:txBody>
      </p:sp>
      <p:sp>
        <p:nvSpPr>
          <p:cNvPr id="50266" name="Line 91"/>
          <p:cNvSpPr>
            <a:spLocks noChangeShapeType="1"/>
          </p:cNvSpPr>
          <p:nvPr/>
        </p:nvSpPr>
        <p:spPr bwMode="auto">
          <a:xfrm flipV="1">
            <a:off x="4073525" y="2743200"/>
            <a:ext cx="304800" cy="0"/>
          </a:xfrm>
          <a:prstGeom prst="line">
            <a:avLst/>
          </a:prstGeom>
          <a:noFill/>
          <a:ln w="3810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ja-JP" altLang="en-US"/>
          </a:p>
        </p:txBody>
      </p:sp>
      <p:sp>
        <p:nvSpPr>
          <p:cNvPr id="50267" name="Line 92"/>
          <p:cNvSpPr>
            <a:spLocks noChangeShapeType="1"/>
          </p:cNvSpPr>
          <p:nvPr/>
        </p:nvSpPr>
        <p:spPr bwMode="auto">
          <a:xfrm flipV="1">
            <a:off x="4070350" y="3243263"/>
            <a:ext cx="304800" cy="0"/>
          </a:xfrm>
          <a:prstGeom prst="line">
            <a:avLst/>
          </a:prstGeom>
          <a:noFill/>
          <a:ln w="3810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ja-JP" altLang="en-US"/>
          </a:p>
        </p:txBody>
      </p:sp>
      <p:sp>
        <p:nvSpPr>
          <p:cNvPr id="50268" name="Line 93"/>
          <p:cNvSpPr>
            <a:spLocks noChangeShapeType="1"/>
          </p:cNvSpPr>
          <p:nvPr/>
        </p:nvSpPr>
        <p:spPr bwMode="auto">
          <a:xfrm flipV="1">
            <a:off x="4070350" y="3548063"/>
            <a:ext cx="304800" cy="0"/>
          </a:xfrm>
          <a:prstGeom prst="line">
            <a:avLst/>
          </a:prstGeom>
          <a:noFill/>
          <a:ln w="3810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ja-JP" altLang="en-US"/>
          </a:p>
        </p:txBody>
      </p:sp>
      <p:sp>
        <p:nvSpPr>
          <p:cNvPr id="50269" name="Line 94"/>
          <p:cNvSpPr>
            <a:spLocks noChangeShapeType="1"/>
          </p:cNvSpPr>
          <p:nvPr/>
        </p:nvSpPr>
        <p:spPr bwMode="auto">
          <a:xfrm flipV="1">
            <a:off x="4070350" y="4005263"/>
            <a:ext cx="304800" cy="0"/>
          </a:xfrm>
          <a:prstGeom prst="line">
            <a:avLst/>
          </a:prstGeom>
          <a:noFill/>
          <a:ln w="3810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ja-JP" altLang="en-US"/>
          </a:p>
        </p:txBody>
      </p:sp>
      <p:sp>
        <p:nvSpPr>
          <p:cNvPr id="50270" name="Line 95"/>
          <p:cNvSpPr>
            <a:spLocks noChangeShapeType="1"/>
          </p:cNvSpPr>
          <p:nvPr/>
        </p:nvSpPr>
        <p:spPr bwMode="auto">
          <a:xfrm flipV="1">
            <a:off x="4070350" y="4310063"/>
            <a:ext cx="304800" cy="0"/>
          </a:xfrm>
          <a:prstGeom prst="line">
            <a:avLst/>
          </a:prstGeom>
          <a:noFill/>
          <a:ln w="3810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ja-JP" altLang="en-US"/>
          </a:p>
        </p:txBody>
      </p:sp>
      <p:sp>
        <p:nvSpPr>
          <p:cNvPr id="50271" name="Line 96"/>
          <p:cNvSpPr>
            <a:spLocks noChangeShapeType="1"/>
          </p:cNvSpPr>
          <p:nvPr/>
        </p:nvSpPr>
        <p:spPr bwMode="auto">
          <a:xfrm flipV="1">
            <a:off x="4070350" y="4767263"/>
            <a:ext cx="304800" cy="0"/>
          </a:xfrm>
          <a:prstGeom prst="line">
            <a:avLst/>
          </a:prstGeom>
          <a:noFill/>
          <a:ln w="3810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ja-JP" altLang="en-US"/>
          </a:p>
        </p:txBody>
      </p:sp>
      <p:sp>
        <p:nvSpPr>
          <p:cNvPr id="50272" name="Line 97"/>
          <p:cNvSpPr>
            <a:spLocks noChangeShapeType="1"/>
          </p:cNvSpPr>
          <p:nvPr/>
        </p:nvSpPr>
        <p:spPr bwMode="auto">
          <a:xfrm flipV="1">
            <a:off x="4070350" y="5072063"/>
            <a:ext cx="304800" cy="0"/>
          </a:xfrm>
          <a:prstGeom prst="line">
            <a:avLst/>
          </a:prstGeom>
          <a:noFill/>
          <a:ln w="3810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ja-JP" altLang="en-US"/>
          </a:p>
        </p:txBody>
      </p:sp>
      <p:sp>
        <p:nvSpPr>
          <p:cNvPr id="50273" name="Line 98"/>
          <p:cNvSpPr>
            <a:spLocks noChangeShapeType="1"/>
          </p:cNvSpPr>
          <p:nvPr/>
        </p:nvSpPr>
        <p:spPr bwMode="auto">
          <a:xfrm flipV="1">
            <a:off x="4070350" y="5529263"/>
            <a:ext cx="304800" cy="0"/>
          </a:xfrm>
          <a:prstGeom prst="line">
            <a:avLst/>
          </a:prstGeom>
          <a:noFill/>
          <a:ln w="3810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ja-JP" altLang="en-US"/>
          </a:p>
        </p:txBody>
      </p:sp>
      <p:sp>
        <p:nvSpPr>
          <p:cNvPr id="50274" name="Line 99"/>
          <p:cNvSpPr>
            <a:spLocks noChangeShapeType="1"/>
          </p:cNvSpPr>
          <p:nvPr/>
        </p:nvSpPr>
        <p:spPr bwMode="auto">
          <a:xfrm flipV="1">
            <a:off x="4070350" y="5834063"/>
            <a:ext cx="304800" cy="0"/>
          </a:xfrm>
          <a:prstGeom prst="line">
            <a:avLst/>
          </a:prstGeom>
          <a:noFill/>
          <a:ln w="3810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ja-JP" altLang="en-US"/>
          </a:p>
        </p:txBody>
      </p:sp>
      <p:sp>
        <p:nvSpPr>
          <p:cNvPr id="50275" name="Freeform 100"/>
          <p:cNvSpPr>
            <a:spLocks/>
          </p:cNvSpPr>
          <p:nvPr/>
        </p:nvSpPr>
        <p:spPr bwMode="auto">
          <a:xfrm>
            <a:off x="4402138" y="2265363"/>
            <a:ext cx="247650" cy="671512"/>
          </a:xfrm>
          <a:custGeom>
            <a:avLst/>
            <a:gdLst>
              <a:gd name="T0" fmla="*/ 0 w 156"/>
              <a:gd name="T1" fmla="*/ 0 h 423"/>
              <a:gd name="T2" fmla="*/ 0 w 156"/>
              <a:gd name="T3" fmla="*/ 1066024506 h 423"/>
              <a:gd name="T4" fmla="*/ 393144375 w 156"/>
              <a:gd name="T5" fmla="*/ 892134648 h 423"/>
              <a:gd name="T6" fmla="*/ 393144375 w 156"/>
              <a:gd name="T7" fmla="*/ 166330189 h 423"/>
              <a:gd name="T8" fmla="*/ 0 w 156"/>
              <a:gd name="T9" fmla="*/ 0 h 4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6" h="423">
                <a:moveTo>
                  <a:pt x="0" y="0"/>
                </a:moveTo>
                <a:cubicBezTo>
                  <a:pt x="0" y="141"/>
                  <a:pt x="0" y="282"/>
                  <a:pt x="0" y="423"/>
                </a:cubicBezTo>
                <a:lnTo>
                  <a:pt x="156" y="354"/>
                </a:lnTo>
                <a:lnTo>
                  <a:pt x="156" y="66"/>
                </a:lnTo>
                <a:lnTo>
                  <a:pt x="0" y="0"/>
                </a:lnTo>
                <a:close/>
              </a:path>
            </a:pathLst>
          </a:custGeom>
          <a:noFill/>
          <a:ln w="34925" cap="flat" cmpd="sng">
            <a:solidFill>
              <a:schemeClr val="accent2"/>
            </a:solidFill>
            <a:prstDash val="solid"/>
            <a:round/>
            <a:headEnd type="none" w="med" len="med"/>
            <a:tailEnd type="none" w="med" len="med"/>
          </a:ln>
          <a:effectLst/>
          <a:extLst>
            <a:ext uri="{909E8E84-426E-40DD-AFC4-6F175D3DCCD1}">
              <a14:hiddenFill xmlns:a14="http://schemas.microsoft.com/office/drawing/2010/main">
                <a:solidFill>
                  <a:schemeClr val="accent2"/>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ja-JP" altLang="en-US"/>
          </a:p>
        </p:txBody>
      </p:sp>
      <p:sp>
        <p:nvSpPr>
          <p:cNvPr id="50276" name="Freeform 101"/>
          <p:cNvSpPr>
            <a:spLocks/>
          </p:cNvSpPr>
          <p:nvPr/>
        </p:nvSpPr>
        <p:spPr bwMode="auto">
          <a:xfrm>
            <a:off x="4398963" y="3051175"/>
            <a:ext cx="247650" cy="671513"/>
          </a:xfrm>
          <a:custGeom>
            <a:avLst/>
            <a:gdLst>
              <a:gd name="T0" fmla="*/ 0 w 156"/>
              <a:gd name="T1" fmla="*/ 0 h 423"/>
              <a:gd name="T2" fmla="*/ 0 w 156"/>
              <a:gd name="T3" fmla="*/ 1066027681 h 423"/>
              <a:gd name="T4" fmla="*/ 393144375 w 156"/>
              <a:gd name="T5" fmla="*/ 892135977 h 423"/>
              <a:gd name="T6" fmla="*/ 393144375 w 156"/>
              <a:gd name="T7" fmla="*/ 166330436 h 423"/>
              <a:gd name="T8" fmla="*/ 0 w 156"/>
              <a:gd name="T9" fmla="*/ 0 h 4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6" h="423">
                <a:moveTo>
                  <a:pt x="0" y="0"/>
                </a:moveTo>
                <a:cubicBezTo>
                  <a:pt x="0" y="141"/>
                  <a:pt x="0" y="282"/>
                  <a:pt x="0" y="423"/>
                </a:cubicBezTo>
                <a:lnTo>
                  <a:pt x="156" y="354"/>
                </a:lnTo>
                <a:lnTo>
                  <a:pt x="156" y="66"/>
                </a:lnTo>
                <a:lnTo>
                  <a:pt x="0" y="0"/>
                </a:lnTo>
                <a:close/>
              </a:path>
            </a:pathLst>
          </a:custGeom>
          <a:noFill/>
          <a:ln w="34925" cap="flat" cmpd="sng">
            <a:solidFill>
              <a:schemeClr val="accent2"/>
            </a:solidFill>
            <a:prstDash val="solid"/>
            <a:round/>
            <a:headEnd type="none" w="med" len="med"/>
            <a:tailEnd type="none" w="med" len="med"/>
          </a:ln>
          <a:effectLst/>
          <a:extLst>
            <a:ext uri="{909E8E84-426E-40DD-AFC4-6F175D3DCCD1}">
              <a14:hiddenFill xmlns:a14="http://schemas.microsoft.com/office/drawing/2010/main">
                <a:solidFill>
                  <a:schemeClr val="accent2"/>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ja-JP" altLang="en-US"/>
          </a:p>
        </p:txBody>
      </p:sp>
      <p:sp>
        <p:nvSpPr>
          <p:cNvPr id="50277" name="Freeform 102"/>
          <p:cNvSpPr>
            <a:spLocks/>
          </p:cNvSpPr>
          <p:nvPr/>
        </p:nvSpPr>
        <p:spPr bwMode="auto">
          <a:xfrm>
            <a:off x="4398963" y="3821113"/>
            <a:ext cx="247650" cy="671512"/>
          </a:xfrm>
          <a:custGeom>
            <a:avLst/>
            <a:gdLst>
              <a:gd name="T0" fmla="*/ 0 w 156"/>
              <a:gd name="T1" fmla="*/ 0 h 423"/>
              <a:gd name="T2" fmla="*/ 0 w 156"/>
              <a:gd name="T3" fmla="*/ 1066024506 h 423"/>
              <a:gd name="T4" fmla="*/ 393144375 w 156"/>
              <a:gd name="T5" fmla="*/ 892134648 h 423"/>
              <a:gd name="T6" fmla="*/ 393144375 w 156"/>
              <a:gd name="T7" fmla="*/ 166330189 h 423"/>
              <a:gd name="T8" fmla="*/ 0 w 156"/>
              <a:gd name="T9" fmla="*/ 0 h 4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6" h="423">
                <a:moveTo>
                  <a:pt x="0" y="0"/>
                </a:moveTo>
                <a:cubicBezTo>
                  <a:pt x="0" y="141"/>
                  <a:pt x="0" y="282"/>
                  <a:pt x="0" y="423"/>
                </a:cubicBezTo>
                <a:lnTo>
                  <a:pt x="156" y="354"/>
                </a:lnTo>
                <a:lnTo>
                  <a:pt x="156" y="66"/>
                </a:lnTo>
                <a:lnTo>
                  <a:pt x="0" y="0"/>
                </a:lnTo>
                <a:close/>
              </a:path>
            </a:pathLst>
          </a:custGeom>
          <a:noFill/>
          <a:ln w="34925" cap="flat" cmpd="sng">
            <a:solidFill>
              <a:schemeClr val="accent2"/>
            </a:solidFill>
            <a:prstDash val="solid"/>
            <a:round/>
            <a:headEnd type="none" w="med" len="med"/>
            <a:tailEnd type="none" w="med" len="med"/>
          </a:ln>
          <a:effectLst/>
          <a:extLst>
            <a:ext uri="{909E8E84-426E-40DD-AFC4-6F175D3DCCD1}">
              <a14:hiddenFill xmlns:a14="http://schemas.microsoft.com/office/drawing/2010/main">
                <a:solidFill>
                  <a:schemeClr val="accent2"/>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ja-JP" altLang="en-US"/>
          </a:p>
        </p:txBody>
      </p:sp>
      <p:sp>
        <p:nvSpPr>
          <p:cNvPr id="50278" name="Freeform 103"/>
          <p:cNvSpPr>
            <a:spLocks/>
          </p:cNvSpPr>
          <p:nvPr/>
        </p:nvSpPr>
        <p:spPr bwMode="auto">
          <a:xfrm>
            <a:off x="4398963" y="4583113"/>
            <a:ext cx="247650" cy="671512"/>
          </a:xfrm>
          <a:custGeom>
            <a:avLst/>
            <a:gdLst>
              <a:gd name="T0" fmla="*/ 0 w 156"/>
              <a:gd name="T1" fmla="*/ 0 h 423"/>
              <a:gd name="T2" fmla="*/ 0 w 156"/>
              <a:gd name="T3" fmla="*/ 1066024506 h 423"/>
              <a:gd name="T4" fmla="*/ 393144375 w 156"/>
              <a:gd name="T5" fmla="*/ 892134648 h 423"/>
              <a:gd name="T6" fmla="*/ 393144375 w 156"/>
              <a:gd name="T7" fmla="*/ 166330189 h 423"/>
              <a:gd name="T8" fmla="*/ 0 w 156"/>
              <a:gd name="T9" fmla="*/ 0 h 4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6" h="423">
                <a:moveTo>
                  <a:pt x="0" y="0"/>
                </a:moveTo>
                <a:cubicBezTo>
                  <a:pt x="0" y="141"/>
                  <a:pt x="0" y="282"/>
                  <a:pt x="0" y="423"/>
                </a:cubicBezTo>
                <a:lnTo>
                  <a:pt x="156" y="354"/>
                </a:lnTo>
                <a:lnTo>
                  <a:pt x="156" y="66"/>
                </a:lnTo>
                <a:lnTo>
                  <a:pt x="0" y="0"/>
                </a:lnTo>
                <a:close/>
              </a:path>
            </a:pathLst>
          </a:custGeom>
          <a:noFill/>
          <a:ln w="34925" cap="flat" cmpd="sng">
            <a:solidFill>
              <a:schemeClr val="accent2"/>
            </a:solidFill>
            <a:prstDash val="solid"/>
            <a:round/>
            <a:headEnd type="none" w="med" len="med"/>
            <a:tailEnd type="none" w="med" len="med"/>
          </a:ln>
          <a:effectLst/>
          <a:extLst>
            <a:ext uri="{909E8E84-426E-40DD-AFC4-6F175D3DCCD1}">
              <a14:hiddenFill xmlns:a14="http://schemas.microsoft.com/office/drawing/2010/main">
                <a:solidFill>
                  <a:schemeClr val="accent2"/>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ja-JP" altLang="en-US"/>
          </a:p>
        </p:txBody>
      </p:sp>
      <p:sp>
        <p:nvSpPr>
          <p:cNvPr id="50279" name="Freeform 104"/>
          <p:cNvSpPr>
            <a:spLocks/>
          </p:cNvSpPr>
          <p:nvPr/>
        </p:nvSpPr>
        <p:spPr bwMode="auto">
          <a:xfrm>
            <a:off x="4398963" y="5348288"/>
            <a:ext cx="247650" cy="671512"/>
          </a:xfrm>
          <a:custGeom>
            <a:avLst/>
            <a:gdLst>
              <a:gd name="T0" fmla="*/ 0 w 156"/>
              <a:gd name="T1" fmla="*/ 0 h 423"/>
              <a:gd name="T2" fmla="*/ 0 w 156"/>
              <a:gd name="T3" fmla="*/ 1066024506 h 423"/>
              <a:gd name="T4" fmla="*/ 393144375 w 156"/>
              <a:gd name="T5" fmla="*/ 892134648 h 423"/>
              <a:gd name="T6" fmla="*/ 393144375 w 156"/>
              <a:gd name="T7" fmla="*/ 166330189 h 423"/>
              <a:gd name="T8" fmla="*/ 0 w 156"/>
              <a:gd name="T9" fmla="*/ 0 h 4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6" h="423">
                <a:moveTo>
                  <a:pt x="0" y="0"/>
                </a:moveTo>
                <a:cubicBezTo>
                  <a:pt x="0" y="141"/>
                  <a:pt x="0" y="282"/>
                  <a:pt x="0" y="423"/>
                </a:cubicBezTo>
                <a:lnTo>
                  <a:pt x="156" y="354"/>
                </a:lnTo>
                <a:lnTo>
                  <a:pt x="156" y="66"/>
                </a:lnTo>
                <a:lnTo>
                  <a:pt x="0" y="0"/>
                </a:lnTo>
                <a:close/>
              </a:path>
            </a:pathLst>
          </a:custGeom>
          <a:noFill/>
          <a:ln w="34925" cap="flat" cmpd="sng">
            <a:solidFill>
              <a:schemeClr val="accent2"/>
            </a:solidFill>
            <a:prstDash val="solid"/>
            <a:round/>
            <a:headEnd type="none" w="med" len="med"/>
            <a:tailEnd type="none" w="med" len="med"/>
          </a:ln>
          <a:effectLst/>
          <a:extLst>
            <a:ext uri="{909E8E84-426E-40DD-AFC4-6F175D3DCCD1}">
              <a14:hiddenFill xmlns:a14="http://schemas.microsoft.com/office/drawing/2010/main">
                <a:solidFill>
                  <a:schemeClr val="accent2"/>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ja-JP" altLang="en-US"/>
          </a:p>
        </p:txBody>
      </p:sp>
      <p:sp>
        <p:nvSpPr>
          <p:cNvPr id="50280" name="Line 105"/>
          <p:cNvSpPr>
            <a:spLocks noChangeShapeType="1"/>
          </p:cNvSpPr>
          <p:nvPr/>
        </p:nvSpPr>
        <p:spPr bwMode="auto">
          <a:xfrm>
            <a:off x="4703763" y="2590800"/>
            <a:ext cx="423862" cy="0"/>
          </a:xfrm>
          <a:prstGeom prst="line">
            <a:avLst/>
          </a:prstGeom>
          <a:noFill/>
          <a:ln w="3810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ja-JP" altLang="en-US"/>
          </a:p>
        </p:txBody>
      </p:sp>
      <p:sp>
        <p:nvSpPr>
          <p:cNvPr id="50281" name="Line 106"/>
          <p:cNvSpPr>
            <a:spLocks noChangeShapeType="1"/>
          </p:cNvSpPr>
          <p:nvPr/>
        </p:nvSpPr>
        <p:spPr bwMode="auto">
          <a:xfrm>
            <a:off x="4692650" y="3375025"/>
            <a:ext cx="423863" cy="0"/>
          </a:xfrm>
          <a:prstGeom prst="line">
            <a:avLst/>
          </a:prstGeom>
          <a:noFill/>
          <a:ln w="3810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ja-JP" altLang="en-US"/>
          </a:p>
        </p:txBody>
      </p:sp>
      <p:sp>
        <p:nvSpPr>
          <p:cNvPr id="50282" name="Line 107"/>
          <p:cNvSpPr>
            <a:spLocks noChangeShapeType="1"/>
          </p:cNvSpPr>
          <p:nvPr/>
        </p:nvSpPr>
        <p:spPr bwMode="auto">
          <a:xfrm>
            <a:off x="4692650" y="4148138"/>
            <a:ext cx="423863" cy="0"/>
          </a:xfrm>
          <a:prstGeom prst="line">
            <a:avLst/>
          </a:prstGeom>
          <a:noFill/>
          <a:ln w="3810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ja-JP" altLang="en-US"/>
          </a:p>
        </p:txBody>
      </p:sp>
      <p:sp>
        <p:nvSpPr>
          <p:cNvPr id="50283" name="Line 108"/>
          <p:cNvSpPr>
            <a:spLocks noChangeShapeType="1"/>
          </p:cNvSpPr>
          <p:nvPr/>
        </p:nvSpPr>
        <p:spPr bwMode="auto">
          <a:xfrm>
            <a:off x="4692650" y="4932363"/>
            <a:ext cx="423863" cy="0"/>
          </a:xfrm>
          <a:prstGeom prst="line">
            <a:avLst/>
          </a:prstGeom>
          <a:noFill/>
          <a:ln w="3810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ja-JP" altLang="en-US"/>
          </a:p>
        </p:txBody>
      </p:sp>
      <p:sp>
        <p:nvSpPr>
          <p:cNvPr id="50284" name="Line 109"/>
          <p:cNvSpPr>
            <a:spLocks noChangeShapeType="1"/>
          </p:cNvSpPr>
          <p:nvPr/>
        </p:nvSpPr>
        <p:spPr bwMode="auto">
          <a:xfrm>
            <a:off x="4692650" y="5672138"/>
            <a:ext cx="423863" cy="0"/>
          </a:xfrm>
          <a:prstGeom prst="line">
            <a:avLst/>
          </a:prstGeom>
          <a:noFill/>
          <a:ln w="3810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ja-JP" altLang="en-US"/>
          </a:p>
        </p:txBody>
      </p:sp>
      <p:sp>
        <p:nvSpPr>
          <p:cNvPr id="50285" name="Line 110"/>
          <p:cNvSpPr>
            <a:spLocks noChangeShapeType="1"/>
          </p:cNvSpPr>
          <p:nvPr/>
        </p:nvSpPr>
        <p:spPr bwMode="auto">
          <a:xfrm flipH="1">
            <a:off x="5605463" y="3200400"/>
            <a:ext cx="990600" cy="1600200"/>
          </a:xfrm>
          <a:prstGeom prst="line">
            <a:avLst/>
          </a:prstGeom>
          <a:noFill/>
          <a:ln w="508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ja-JP" altLang="en-US"/>
          </a:p>
        </p:txBody>
      </p:sp>
      <p:sp>
        <p:nvSpPr>
          <p:cNvPr id="50286" name="Line 111"/>
          <p:cNvSpPr>
            <a:spLocks noChangeShapeType="1"/>
          </p:cNvSpPr>
          <p:nvPr/>
        </p:nvSpPr>
        <p:spPr bwMode="auto">
          <a:xfrm>
            <a:off x="5605463" y="3200400"/>
            <a:ext cx="990600" cy="1600200"/>
          </a:xfrm>
          <a:prstGeom prst="line">
            <a:avLst/>
          </a:prstGeom>
          <a:noFill/>
          <a:ln w="508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ja-JP" altLang="en-US"/>
          </a:p>
        </p:txBody>
      </p:sp>
      <p:sp>
        <p:nvSpPr>
          <p:cNvPr id="50287" name="Line 112"/>
          <p:cNvSpPr>
            <a:spLocks noChangeShapeType="1"/>
          </p:cNvSpPr>
          <p:nvPr/>
        </p:nvSpPr>
        <p:spPr bwMode="auto">
          <a:xfrm>
            <a:off x="5453063" y="4800600"/>
            <a:ext cx="152400" cy="0"/>
          </a:xfrm>
          <a:prstGeom prst="line">
            <a:avLst/>
          </a:prstGeom>
          <a:noFill/>
          <a:ln w="508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ja-JP" altLang="en-US"/>
          </a:p>
        </p:txBody>
      </p:sp>
      <p:sp>
        <p:nvSpPr>
          <p:cNvPr id="50288" name="Line 113"/>
          <p:cNvSpPr>
            <a:spLocks noChangeShapeType="1"/>
          </p:cNvSpPr>
          <p:nvPr/>
        </p:nvSpPr>
        <p:spPr bwMode="auto">
          <a:xfrm>
            <a:off x="6596063" y="4800600"/>
            <a:ext cx="152400" cy="0"/>
          </a:xfrm>
          <a:prstGeom prst="line">
            <a:avLst/>
          </a:prstGeom>
          <a:noFill/>
          <a:ln w="508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ja-JP" altLang="en-US"/>
          </a:p>
        </p:txBody>
      </p:sp>
      <p:sp>
        <p:nvSpPr>
          <p:cNvPr id="50289" name="Line 114"/>
          <p:cNvSpPr>
            <a:spLocks noChangeShapeType="1"/>
          </p:cNvSpPr>
          <p:nvPr/>
        </p:nvSpPr>
        <p:spPr bwMode="auto">
          <a:xfrm>
            <a:off x="5453063" y="3200400"/>
            <a:ext cx="152400" cy="0"/>
          </a:xfrm>
          <a:prstGeom prst="line">
            <a:avLst/>
          </a:prstGeom>
          <a:noFill/>
          <a:ln w="508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ja-JP" altLang="en-US"/>
          </a:p>
        </p:txBody>
      </p:sp>
      <p:sp>
        <p:nvSpPr>
          <p:cNvPr id="50290" name="Line 115"/>
          <p:cNvSpPr>
            <a:spLocks noChangeShapeType="1"/>
          </p:cNvSpPr>
          <p:nvPr/>
        </p:nvSpPr>
        <p:spPr bwMode="auto">
          <a:xfrm>
            <a:off x="6596063" y="3200400"/>
            <a:ext cx="152400" cy="0"/>
          </a:xfrm>
          <a:prstGeom prst="line">
            <a:avLst/>
          </a:prstGeom>
          <a:noFill/>
          <a:ln w="508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ja-JP" altLang="en-US"/>
          </a:p>
        </p:txBody>
      </p:sp>
      <p:pic>
        <p:nvPicPr>
          <p:cNvPr id="2" name="オーディオ 1">
            <a:hlinkClick r:id="" action="ppaction://media"/>
            <a:extLst>
              <a:ext uri="{FF2B5EF4-FFF2-40B4-BE49-F238E27FC236}">
                <a16:creationId xmlns:a16="http://schemas.microsoft.com/office/drawing/2014/main" id="{9BB38141-6668-45B5-902C-7D6200FCC48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2428588649"/>
      </p:ext>
    </p:extLst>
  </p:cSld>
  <p:clrMapOvr>
    <a:masterClrMapping/>
  </p:clrMapOvr>
  <mc:AlternateContent xmlns:mc="http://schemas.openxmlformats.org/markup-compatibility/2006">
    <mc:Choice xmlns:p14="http://schemas.microsoft.com/office/powerpoint/2010/main" Requires="p14">
      <p:transition spd="slow" p14:dur="2000" advTm="30418"/>
    </mc:Choice>
    <mc:Fallback>
      <p:transition spd="slow" advTm="304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671" x="8997950" y="3948113"/>
          <p14:tracePt t="679" x="8907463" y="3948113"/>
          <p14:tracePt t="689" x="8834438" y="3948113"/>
          <p14:tracePt t="695" x="8734425" y="3948113"/>
          <p14:tracePt t="709" x="8678863" y="3948113"/>
          <p14:tracePt t="713" x="8651875" y="3948113"/>
          <p14:tracePt t="725" x="8615363" y="3948113"/>
          <p14:tracePt t="729" x="8578850" y="3948113"/>
          <p14:tracePt t="745" x="8569325" y="3948113"/>
          <p14:tracePt t="761" x="8559800" y="3948113"/>
          <p14:tracePt t="777" x="8551863" y="3948113"/>
          <p14:tracePt t="801" x="8542338" y="3948113"/>
          <p14:tracePt t="833" x="8532813" y="3940175"/>
          <p14:tracePt t="840" x="8523288" y="3930650"/>
          <p14:tracePt t="857" x="8523288" y="3921125"/>
          <p14:tracePt t="872" x="8523288" y="3911600"/>
          <p14:tracePt t="888" x="8523288" y="3894138"/>
          <p14:tracePt t="896" x="8523288" y="3875088"/>
          <p14:tracePt t="905" x="8523288" y="3867150"/>
          <p14:tracePt t="924" x="8532813" y="3840163"/>
          <p14:tracePt t="927" x="8532813" y="3821113"/>
          <p14:tracePt t="935" x="8532813" y="3811588"/>
          <p14:tracePt t="944" x="8542338" y="3794125"/>
          <p14:tracePt t="952" x="8542338" y="3784600"/>
          <p14:tracePt t="960" x="8542338" y="3767138"/>
          <p14:tracePt t="968" x="8542338" y="3748088"/>
          <p14:tracePt t="976" x="8542338" y="3738563"/>
          <p14:tracePt t="984" x="8551863" y="3738563"/>
          <p14:tracePt t="992" x="8551863" y="3730625"/>
          <p14:tracePt t="1000" x="8551863" y="3711575"/>
          <p14:tracePt t="1008" x="8551863" y="3702050"/>
          <p14:tracePt t="1016" x="8551863" y="3694113"/>
          <p14:tracePt t="1024" x="8551863" y="3665538"/>
          <p14:tracePt t="1032" x="8551863" y="3648075"/>
          <p14:tracePt t="1041" x="8551863" y="3621088"/>
          <p14:tracePt t="1048" x="8551863" y="3592513"/>
          <p14:tracePt t="1056" x="8551863" y="3538538"/>
          <p14:tracePt t="1063" x="8551863" y="3502025"/>
          <p14:tracePt t="1072" x="8551863" y="3411538"/>
          <p14:tracePt t="1080" x="8551863" y="3375025"/>
          <p14:tracePt t="1089" x="8551863" y="3292475"/>
          <p14:tracePt t="1096" x="8551863" y="3228975"/>
          <p14:tracePt t="1106" x="8551863" y="3173413"/>
          <p14:tracePt t="1113" x="8551863" y="3136900"/>
          <p14:tracePt t="1119" x="8551863" y="3090863"/>
          <p14:tracePt t="1128" x="8551863" y="3054350"/>
          <p14:tracePt t="1136" x="8551863" y="3046413"/>
          <p14:tracePt t="1144" x="8551863" y="3017838"/>
          <p14:tracePt t="1152" x="8551863" y="3009900"/>
          <p14:tracePt t="1160" x="8551863" y="2990850"/>
          <p14:tracePt t="1168" x="8559800" y="2973388"/>
          <p14:tracePt t="1176" x="8569325" y="2973388"/>
          <p14:tracePt t="1321" x="8569325" y="2963863"/>
          <p14:tracePt t="1336" x="8569325" y="2946400"/>
          <p14:tracePt t="1344" x="8569325" y="2936875"/>
          <p14:tracePt t="1368" x="8569325" y="2927350"/>
          <p14:tracePt t="1375" x="8569325" y="2917825"/>
          <p14:tracePt t="1384" x="8569325" y="2909888"/>
          <p14:tracePt t="1400" x="8569325" y="2900363"/>
          <p14:tracePt t="1409" x="8569325" y="2890838"/>
          <p14:tracePt t="1428" x="8569325" y="2863850"/>
          <p14:tracePt t="1433" x="8559800" y="2854325"/>
          <p14:tracePt t="1444" x="8551863" y="2836863"/>
          <p14:tracePt t="1449" x="8532813" y="2817813"/>
          <p14:tracePt t="1461" x="8532813" y="2800350"/>
          <p14:tracePt t="1465" x="8523288" y="2781300"/>
          <p14:tracePt t="1473" x="8515350" y="2763838"/>
          <p14:tracePt t="1480" x="8505825" y="2744788"/>
          <p14:tracePt t="1489" x="8488363" y="2717800"/>
          <p14:tracePt t="1495" x="8478838" y="2708275"/>
          <p14:tracePt t="1505" x="8469313" y="2671763"/>
          <p14:tracePt t="1512" x="8459788" y="2625725"/>
          <p14:tracePt t="1520" x="8423275" y="2581275"/>
          <p14:tracePt t="1527" x="8415338" y="2535238"/>
          <p14:tracePt t="1536" x="8386763" y="2471738"/>
          <p14:tracePt t="1543" x="8369300" y="2444750"/>
          <p14:tracePt t="1551" x="8359775" y="2398713"/>
          <p14:tracePt t="1560" x="8350250" y="2371725"/>
          <p14:tracePt t="1568" x="8350250" y="2343150"/>
          <p14:tracePt t="1576" x="8323263" y="2325688"/>
          <p14:tracePt t="1584" x="8323263" y="2306638"/>
          <p14:tracePt t="1593" x="8323263" y="2289175"/>
          <p14:tracePt t="1608" x="8323263" y="2262188"/>
          <p14:tracePt t="1632" x="8323263" y="2252663"/>
          <p14:tracePt t="2001" x="8342313" y="2233613"/>
          <p14:tracePt t="2011" x="8350250" y="2233613"/>
          <p14:tracePt t="2025" x="8369300" y="2216150"/>
          <p14:tracePt t="2044" x="8369300" y="2206625"/>
          <p14:tracePt t="2058" x="8378825" y="2197100"/>
          <p14:tracePt t="2121" x="8386763" y="2197100"/>
          <p14:tracePt t="2306" x="8396288" y="2197100"/>
          <p14:tracePt t="2322" x="8405813" y="2197100"/>
          <p14:tracePt t="2338" x="8415338" y="2197100"/>
          <p14:tracePt t="17036" x="8605838" y="2052638"/>
          <p14:tracePt t="17044" x="8807450" y="1860550"/>
          <p14:tracePt t="17051" x="8834438" y="1804988"/>
          <p14:tracePt t="17056" x="8834438" y="1768475"/>
          <p14:tracePt t="17064" x="8751888" y="1768475"/>
          <p14:tracePt t="17072" x="8588375" y="1768475"/>
          <p14:tracePt t="17081" x="8277225" y="1751013"/>
          <p14:tracePt t="17087" x="8040688" y="1731963"/>
          <p14:tracePt t="17095" x="7931150" y="1731963"/>
          <p14:tracePt t="17104" x="7921625" y="1731963"/>
          <p14:tracePt t="17176" x="7913688" y="1724025"/>
          <p14:tracePt t="17289" x="7904163" y="1714500"/>
          <p14:tracePt t="17298" x="7867650" y="1768475"/>
          <p14:tracePt t="17304" x="7777163" y="2016125"/>
          <p14:tracePt t="17313" x="7639050" y="2425700"/>
          <p14:tracePt t="17322" x="7466013" y="2917825"/>
          <p14:tracePt t="17328" x="7265988" y="3482975"/>
          <p14:tracePt t="17340" x="6946900" y="4067175"/>
          <p14:tracePt t="17344" x="6664325" y="4568825"/>
          <p14:tracePt t="17355" x="6391275" y="5080000"/>
          <p14:tracePt t="17360" x="6043613" y="5635625"/>
          <p14:tracePt t="17368" x="5770563" y="6137275"/>
          <p14:tracePt t="17376" x="5487988" y="6648450"/>
          <p14:tracePt t="17959" x="3273425" y="6775450"/>
          <p14:tracePt t="17970" x="3273425" y="6731000"/>
          <p14:tracePt t="17979" x="3273425" y="6694488"/>
          <p14:tracePt t="17986" x="3273425" y="6648450"/>
          <p14:tracePt t="17994" x="3273425" y="6629400"/>
          <p14:tracePt t="18000" x="3273425" y="6592888"/>
          <p14:tracePt t="18008" x="3263900" y="6548438"/>
          <p14:tracePt t="18016" x="3227388" y="6502400"/>
          <p14:tracePt t="18024" x="3208338" y="6465888"/>
          <p14:tracePt t="18032" x="3181350" y="6429375"/>
          <p14:tracePt t="18042" x="3154363" y="6392863"/>
          <p14:tracePt t="18048" x="3144838" y="6375400"/>
          <p14:tracePt t="18057" x="3117850" y="6346825"/>
          <p14:tracePt t="18063" x="3090863" y="6310313"/>
          <p14:tracePt t="18073" x="3054350" y="6265863"/>
          <p14:tracePt t="18080" x="3044825" y="6256338"/>
          <p14:tracePt t="18095" x="3017838" y="6229350"/>
          <p14:tracePt t="18102" x="2998788" y="6210300"/>
          <p14:tracePt t="18107" x="2981325" y="6164263"/>
          <p14:tracePt t="18113" x="2962275" y="6146800"/>
          <p14:tracePt t="18122" x="2908300" y="6100763"/>
          <p14:tracePt t="18129" x="2881313" y="6073775"/>
          <p14:tracePt t="18138" x="2852738" y="6037263"/>
          <p14:tracePt t="18144" x="2825750" y="6018213"/>
          <p14:tracePt t="18153" x="2798763" y="5991225"/>
          <p14:tracePt t="18160" x="2762250" y="5954713"/>
          <p14:tracePt t="18167" x="2744788" y="5946775"/>
          <p14:tracePt t="18175" x="2708275" y="5927725"/>
          <p14:tracePt t="18184" x="2662238" y="5900738"/>
          <p14:tracePt t="18192" x="2643188" y="5900738"/>
          <p14:tracePt t="18200" x="2616200" y="5900738"/>
          <p14:tracePt t="18208" x="2579688" y="5900738"/>
          <p14:tracePt t="18217" x="2525713" y="5900738"/>
          <p14:tracePt t="18224" x="2498725" y="5900738"/>
          <p14:tracePt t="18231" x="2479675" y="5900738"/>
          <p14:tracePt t="18240" x="2452688" y="5900738"/>
          <p14:tracePt t="18247" x="2425700" y="5891213"/>
          <p14:tracePt t="18256" x="2406650" y="5891213"/>
          <p14:tracePt t="18264" x="2389188" y="5891213"/>
          <p14:tracePt t="18272" x="2360613" y="5891213"/>
          <p14:tracePt t="18280" x="2352675" y="5891213"/>
          <p14:tracePt t="18288" x="2324100" y="5891213"/>
          <p14:tracePt t="18296" x="2306638" y="5881688"/>
          <p14:tracePt t="18304" x="2297113" y="5881688"/>
          <p14:tracePt t="18312" x="2279650" y="5881688"/>
          <p14:tracePt t="18320" x="2270125" y="5881688"/>
          <p14:tracePt t="18337" x="2260600" y="5881688"/>
          <p14:tracePt t="18344" x="2233613" y="5881688"/>
          <p14:tracePt t="18354" x="2214563" y="5881688"/>
          <p14:tracePt t="18360" x="2197100" y="5881688"/>
          <p14:tracePt t="18368" x="2179638" y="5881688"/>
          <p14:tracePt t="18376" x="2160588" y="5873750"/>
          <p14:tracePt t="18392" x="2151063" y="5873750"/>
          <p14:tracePt t="18459" x="2143125" y="5864225"/>
          <p14:tracePt t="18466" x="2143125" y="5854700"/>
          <p14:tracePt t="18475" x="2179638" y="5845175"/>
          <p14:tracePt t="18481" x="2251075" y="5845175"/>
          <p14:tracePt t="18490" x="2370138" y="5837238"/>
          <p14:tracePt t="18495" x="2479675" y="5818188"/>
          <p14:tracePt t="18505" x="2625725" y="5818188"/>
          <p14:tracePt t="18511" x="2825750" y="5818188"/>
          <p14:tracePt t="18521" x="2998788" y="5818188"/>
          <p14:tracePt t="18528" x="3227388" y="5818188"/>
          <p14:tracePt t="18537" x="3482975" y="5818188"/>
          <p14:tracePt t="18544" x="3729038" y="5791200"/>
          <p14:tracePt t="18553" x="3956050" y="5791200"/>
          <p14:tracePt t="18559" x="4157663" y="5791200"/>
          <p14:tracePt t="18568" x="4303713" y="5791200"/>
          <p14:tracePt t="18576" x="4430713" y="5772150"/>
          <p14:tracePt t="18584" x="4557713" y="5772150"/>
          <p14:tracePt t="18591" x="4630738" y="5764213"/>
          <p14:tracePt t="18599" x="4713288" y="5745163"/>
          <p14:tracePt t="18608" x="4767263" y="5745163"/>
          <p14:tracePt t="18616" x="4832350" y="5718175"/>
          <p14:tracePt t="18623" x="4886325" y="5708650"/>
          <p14:tracePt t="18633" x="4941888" y="5708650"/>
          <p14:tracePt t="18640" x="5022850" y="5699125"/>
          <p14:tracePt t="18648" x="5114925" y="5699125"/>
          <p14:tracePt t="18656" x="5224463" y="5672138"/>
          <p14:tracePt t="18663" x="5305425" y="5654675"/>
          <p14:tracePt t="18671" x="5434013" y="5654675"/>
          <p14:tracePt t="18680" x="5561013" y="5654675"/>
          <p14:tracePt t="18688" x="5707063" y="5645150"/>
          <p14:tracePt t="18695" x="5870575" y="5645150"/>
          <p14:tracePt t="18704" x="5999163" y="5645150"/>
          <p14:tracePt t="18712" x="6126163" y="5645150"/>
          <p14:tracePt t="18720" x="6235700" y="5626100"/>
          <p14:tracePt t="18728" x="6308725" y="5626100"/>
          <p14:tracePt t="18737" x="6362700" y="5626100"/>
          <p14:tracePt t="18744" x="6418263" y="5626100"/>
          <p14:tracePt t="18754" x="6464300" y="5626100"/>
          <p14:tracePt t="18760" x="6481763" y="5618163"/>
          <p14:tracePt t="18768" x="6518275" y="5618163"/>
          <p14:tracePt t="18776" x="6537325" y="5618163"/>
          <p14:tracePt t="18784" x="6573838" y="5599113"/>
          <p14:tracePt t="18791" x="6610350" y="5599113"/>
          <p14:tracePt t="18799" x="6645275" y="5589588"/>
          <p14:tracePt t="18808" x="6673850" y="5589588"/>
          <p14:tracePt t="18816" x="6727825" y="5589588"/>
          <p14:tracePt t="18824" x="6783388" y="5572125"/>
          <p14:tracePt t="18832" x="6864350" y="5562600"/>
          <p14:tracePt t="18840" x="6919913" y="5562600"/>
          <p14:tracePt t="18848" x="6992938" y="5562600"/>
          <p14:tracePt t="18856" x="7083425" y="5562600"/>
          <p14:tracePt t="18864" x="7175500" y="5562600"/>
          <p14:tracePt t="18872" x="7302500" y="5562600"/>
          <p14:tracePt t="18880" x="7392988" y="5562600"/>
          <p14:tracePt t="18888" x="7502525" y="5562600"/>
          <p14:tracePt t="18896" x="7612063" y="5562600"/>
          <p14:tracePt t="18904" x="7721600" y="5562600"/>
          <p14:tracePt t="18911" x="7813675" y="5562600"/>
          <p14:tracePt t="18922" x="7921625" y="5562600"/>
          <p14:tracePt t="18927" x="8004175" y="5562600"/>
          <p14:tracePt t="18937" x="8113713" y="5562600"/>
          <p14:tracePt t="18943" x="8204200" y="5562600"/>
          <p14:tracePt t="18953" x="8313738" y="5562600"/>
          <p14:tracePt t="18959" x="8369300" y="5562600"/>
          <p14:tracePt t="18968" x="8442325" y="5562600"/>
          <p14:tracePt t="18976" x="8488363" y="5562600"/>
          <p14:tracePt t="18984" x="8523288" y="5562600"/>
          <p14:tracePt t="18991" x="8542338" y="5562600"/>
          <p14:tracePt t="19000" x="8569325" y="5562600"/>
          <p14:tracePt t="19008" x="8578850" y="5562600"/>
          <p14:tracePt t="19038" x="8588375" y="5562600"/>
          <p14:tracePt t="19064" x="8596313" y="5562600"/>
          <p14:tracePt t="19097" x="8615363" y="5562600"/>
          <p14:tracePt t="19163" x="8624888" y="5554663"/>
          <p14:tracePt t="19489" x="8624888" y="5545138"/>
          <p14:tracePt t="19495" x="8569325" y="5562600"/>
          <p14:tracePt t="19503" x="8488363" y="5572125"/>
          <p14:tracePt t="19511" x="8359775" y="5599113"/>
          <p14:tracePt t="19520" x="8213725" y="5618163"/>
          <p14:tracePt t="19528" x="8031163" y="5626100"/>
          <p14:tracePt t="19537" x="7831138" y="5645150"/>
          <p14:tracePt t="19544" x="7675563" y="5691188"/>
          <p14:tracePt t="19553" x="7458075" y="5691188"/>
          <p14:tracePt t="19559" x="7275513" y="5691188"/>
          <p14:tracePt t="19568" x="7073900" y="5691188"/>
          <p14:tracePt t="19576" x="6919913" y="5691188"/>
          <p14:tracePt t="19584" x="6791325" y="5691188"/>
          <p14:tracePt t="19592" x="6664325" y="5691188"/>
          <p14:tracePt t="19600" x="6554788" y="5691188"/>
          <p14:tracePt t="19610" x="6445250" y="5691188"/>
          <p14:tracePt t="19615" x="6345238" y="5691188"/>
          <p14:tracePt t="19625" x="6235700" y="5691188"/>
          <p14:tracePt t="19631" x="6162675" y="5691188"/>
          <p14:tracePt t="19642" x="6035675" y="5691188"/>
          <p14:tracePt t="19649" x="5907088" y="5691188"/>
          <p14:tracePt t="19658" x="5761038" y="5691188"/>
          <p14:tracePt t="19666" x="5634038" y="5691188"/>
          <p14:tracePt t="19674" x="5478463" y="5691188"/>
          <p14:tracePt t="19680" x="5334000" y="5691188"/>
          <p14:tracePt t="19689" x="5205413" y="5691188"/>
          <p14:tracePt t="19697" x="5078413" y="5691188"/>
          <p14:tracePt t="19709" x="4949825" y="5691188"/>
          <p14:tracePt t="19713" x="4840288" y="5691188"/>
          <p14:tracePt t="19724" x="4759325" y="5691188"/>
          <p14:tracePt t="19729" x="4686300" y="5691188"/>
          <p14:tracePt t="19740" x="4630738" y="5691188"/>
          <p14:tracePt t="19745" x="4576763" y="5691188"/>
          <p14:tracePt t="19758" x="4549775" y="5691188"/>
          <p14:tracePt t="19760" x="4530725" y="5691188"/>
          <p14:tracePt t="19769" x="4521200" y="5691188"/>
          <p14:tracePt t="19777" x="4503738" y="5691188"/>
          <p14:tracePt t="19790" x="4494213" y="5691188"/>
          <p14:tracePt t="19792" x="4484688" y="5691188"/>
          <p14:tracePt t="19804" x="4476750" y="5681663"/>
          <p14:tracePt t="19808" x="4440238" y="5672138"/>
          <p14:tracePt t="19824" x="4413250" y="5662613"/>
          <p14:tracePt t="19832" x="4394200" y="5645150"/>
          <p14:tracePt t="19840" x="4367213" y="5635625"/>
          <p14:tracePt t="19848" x="4311650" y="5635625"/>
          <p14:tracePt t="19856" x="4230688" y="5618163"/>
          <p14:tracePt t="19864" x="4138613" y="5608638"/>
          <p14:tracePt t="19874" x="4029075" y="5608638"/>
          <p14:tracePt t="19881" x="3902075" y="5608638"/>
          <p14:tracePt t="19891" x="3775075" y="5608638"/>
          <p14:tracePt t="19908" x="3509963" y="5581650"/>
          <p14:tracePt t="19912" x="3400425" y="5562600"/>
          <p14:tracePt t="19922" x="3309938" y="5554663"/>
          <p14:tracePt t="19929" x="3217863" y="5554663"/>
          <p14:tracePt t="19939" x="3136900" y="5535613"/>
          <p14:tracePt t="19945" x="3117850" y="5535613"/>
          <p14:tracePt t="19956" x="3063875" y="5518150"/>
          <p14:tracePt t="19961" x="2990850" y="5499100"/>
          <p14:tracePt t="19969" x="2935288" y="5499100"/>
          <p14:tracePt t="19976" x="2871788" y="5489575"/>
          <p14:tracePt t="19985" x="2781300" y="5489575"/>
          <p14:tracePt t="19992" x="2708275" y="5481638"/>
          <p14:tracePt t="20001" x="2625725" y="5462588"/>
          <p14:tracePt t="20008" x="2579688" y="5453063"/>
          <p14:tracePt t="20017" x="2525713" y="5445125"/>
          <p14:tracePt t="20025" x="2470150" y="5445125"/>
          <p14:tracePt t="20032" x="2425700" y="5435600"/>
          <p14:tracePt t="20041" x="2397125" y="5435600"/>
          <p14:tracePt t="20049" x="2370138" y="5426075"/>
          <p14:tracePt t="20056" x="2352675" y="5426075"/>
          <p14:tracePt t="20064" x="2324100" y="5426075"/>
          <p14:tracePt t="20072" x="2306638" y="5426075"/>
          <p14:tracePt t="20087" x="2287588" y="5426075"/>
          <p14:tracePt t="20202" x="2279650" y="5426075"/>
          <p14:tracePt t="20212" x="2270125" y="5426075"/>
          <p14:tracePt t="20218" x="2260600" y="5426075"/>
          <p14:tracePt t="20224" x="2251075" y="5426075"/>
          <p14:tracePt t="20232" x="2233613" y="5435600"/>
          <p14:tracePt t="20240" x="2233613" y="5445125"/>
          <p14:tracePt t="20248" x="2206625" y="5445125"/>
          <p14:tracePt t="20256" x="2197100" y="5453063"/>
          <p14:tracePt t="20264" x="2179638" y="5462588"/>
          <p14:tracePt t="20272" x="2160588" y="5481638"/>
          <p14:tracePt t="20280" x="2124075" y="5499100"/>
          <p14:tracePt t="20288" x="2106613" y="5508625"/>
          <p14:tracePt t="20296" x="2078038" y="5535613"/>
          <p14:tracePt t="20304" x="2060575" y="5545138"/>
          <p14:tracePt t="20312" x="2041525" y="5554663"/>
          <p14:tracePt t="20320" x="2033588" y="5554663"/>
          <p14:tracePt t="20328" x="2024063" y="5554663"/>
          <p14:tracePt t="20337" x="2014538" y="5554663"/>
          <p14:tracePt t="20441" x="1997075" y="5554663"/>
          <p14:tracePt t="20451" x="1960563" y="5554663"/>
          <p14:tracePt t="20458" x="1951038" y="5554663"/>
          <p14:tracePt t="20465" x="1914525" y="5554663"/>
          <p14:tracePt t="20474" x="1895475" y="5554663"/>
          <p14:tracePt t="20483" x="1860550" y="5554663"/>
          <p14:tracePt t="20491" x="1814513" y="5554663"/>
          <p14:tracePt t="20498" x="1778000" y="5554663"/>
          <p14:tracePt t="20504" x="1722438" y="5554663"/>
          <p14:tracePt t="20512" x="1668463" y="5554663"/>
          <p14:tracePt t="20524" x="1622425" y="5554663"/>
          <p14:tracePt t="20529" x="1585913" y="5554663"/>
          <p14:tracePt t="20539" x="1531938" y="5554663"/>
          <p14:tracePt t="20544" x="1476375" y="5554663"/>
          <p14:tracePt t="20556" x="1439863" y="5554663"/>
          <p14:tracePt t="20561" x="1431925" y="5554663"/>
          <p14:tracePt t="20571" x="1412875" y="5554663"/>
          <p14:tracePt t="20592" x="1403350" y="5554663"/>
          <p14:tracePt t="20609" x="1395413" y="5554663"/>
          <p14:tracePt t="20617" x="1385888" y="5554663"/>
          <p14:tracePt t="20641" x="1366838" y="5554663"/>
          <p14:tracePt t="20657" x="1349375" y="5562600"/>
          <p14:tracePt t="20673" x="1339850" y="5589588"/>
          <p14:tracePt t="20699" x="1330325" y="5608638"/>
          <p14:tracePt t="20727" x="1330325" y="5618163"/>
          <p14:tracePt t="20769" x="1330325" y="5626100"/>
          <p14:tracePt t="20777" x="1322388" y="5635625"/>
          <p14:tracePt t="20785" x="1312863" y="5645150"/>
          <p14:tracePt t="20804" x="1312863" y="5654675"/>
          <p14:tracePt t="20824" x="1303338" y="5681663"/>
          <p14:tracePt t="20848" x="1285875" y="5718175"/>
          <p14:tracePt t="20856" x="1285875" y="5727700"/>
          <p14:tracePt t="20864" x="1266825" y="5754688"/>
          <p14:tracePt t="20872" x="1266825" y="5772150"/>
          <p14:tracePt t="20880" x="1258888" y="5800725"/>
          <p14:tracePt t="20888" x="1258888" y="5808663"/>
          <p14:tracePt t="20895" x="1258888" y="5837238"/>
          <p14:tracePt t="20903" x="1249363" y="5854700"/>
          <p14:tracePt t="20912" x="1249363" y="5864225"/>
          <p14:tracePt t="20920" x="1239838" y="5873750"/>
          <p14:tracePt t="21057" x="1239838" y="5854700"/>
          <p14:tracePt t="21072" x="1239838" y="5845175"/>
          <p14:tracePt t="21080" x="1239838" y="5837238"/>
          <p14:tracePt t="21088" x="1249363" y="5827713"/>
          <p14:tracePt t="21096" x="1258888" y="5827713"/>
          <p14:tracePt t="21104" x="1276350" y="5808663"/>
          <p14:tracePt t="21112" x="1285875" y="5800725"/>
          <p14:tracePt t="21125" x="1293813" y="5800725"/>
          <p14:tracePt t="21129" x="1312863" y="5791200"/>
          <p14:tracePt t="21145" x="1339850" y="5781675"/>
          <p14:tracePt t="21158" x="1358900" y="5764213"/>
          <p14:tracePt t="21161" x="1366838" y="5754688"/>
          <p14:tracePt t="21168" x="1385888" y="5745163"/>
          <p14:tracePt t="21176" x="1403350" y="5727700"/>
          <p14:tracePt t="21183" x="1412875" y="5718175"/>
          <p14:tracePt t="21192" x="1431925" y="5708650"/>
          <p14:tracePt t="21208" x="1439863" y="5699125"/>
          <p14:tracePt t="21232" x="1458913" y="5681663"/>
          <p14:tracePt t="21354" x="1449388" y="5691188"/>
          <p14:tracePt t="21365" x="1439863" y="5699125"/>
          <p14:tracePt t="21370" x="1422400" y="5708650"/>
          <p14:tracePt t="21392" x="1412875" y="5708650"/>
          <p14:tracePt t="21399" x="1403350" y="5708650"/>
          <p14:tracePt t="21480" x="1412875" y="5699125"/>
          <p14:tracePt t="21488" x="1458913" y="5672138"/>
          <p14:tracePt t="21496" x="1476375" y="5662613"/>
          <p14:tracePt t="21504" x="1512888" y="5635625"/>
          <p14:tracePt t="21512" x="1576388" y="5618163"/>
          <p14:tracePt t="21520" x="1677988" y="5589588"/>
          <p14:tracePt t="21528" x="1768475" y="5572125"/>
          <p14:tracePt t="21537" x="1887538" y="5526088"/>
          <p14:tracePt t="21545" x="1997075" y="5499100"/>
          <p14:tracePt t="21555" x="2133600" y="5472113"/>
          <p14:tracePt t="21559" x="2206625" y="5472113"/>
          <p14:tracePt t="21568" x="2260600" y="5462588"/>
          <p14:tracePt t="21575" x="2352675" y="5445125"/>
          <p14:tracePt t="21583" x="2397125" y="5445125"/>
          <p14:tracePt t="21592" x="2425700" y="5445125"/>
          <p14:tracePt t="21599" x="2433638" y="5445125"/>
          <p14:tracePt t="21657" x="2452688" y="5445125"/>
          <p14:tracePt t="21721" x="2462213" y="5445125"/>
          <p14:tracePt t="21738" x="2462213" y="5453063"/>
          <p14:tracePt t="21746" x="2462213" y="5462588"/>
          <p14:tracePt t="21753" x="2462213" y="5472113"/>
          <p14:tracePt t="21775" x="2462213" y="5489575"/>
          <p14:tracePt t="21785" x="2452688" y="5489575"/>
          <p14:tracePt t="21930" x="2425700" y="5489575"/>
          <p14:tracePt t="21938" x="2406650" y="5489575"/>
          <p14:tracePt t="21946" x="2370138" y="5489575"/>
          <p14:tracePt t="21956" x="2316163" y="5489575"/>
          <p14:tracePt t="21960" x="2243138" y="5489575"/>
          <p14:tracePt t="21971" x="2160588" y="5489575"/>
          <p14:tracePt t="21976" x="2070100" y="5489575"/>
          <p14:tracePt t="21985" x="1997075" y="5489575"/>
          <p14:tracePt t="21992" x="1924050" y="5489575"/>
          <p14:tracePt t="22001" x="1895475" y="5489575"/>
          <p14:tracePt t="22008" x="1851025" y="5489575"/>
          <p14:tracePt t="22017" x="1831975" y="5499100"/>
          <p14:tracePt t="22081" x="1895475" y="5499100"/>
          <p14:tracePt t="22090" x="2060575" y="5499100"/>
          <p14:tracePt t="22097" x="2206625" y="5472113"/>
          <p14:tracePt t="22107" x="2433638" y="5453063"/>
          <p14:tracePt t="22112" x="2725738" y="5389563"/>
          <p14:tracePt t="22120" x="2889250" y="5362575"/>
          <p14:tracePt t="22128" x="3227388" y="5307013"/>
          <p14:tracePt t="22137" x="3500438" y="5289550"/>
          <p14:tracePt t="22144" x="3765550" y="5216525"/>
          <p14:tracePt t="22154" x="4057650" y="5133975"/>
          <p14:tracePt t="22159" x="4257675" y="5116513"/>
          <p14:tracePt t="22168" x="4394200" y="5106988"/>
          <p14:tracePt t="22176" x="4521200" y="5043488"/>
          <p14:tracePt t="22185" x="4649788" y="5016500"/>
          <p14:tracePt t="22191" x="4767263" y="4970463"/>
          <p14:tracePt t="22200" x="4849813" y="4943475"/>
          <p14:tracePt t="22207" x="4895850" y="4924425"/>
          <p14:tracePt t="22216" x="4941888" y="4906963"/>
          <p14:tracePt t="22223" x="4968875" y="4887913"/>
          <p14:tracePt t="22232" x="4986338" y="4878388"/>
          <p14:tracePt t="22240" x="5005388" y="4860925"/>
          <p14:tracePt t="22248" x="5022850" y="4851400"/>
          <p14:tracePt t="22256" x="5041900" y="4841875"/>
          <p14:tracePt t="22264" x="5049838" y="4833938"/>
          <p14:tracePt t="22272" x="5068888" y="4814888"/>
          <p14:tracePt t="22280" x="5078413" y="4814888"/>
          <p14:tracePt t="22289" x="5086350" y="4805363"/>
          <p14:tracePt t="22304" x="5114925" y="4805363"/>
          <p14:tracePt t="22313" x="5114925" y="4797425"/>
          <p14:tracePt t="22320" x="5122863" y="4787900"/>
          <p14:tracePt t="22352" x="5132388" y="4778375"/>
          <p14:tracePt t="22411" x="5141913" y="4778375"/>
          <p14:tracePt t="22418" x="5151438" y="4778375"/>
          <p14:tracePt t="22427" x="5178425" y="4778375"/>
          <p14:tracePt t="22431" x="5205413" y="4797425"/>
          <p14:tracePt t="22441" x="5268913" y="4851400"/>
          <p14:tracePt t="22448" x="5305425" y="4860925"/>
          <p14:tracePt t="22456" x="5368925" y="4897438"/>
          <p14:tracePt t="22464" x="5434013" y="4924425"/>
          <p14:tracePt t="22472" x="5478463" y="4933950"/>
          <p14:tracePt t="22479" x="5543550" y="4960938"/>
          <p14:tracePt t="22489" x="5570538" y="4979988"/>
          <p14:tracePt t="22496" x="5597525" y="4987925"/>
          <p14:tracePt t="22505" x="5607050" y="4987925"/>
          <p14:tracePt t="22559" x="5607050" y="5006975"/>
          <p14:tracePt t="22568" x="5597525" y="5016500"/>
          <p14:tracePt t="22576" x="5543550" y="5024438"/>
          <p14:tracePt t="22583" x="5497513" y="5043488"/>
          <p14:tracePt t="22591" x="5478463" y="5060950"/>
          <p14:tracePt t="22600" x="5434013" y="5080000"/>
          <p14:tracePt t="22608" x="5405438" y="5080000"/>
          <p14:tracePt t="22618" x="5387975" y="5089525"/>
          <p14:tracePt t="22624" x="5341938" y="5089525"/>
          <p14:tracePt t="22633" x="5324475" y="5089525"/>
          <p14:tracePt t="22640" x="5297488" y="5089525"/>
          <p14:tracePt t="22647" x="5287963" y="5089525"/>
          <p14:tracePt t="22664" x="5268913" y="5089525"/>
          <p14:tracePt t="22672" x="5260975" y="5089525"/>
          <p14:tracePt t="22680" x="5241925" y="5089525"/>
          <p14:tracePt t="22688" x="5232400" y="5060950"/>
          <p14:tracePt t="22696" x="5232400" y="5016500"/>
          <p14:tracePt t="22704" x="5232400" y="4987925"/>
          <p14:tracePt t="22712" x="5232400" y="4970463"/>
          <p14:tracePt t="22720" x="5232400" y="4914900"/>
          <p14:tracePt t="22727" x="5232400" y="4860925"/>
          <p14:tracePt t="22737" x="5232400" y="4805363"/>
          <p14:tracePt t="22744" x="5232400" y="4751388"/>
          <p14:tracePt t="22757" x="5232400" y="4687888"/>
          <p14:tracePt t="22759" x="5232400" y="4632325"/>
          <p14:tracePt t="22768" x="5232400" y="4595813"/>
          <p14:tracePt t="22776" x="5232400" y="4522788"/>
          <p14:tracePt t="22784" x="5232400" y="4505325"/>
          <p14:tracePt t="22792" x="5232400" y="4449763"/>
          <p14:tracePt t="22800" x="5232400" y="4413250"/>
          <p14:tracePt t="22808" x="5232400" y="4359275"/>
          <p14:tracePt t="22818" x="5260975" y="4295775"/>
          <p14:tracePt t="22824" x="5268913" y="4232275"/>
          <p14:tracePt t="22833" x="5278438" y="4176713"/>
          <p14:tracePt t="22840" x="5324475" y="4113213"/>
          <p14:tracePt t="22848" x="5334000" y="4067175"/>
          <p14:tracePt t="22856" x="5387975" y="4003675"/>
          <p14:tracePt t="22864" x="5405438" y="3957638"/>
          <p14:tracePt t="22872" x="5461000" y="3894138"/>
          <p14:tracePt t="22880" x="5524500" y="3821113"/>
          <p14:tracePt t="22888" x="5580063" y="3775075"/>
          <p14:tracePt t="22895" x="5643563" y="3711575"/>
          <p14:tracePt t="22903" x="5707063" y="3638550"/>
          <p14:tracePt t="22911" x="5780088" y="3584575"/>
          <p14:tracePt t="22920" x="5862638" y="3529013"/>
          <p14:tracePt t="22927" x="5953125" y="3475038"/>
          <p14:tracePt t="22941" x="5999163" y="3455988"/>
          <p14:tracePt t="22947" x="6062663" y="3438525"/>
          <p14:tracePt t="22959" x="6108700" y="3419475"/>
          <p14:tracePt t="22961" x="6135688" y="3411538"/>
          <p14:tracePt t="22972" x="6162675" y="3411538"/>
          <p14:tracePt t="22976" x="6181725" y="3402013"/>
          <p14:tracePt t="22984" x="6199188" y="3402013"/>
          <p14:tracePt t="22992" x="6208713" y="3402013"/>
          <p14:tracePt t="23002" x="6226175" y="3402013"/>
          <p14:tracePt t="23008" x="6254750" y="3402013"/>
          <p14:tracePt t="23020" x="6262688" y="3419475"/>
          <p14:tracePt t="23023" x="6299200" y="3438525"/>
          <p14:tracePt t="23033" x="6345238" y="3475038"/>
          <p14:tracePt t="23040" x="6362700" y="3492500"/>
          <p14:tracePt t="23047" x="6408738" y="3538538"/>
          <p14:tracePt t="23057" x="6435725" y="3575050"/>
          <p14:tracePt t="23064" x="6508750" y="3638550"/>
          <p14:tracePt t="23072" x="6537325" y="3665538"/>
          <p14:tracePt t="23080" x="6610350" y="3738563"/>
          <p14:tracePt t="23087" x="6637338" y="3784600"/>
          <p14:tracePt t="23096" x="6681788" y="3848100"/>
          <p14:tracePt t="23103" x="6700838" y="3894138"/>
          <p14:tracePt t="23112" x="6710363" y="3948113"/>
          <p14:tracePt t="23120" x="6727825" y="3994150"/>
          <p14:tracePt t="23128" x="6727825" y="4049713"/>
          <p14:tracePt t="23136" x="6727825" y="4103688"/>
          <p14:tracePt t="23144" x="6727825" y="4149725"/>
          <p14:tracePt t="23153" x="6727825" y="4203700"/>
          <p14:tracePt t="23159" x="6710363" y="4249738"/>
          <p14:tracePt t="23168" x="6700838" y="4303713"/>
          <p14:tracePt t="23175" x="6691313" y="4340225"/>
          <p14:tracePt t="23184" x="6691313" y="4395788"/>
          <p14:tracePt t="23192" x="6654800" y="4441825"/>
          <p14:tracePt t="23200" x="6645275" y="4486275"/>
          <p14:tracePt t="23208" x="6637338" y="4514850"/>
          <p14:tracePt t="23217" x="6618288" y="4541838"/>
          <p14:tracePt t="23224" x="6618288" y="4587875"/>
          <p14:tracePt t="23232" x="6600825" y="4605338"/>
          <p14:tracePt t="23240" x="6591300" y="4641850"/>
          <p14:tracePt t="23248" x="6581775" y="4687888"/>
          <p14:tracePt t="23256" x="6573838" y="4714875"/>
          <p14:tracePt t="23264" x="6545263" y="4778375"/>
          <p14:tracePt t="23273" x="6537325" y="4797425"/>
          <p14:tracePt t="23279" x="6491288" y="4824413"/>
          <p14:tracePt t="23288" x="6454775" y="4878388"/>
          <p14:tracePt t="23295" x="6408738" y="4924425"/>
          <p14:tracePt t="23303" x="6381750" y="4951413"/>
          <p14:tracePt t="23312" x="6326188" y="4987925"/>
          <p14:tracePt t="23320" x="6272213" y="5016500"/>
          <p14:tracePt t="23328" x="6189663" y="5053013"/>
          <p14:tracePt t="23337" x="6126163" y="5070475"/>
          <p14:tracePt t="23344" x="6072188" y="5080000"/>
          <p14:tracePt t="23353" x="5999163" y="5080000"/>
          <p14:tracePt t="23360" x="5916613" y="5106988"/>
          <p14:tracePt t="23371" x="5862638" y="5106988"/>
          <p14:tracePt t="23377" x="5807075" y="5106988"/>
          <p14:tracePt t="23384" x="5761038" y="5106988"/>
          <p14:tracePt t="23392" x="5724525" y="5106988"/>
          <p14:tracePt t="23399" x="5707063" y="5106988"/>
          <p14:tracePt t="23409" x="5670550" y="5089525"/>
          <p14:tracePt t="23415" x="5653088" y="5053013"/>
          <p14:tracePt t="23424" x="5643563" y="5016500"/>
          <p14:tracePt t="23432" x="5616575" y="4951413"/>
          <p14:tracePt t="23440" x="5607050" y="4878388"/>
          <p14:tracePt t="23448" x="5607050" y="4797425"/>
          <p14:tracePt t="23457" x="5588000" y="4687888"/>
          <p14:tracePt t="23463" x="5588000" y="4578350"/>
          <p14:tracePt t="23472" x="5588000" y="4486275"/>
          <p14:tracePt t="23480" x="5588000" y="4395788"/>
          <p14:tracePt t="23488" x="5588000" y="4303713"/>
          <p14:tracePt t="23496" x="5588000" y="4249738"/>
          <p14:tracePt t="23504" x="5607050" y="4149725"/>
          <p14:tracePt t="23512" x="5616575" y="4113213"/>
          <p14:tracePt t="23520" x="5643563" y="4049713"/>
          <p14:tracePt t="23527" x="5680075" y="3984625"/>
          <p14:tracePt t="23536" x="5697538" y="3967163"/>
          <p14:tracePt t="23543" x="5753100" y="3903663"/>
          <p14:tracePt t="23553" x="5789613" y="3857625"/>
          <p14:tracePt t="23560" x="5843588" y="3830638"/>
          <p14:tracePt t="23568" x="5880100" y="3803650"/>
          <p14:tracePt t="23576" x="5916613" y="3784600"/>
          <p14:tracePt t="23584" x="5980113" y="3748088"/>
          <p14:tracePt t="23592" x="6043613" y="3738563"/>
          <p14:tracePt t="23600" x="6108700" y="3711575"/>
          <p14:tracePt t="23608" x="6145213" y="3711575"/>
          <p14:tracePt t="23616" x="6208713" y="3694113"/>
          <p14:tracePt t="23623" x="6281738" y="3694113"/>
          <p14:tracePt t="23633" x="6335713" y="3694113"/>
          <p14:tracePt t="23640" x="6391275" y="3694113"/>
          <p14:tracePt t="23648" x="6445250" y="3694113"/>
          <p14:tracePt t="23656" x="6500813" y="3694113"/>
          <p14:tracePt t="23664" x="6545263" y="3702050"/>
          <p14:tracePt t="23672" x="6627813" y="3748088"/>
          <p14:tracePt t="23680" x="6664325" y="3767138"/>
          <p14:tracePt t="23688" x="6691313" y="3794125"/>
          <p14:tracePt t="23696" x="6710363" y="3803650"/>
          <p14:tracePt t="23704" x="6727825" y="3840163"/>
          <p14:tracePt t="23712" x="6727825" y="3857625"/>
          <p14:tracePt t="23720" x="6737350" y="3894138"/>
          <p14:tracePt t="23728" x="6764338" y="3940175"/>
          <p14:tracePt t="23737" x="6764338" y="3967163"/>
          <p14:tracePt t="23744" x="6764338" y="4013200"/>
          <p14:tracePt t="23756" x="6746875" y="4086225"/>
          <p14:tracePt t="23760" x="6737350" y="4122738"/>
          <p14:tracePt t="23770" x="6700838" y="4176713"/>
          <p14:tracePt t="23776" x="6681788" y="4232275"/>
          <p14:tracePt t="23784" x="6637338" y="4295775"/>
          <p14:tracePt t="23792" x="6618288" y="4332288"/>
          <p14:tracePt t="23800" x="6581775" y="4405313"/>
          <p14:tracePt t="23808" x="6564313" y="4432300"/>
          <p14:tracePt t="23816" x="6518275" y="4495800"/>
          <p14:tracePt t="23824" x="6481763" y="4541838"/>
          <p14:tracePt t="23832" x="6464300" y="4559300"/>
          <p14:tracePt t="23840" x="6408738" y="4605338"/>
          <p14:tracePt t="23847" x="6391275" y="4624388"/>
          <p14:tracePt t="23856" x="6362700" y="4660900"/>
          <p14:tracePt t="23864" x="6308725" y="4705350"/>
          <p14:tracePt t="23872" x="6291263" y="4714875"/>
          <p14:tracePt t="23880" x="6235700" y="4760913"/>
          <p14:tracePt t="23889" x="6208713" y="4778375"/>
          <p14:tracePt t="23896" x="6181725" y="4787900"/>
          <p14:tracePt t="23908" x="6126163" y="4805363"/>
          <p14:tracePt t="23912" x="6108700" y="4805363"/>
          <p14:tracePt t="23920" x="6080125" y="4814888"/>
          <p14:tracePt t="23928" x="6053138" y="4814888"/>
          <p14:tracePt t="23936" x="6035675" y="4814888"/>
          <p14:tracePt t="23944" x="5989638" y="4814888"/>
          <p14:tracePt t="23953" x="5962650" y="4814888"/>
          <p14:tracePt t="23960" x="5953125" y="4814888"/>
          <p14:tracePt t="23968" x="5943600" y="4814888"/>
          <p14:tracePt t="23984" x="5916613" y="4814888"/>
          <p14:tracePt t="23992" x="5907088" y="4805363"/>
          <p14:tracePt t="24008" x="5907088" y="4797425"/>
          <p14:tracePt t="24016" x="5899150" y="4778375"/>
          <p14:tracePt t="24048" x="5899150" y="4768850"/>
          <p14:tracePt t="24313" x="5899150" y="4760913"/>
          <p14:tracePt t="24324" x="5899150" y="4697413"/>
          <p14:tracePt t="24331" x="5899150" y="4624388"/>
          <p14:tracePt t="24339" x="5899150" y="4551363"/>
          <p14:tracePt t="24343" x="5899150" y="4505325"/>
          <p14:tracePt t="24354" x="5899150" y="4449763"/>
          <p14:tracePt t="24359" x="5899150" y="4376738"/>
          <p14:tracePt t="24368" x="5899150" y="4340225"/>
          <p14:tracePt t="24375" x="5899150" y="4313238"/>
          <p14:tracePt t="24383" x="5899150" y="4259263"/>
          <p14:tracePt t="24392" x="5916613" y="4195763"/>
          <p14:tracePt t="24400" x="5926138" y="4149725"/>
          <p14:tracePt t="24408" x="5935663" y="4094163"/>
          <p14:tracePt t="24416" x="5935663" y="4067175"/>
          <p14:tracePt t="24423" x="5943600" y="4040188"/>
          <p14:tracePt t="24432" x="5943600" y="3994150"/>
          <p14:tracePt t="24440" x="5943600" y="3948113"/>
          <p14:tracePt t="24448" x="5943600" y="3911600"/>
          <p14:tracePt t="24457" x="5943600" y="3875088"/>
          <p14:tracePt t="24465" x="5943600" y="3840163"/>
          <p14:tracePt t="24475" x="5943600" y="3794125"/>
          <p14:tracePt t="24481" x="5943600" y="3738563"/>
          <p14:tracePt t="24490" x="5943600" y="3684588"/>
          <p14:tracePt t="24495" x="5943600" y="3629025"/>
          <p14:tracePt t="24504" x="5943600" y="3556000"/>
          <p14:tracePt t="24512" x="5943600" y="3482975"/>
          <p14:tracePt t="24520" x="5962650" y="3438525"/>
          <p14:tracePt t="24528" x="5962650" y="3365500"/>
          <p14:tracePt t="24536" x="5980113" y="3302000"/>
          <p14:tracePt t="24543" x="5989638" y="3246438"/>
          <p14:tracePt t="24553" x="5999163" y="3182938"/>
          <p14:tracePt t="24560" x="5999163" y="3146425"/>
          <p14:tracePt t="24568" x="5999163" y="3100388"/>
          <p14:tracePt t="24576" x="6016625" y="3046413"/>
          <p14:tracePt t="24584" x="6026150" y="3027363"/>
          <p14:tracePt t="24592" x="6026150" y="2982913"/>
          <p14:tracePt t="24600" x="6026150" y="2946400"/>
          <p14:tracePt t="24608" x="6035675" y="2927350"/>
          <p14:tracePt t="24616" x="6035675" y="2881313"/>
          <p14:tracePt t="24624" x="6035675" y="2854325"/>
          <p14:tracePt t="24632" x="6035675" y="2827338"/>
          <p14:tracePt t="24640" x="6035675" y="2800350"/>
          <p14:tracePt t="24648" x="6035675" y="2781300"/>
          <p14:tracePt t="24656" x="6035675" y="2735263"/>
          <p14:tracePt t="24673" x="6035675" y="2698750"/>
          <p14:tracePt t="24681" x="6035675" y="2662238"/>
          <p14:tracePt t="24692" x="6035675" y="2644775"/>
          <p14:tracePt t="24697" x="6043613" y="2617788"/>
          <p14:tracePt t="24709" x="6043613" y="2608263"/>
          <p14:tracePt t="24712" x="6043613" y="2571750"/>
          <p14:tracePt t="24728" x="6053138" y="2525713"/>
          <p14:tracePt t="24754" x="6053138" y="2517775"/>
          <p14:tracePt t="24759" x="6053138" y="2508250"/>
          <p14:tracePt t="24776" x="6062663" y="2498725"/>
          <p14:tracePt t="24792" x="6062663" y="2489200"/>
          <p14:tracePt t="25041" x="6062663" y="2481263"/>
          <p14:tracePt t="25081" x="6035675" y="2481263"/>
          <p14:tracePt t="25106" x="6026150" y="2481263"/>
          <p14:tracePt t="25114" x="6016625" y="2489200"/>
          <p14:tracePt t="25361" x="6016625" y="2508250"/>
          <p14:tracePt t="25370" x="6007100" y="2517775"/>
          <p14:tracePt t="25378" x="5989638" y="2525713"/>
          <p14:tracePt t="25401" x="5980113" y="2535238"/>
          <p14:tracePt t="25417" x="5962650" y="2554288"/>
          <p14:tracePt t="25425" x="5953125" y="2554288"/>
          <p14:tracePt t="25432" x="5943600" y="2554288"/>
          <p14:tracePt t="25440" x="5916613" y="2554288"/>
          <p14:tracePt t="25448" x="5907088" y="2554288"/>
          <p14:tracePt t="25456" x="5899150" y="2554288"/>
          <p14:tracePt t="25472" x="5880100" y="2554288"/>
          <p14:tracePt t="25488" x="5862638" y="2554288"/>
          <p14:tracePt t="25496" x="5853113" y="2544763"/>
          <p14:tracePt t="25505" x="5826125" y="2535238"/>
          <p14:tracePt t="25512" x="5807075" y="2517775"/>
          <p14:tracePt t="25521" x="5789613" y="2498725"/>
          <p14:tracePt t="25527" x="5780088" y="2489200"/>
          <p14:tracePt t="25537" x="5761038" y="2481263"/>
          <p14:tracePt t="25544" x="5753100" y="2471738"/>
          <p14:tracePt t="25553" x="5724525" y="2444750"/>
          <p14:tracePt t="25560" x="5724525" y="2435225"/>
          <p14:tracePt t="25569" x="5716588" y="2408238"/>
          <p14:tracePt t="25576" x="5707063" y="2379663"/>
          <p14:tracePt t="25584" x="5688013" y="2352675"/>
          <p14:tracePt t="25592" x="5680075" y="2316163"/>
          <p14:tracePt t="25600" x="5661025" y="2279650"/>
          <p14:tracePt t="25608" x="5661025" y="2262188"/>
          <p14:tracePt t="25616" x="5661025" y="2233613"/>
          <p14:tracePt t="25624" x="5653088" y="2189163"/>
          <p14:tracePt t="25631" x="5653088" y="2160588"/>
          <p14:tracePt t="25639" x="5653088" y="2133600"/>
          <p14:tracePt t="25648" x="5653088" y="2089150"/>
          <p14:tracePt t="25656" x="5653088" y="2070100"/>
          <p14:tracePt t="25664" x="5653088" y="2033588"/>
          <p14:tracePt t="25672" x="5653088" y="2006600"/>
          <p14:tracePt t="25680" x="5653088" y="1987550"/>
          <p14:tracePt t="25688" x="5653088" y="1960563"/>
          <p14:tracePt t="25696" x="5653088" y="1943100"/>
          <p14:tracePt t="25705" x="5653088" y="1924050"/>
          <p14:tracePt t="25712" x="5661025" y="1887538"/>
          <p14:tracePt t="25720" x="5670550" y="1878013"/>
          <p14:tracePt t="25727" x="5680075" y="1878013"/>
          <p14:tracePt t="25736" x="5697538" y="1860550"/>
          <p14:tracePt t="25743" x="5716588" y="1851025"/>
          <p14:tracePt t="25753" x="5734050" y="1841500"/>
          <p14:tracePt t="25761" x="5789613" y="1841500"/>
          <p14:tracePt t="25769" x="5880100" y="1841500"/>
          <p14:tracePt t="25776" x="5935663" y="1841500"/>
          <p14:tracePt t="25784" x="6035675" y="1841500"/>
          <p14:tracePt t="25793" x="6126163" y="1841500"/>
          <p14:tracePt t="25800" x="6199188" y="1841500"/>
          <p14:tracePt t="25807" x="6262688" y="1870075"/>
          <p14:tracePt t="25816" x="6318250" y="1878013"/>
          <p14:tracePt t="25824" x="6354763" y="1897063"/>
          <p14:tracePt t="25832" x="6381750" y="1906588"/>
          <p14:tracePt t="25840" x="6399213" y="1933575"/>
          <p14:tracePt t="25847" x="6418263" y="1951038"/>
          <p14:tracePt t="25856" x="6427788" y="1951038"/>
          <p14:tracePt t="25880" x="6427788" y="1960563"/>
          <p14:tracePt t="25888" x="6427788" y="1979613"/>
          <p14:tracePt t="25909" x="6427788" y="2006600"/>
          <p14:tracePt t="25911" x="6427788" y="2033588"/>
          <p14:tracePt t="25920" x="6427788" y="2052638"/>
          <p14:tracePt t="25927" x="6427788" y="2089150"/>
          <p14:tracePt t="25936" x="6435725" y="2133600"/>
          <p14:tracePt t="25943" x="6445250" y="2179638"/>
          <p14:tracePt t="25953" x="6464300" y="2206625"/>
          <p14:tracePt t="25960" x="6481763" y="2252663"/>
          <p14:tracePt t="25969" x="6491288" y="2306638"/>
          <p14:tracePt t="25976" x="6508750" y="2371725"/>
          <p14:tracePt t="25984" x="6518275" y="2408238"/>
          <p14:tracePt t="25993" x="6527800" y="2471738"/>
          <p14:tracePt t="26001" x="6545263" y="2498725"/>
          <p14:tracePt t="26012" x="6545263" y="2517775"/>
          <p14:tracePt t="26015" x="6545263" y="2535238"/>
          <p14:tracePt t="26025" x="6545263" y="2554288"/>
          <p14:tracePt t="26039" x="6545263" y="2562225"/>
          <p14:tracePt t="26112" x="6545263" y="2581275"/>
          <p14:tracePt t="26146" x="6537325" y="2589213"/>
          <p14:tracePt t="26181" x="6527800" y="2608263"/>
          <p14:tracePt t="26257" x="6554788" y="2617788"/>
          <p14:tracePt t="26265" x="6637338" y="2608263"/>
          <p14:tracePt t="26273" x="6746875" y="2581275"/>
          <p14:tracePt t="26281" x="6873875" y="2535238"/>
          <p14:tracePt t="26288" x="6973888" y="2508250"/>
          <p14:tracePt t="26296" x="7065963" y="2498725"/>
          <p14:tracePt t="26305" x="7183438" y="2452688"/>
          <p14:tracePt t="26311" x="7265988" y="2425700"/>
          <p14:tracePt t="26320" x="7339013" y="2398713"/>
          <p14:tracePt t="26327" x="7385050" y="2389188"/>
          <p14:tracePt t="26337" x="7412038" y="2379663"/>
          <p14:tracePt t="26343" x="7421563" y="2371725"/>
          <p14:tracePt t="26353" x="7439025" y="2362200"/>
          <p14:tracePt t="26441" x="7429500" y="2362200"/>
          <p14:tracePt t="26447" x="7402513" y="2379663"/>
          <p14:tracePt t="26456" x="7366000" y="2389188"/>
          <p14:tracePt t="26463" x="7339013" y="2408238"/>
          <p14:tracePt t="26472" x="7312025" y="2416175"/>
          <p14:tracePt t="26479" x="7248525" y="2452688"/>
          <p14:tracePt t="26488" x="7165975" y="2481263"/>
          <p14:tracePt t="26496" x="7110413" y="2489200"/>
          <p14:tracePt t="26504" x="7000875" y="2517775"/>
          <p14:tracePt t="26511" x="6919913" y="2544763"/>
          <p14:tracePt t="26524" x="6837363" y="2554288"/>
          <p14:tracePt t="26532" x="6764338" y="2598738"/>
          <p14:tracePt t="26543" x="6718300" y="2598738"/>
          <p14:tracePt t="26545" x="6681788" y="2608263"/>
          <p14:tracePt t="26554" x="6637338" y="2617788"/>
          <p14:tracePt t="26560" x="6591300" y="2644775"/>
          <p14:tracePt t="26570" x="6564313" y="2654300"/>
          <p14:tracePt t="26576" x="6508750" y="2662238"/>
          <p14:tracePt t="26584" x="6464300" y="2671763"/>
          <p14:tracePt t="26592" x="6435725" y="2671763"/>
          <p14:tracePt t="26600" x="6418263" y="2671763"/>
          <p14:tracePt t="26608" x="6408738" y="2671763"/>
          <p14:tracePt t="26624" x="6381750" y="2681288"/>
          <p14:tracePt t="26713" x="6381750" y="2690813"/>
          <p14:tracePt t="26721" x="6427788" y="2690813"/>
          <p14:tracePt t="26731" x="6500813" y="2690813"/>
          <p14:tracePt t="26740" x="6627813" y="2681288"/>
          <p14:tracePt t="26743" x="6737350" y="2681288"/>
          <p14:tracePt t="26754" x="6827838" y="2681288"/>
          <p14:tracePt t="26759" x="6910388" y="2681288"/>
          <p14:tracePt t="26769" x="6964363" y="2681288"/>
          <p14:tracePt t="26775" x="7000875" y="2681288"/>
          <p14:tracePt t="26784" x="7037388" y="2681288"/>
          <p14:tracePt t="26792" x="7046913" y="2681288"/>
          <p14:tracePt t="26808" x="7056438" y="2681288"/>
          <p14:tracePt t="27043" x="7073900" y="2681288"/>
          <p14:tracePt t="27051" x="7102475" y="2681288"/>
          <p14:tracePt t="27057" x="7175500" y="2681288"/>
          <p14:tracePt t="27065" x="7248525" y="2681288"/>
          <p14:tracePt t="27072" x="7319963" y="2681288"/>
          <p14:tracePt t="27079" x="7392988" y="2681288"/>
          <p14:tracePt t="27089" x="7439025" y="2681288"/>
          <p14:tracePt t="27097" x="7458075" y="2681288"/>
          <p14:tracePt t="27107" x="7475538" y="2681288"/>
          <p14:tracePt t="27232" x="7439025" y="2690813"/>
          <p14:tracePt t="27240" x="7356475" y="2708275"/>
          <p14:tracePt t="27248" x="7229475" y="2754313"/>
          <p14:tracePt t="27256" x="7165975" y="2763838"/>
          <p14:tracePt t="27265" x="7092950" y="2771775"/>
          <p14:tracePt t="27272" x="6992938" y="2817813"/>
          <p14:tracePt t="27280" x="6937375" y="2827338"/>
          <p14:tracePt t="27288" x="6873875" y="2836863"/>
          <p14:tracePt t="27296" x="6846888" y="2854325"/>
          <p14:tracePt t="27307" x="6819900" y="2873375"/>
          <p14:tracePt t="27315" x="6810375" y="2873375"/>
          <p14:tracePt t="27324" x="6783388" y="2881313"/>
          <p14:tracePt t="27338" x="6773863" y="2881313"/>
          <p14:tracePt t="27353" x="6754813" y="2890838"/>
          <p14:tracePt t="27537" x="6746875" y="2900363"/>
          <p14:tracePt t="27543" x="6737350" y="2900363"/>
          <p14:tracePt t="27556" x="6718300" y="2909888"/>
          <p14:tracePt t="27562" x="6718300" y="2917825"/>
          <p14:tracePt t="27573" x="6700838" y="2936875"/>
          <p14:tracePt t="27577" x="6664325" y="2954338"/>
          <p14:tracePt t="27585" x="6645275" y="2982913"/>
          <p14:tracePt t="27594" x="6618288" y="3009900"/>
          <p14:tracePt t="27600" x="6564313" y="3046413"/>
          <p14:tracePt t="27608" x="6537325" y="3073400"/>
          <p14:tracePt t="27616" x="6491288" y="3100388"/>
          <p14:tracePt t="27623" x="6427788" y="3155950"/>
          <p14:tracePt t="27631" x="6381750" y="3192463"/>
          <p14:tracePt t="27640" x="6318250" y="3228975"/>
          <p14:tracePt t="27648" x="6218238" y="3265488"/>
          <p14:tracePt t="27656" x="6116638" y="3328988"/>
          <p14:tracePt t="27663" x="6035675" y="3346450"/>
          <p14:tracePt t="27672" x="5935663" y="3411538"/>
          <p14:tracePt t="27680" x="5853113" y="3465513"/>
          <p14:tracePt t="27688" x="5780088" y="3492500"/>
          <p14:tracePt t="27696" x="5697538" y="3529013"/>
          <p14:tracePt t="27705" x="5634038" y="3556000"/>
          <p14:tracePt t="27713" x="5561013" y="3584575"/>
          <p14:tracePt t="27723" x="5524500" y="3602038"/>
          <p14:tracePt t="27729" x="5487988" y="3611563"/>
          <p14:tracePt t="27742" x="5470525" y="3621088"/>
          <p14:tracePt t="27887" x="5451475" y="3621088"/>
          <p14:tracePt t="27895" x="5424488" y="3638550"/>
          <p14:tracePt t="27903" x="5405438" y="3657600"/>
          <p14:tracePt t="27912" x="5378450" y="3665538"/>
          <p14:tracePt t="27920" x="5334000" y="3694113"/>
          <p14:tracePt t="27930" x="5314950" y="3702050"/>
          <p14:tracePt t="27936" x="5278438" y="3711575"/>
          <p14:tracePt t="27944" x="5241925" y="3738563"/>
          <p14:tracePt t="27952" x="5232400" y="3738563"/>
          <p14:tracePt t="27960" x="5205413" y="3748088"/>
          <p14:tracePt t="27970" x="5195888" y="3748088"/>
          <p14:tracePt t="28049" x="5214938" y="3748088"/>
          <p14:tracePt t="28057" x="5287963" y="3721100"/>
          <p14:tracePt t="28067" x="5387975" y="3684588"/>
          <p14:tracePt t="28072" x="5524500" y="3638550"/>
          <p14:tracePt t="28084" x="5670550" y="3592513"/>
          <p14:tracePt t="28090" x="5816600" y="3565525"/>
          <p14:tracePt t="28098" x="5972175" y="3502025"/>
          <p14:tracePt t="28106" x="6099175" y="3446463"/>
          <p14:tracePt t="28113" x="6254750" y="3411538"/>
          <p14:tracePt t="28123" x="6362700" y="3375025"/>
          <p14:tracePt t="28133" x="6464300" y="3355975"/>
          <p14:tracePt t="28136" x="6537325" y="3328988"/>
          <p14:tracePt t="28144" x="6573838" y="3319463"/>
          <p14:tracePt t="28153" x="6591300" y="3309938"/>
          <p14:tracePt t="28249" x="6591300" y="3328988"/>
          <p14:tracePt t="28266" x="6581775" y="3338513"/>
          <p14:tracePt t="28273" x="6573838" y="3355975"/>
          <p14:tracePt t="28281" x="6564313" y="3365500"/>
          <p14:tracePt t="28289" x="6554788" y="3365500"/>
          <p14:tracePt t="28296" x="6527800" y="3382963"/>
          <p14:tracePt t="28304" x="6508750" y="3411538"/>
          <p14:tracePt t="28311" x="6491288" y="3429000"/>
          <p14:tracePt t="28320" x="6472238" y="3438525"/>
          <p14:tracePt t="28328" x="6454775" y="3455988"/>
          <p14:tracePt t="28336" x="6435725" y="3465513"/>
          <p14:tracePt t="28343" x="6418263" y="3475038"/>
          <p14:tracePt t="28353" x="6391275" y="3492500"/>
          <p14:tracePt t="28359" x="6391275" y="3502025"/>
          <p14:tracePt t="28369" x="6381750" y="3511550"/>
          <p14:tracePt t="28456" x="6381750" y="3492500"/>
          <p14:tracePt t="28464" x="6399213" y="3475038"/>
          <p14:tracePt t="28472" x="6445250" y="3429000"/>
          <p14:tracePt t="28480" x="6491288" y="3375025"/>
          <p14:tracePt t="28489" x="6545263" y="3328988"/>
          <p14:tracePt t="28496" x="6591300" y="3273425"/>
          <p14:tracePt t="28504" x="6618288" y="3228975"/>
          <p14:tracePt t="28512" x="6664325" y="3182938"/>
          <p14:tracePt t="28520" x="6700838" y="3119438"/>
          <p14:tracePt t="28528" x="6710363" y="3090863"/>
          <p14:tracePt t="28536" x="6727825" y="3027363"/>
          <p14:tracePt t="28543" x="6737350" y="2990850"/>
          <p14:tracePt t="28557" x="6737350" y="2963863"/>
          <p14:tracePt t="28563" x="6737350" y="2909888"/>
          <p14:tracePt t="28572" x="6737350" y="2863850"/>
          <p14:tracePt t="28575" x="6737350" y="2844800"/>
          <p14:tracePt t="28583" x="6737350" y="2808288"/>
          <p14:tracePt t="28591" x="6737350" y="2781300"/>
          <p14:tracePt t="28599" x="6737350" y="2763838"/>
          <p14:tracePt t="28607" x="6737350" y="2727325"/>
          <p14:tracePt t="28623" x="6737350" y="2698750"/>
          <p14:tracePt t="28631" x="6737350" y="2690813"/>
          <p14:tracePt t="28640" x="6727825" y="2671763"/>
          <p14:tracePt t="28647" x="6718300" y="2654300"/>
          <p14:tracePt t="28656" x="6718300" y="2644775"/>
          <p14:tracePt t="28664" x="6718300" y="2635250"/>
          <p14:tracePt t="28672" x="6710363" y="2625725"/>
          <p14:tracePt t="28688" x="6710363" y="2617788"/>
          <p14:tracePt t="28695" x="6700838" y="2608263"/>
          <p14:tracePt t="28712" x="6700838" y="2598738"/>
          <p14:tracePt t="28719" x="6691313" y="2589213"/>
          <p14:tracePt t="28743" x="6681788" y="2562225"/>
          <p14:tracePt t="28760" x="6673850" y="2554288"/>
          <p14:tracePt t="28776" x="6673850" y="2544763"/>
          <p14:tracePt t="28784" x="6664325" y="2535238"/>
          <p14:tracePt t="28792" x="6645275" y="2525713"/>
          <p14:tracePt t="28803" x="6637338" y="2517775"/>
          <p14:tracePt t="28808" x="6618288" y="2508250"/>
          <p14:tracePt t="28817" x="6573838" y="2498725"/>
          <p14:tracePt t="28824" x="6545263" y="2471738"/>
          <p14:tracePt t="28833" x="6527800" y="2462213"/>
          <p14:tracePt t="28840" x="6481763" y="2452688"/>
          <p14:tracePt t="28848" x="6445250" y="2444750"/>
          <p14:tracePt t="28856" x="6427788" y="2444750"/>
          <p14:tracePt t="28864" x="6381750" y="2425700"/>
          <p14:tracePt t="28872" x="6372225" y="2425700"/>
          <p14:tracePt t="28880" x="6354763" y="2416175"/>
          <p14:tracePt t="29002" x="6391275" y="2435225"/>
          <p14:tracePt t="29007" x="6464300" y="2462213"/>
          <p14:tracePt t="29016" x="6545263" y="2498725"/>
          <p14:tracePt t="29023" x="6627813" y="2535238"/>
          <p14:tracePt t="29032" x="6710363" y="2581275"/>
          <p14:tracePt t="29041" x="6791325" y="2617788"/>
          <p14:tracePt t="29049" x="6846888" y="2644775"/>
          <p14:tracePt t="29056" x="6910388" y="2671763"/>
          <p14:tracePt t="29065" x="6973888" y="2690813"/>
          <p14:tracePt t="29074" x="7019925" y="2708275"/>
          <p14:tracePt t="29080" x="7073900" y="2727325"/>
          <p14:tracePt t="29088" x="7110413" y="2735263"/>
          <p14:tracePt t="29096" x="7129463" y="2735263"/>
          <p14:tracePt t="29104" x="7146925" y="2744788"/>
          <p14:tracePt t="29130" x="7165975" y="2744788"/>
          <p14:tracePt t="29152" x="7175500" y="2754313"/>
          <p14:tracePt t="29159" x="7183438" y="2754313"/>
          <p14:tracePt t="29170" x="7202488" y="2771775"/>
          <p14:tracePt t="29176" x="7219950" y="2781300"/>
          <p14:tracePt t="29186" x="7265988" y="2790825"/>
          <p14:tracePt t="29192" x="7283450" y="2800350"/>
          <p14:tracePt t="29200" x="7319963" y="2827338"/>
          <p14:tracePt t="29208" x="7366000" y="2836863"/>
          <p14:tracePt t="29216" x="7429500" y="2863850"/>
          <p14:tracePt t="29224" x="7475538" y="2881313"/>
          <p14:tracePt t="29232" x="7502525" y="2881313"/>
          <p14:tracePt t="29239" x="7558088" y="2881313"/>
          <p14:tracePt t="29248" x="7648575" y="2881313"/>
          <p14:tracePt t="29256" x="7740650" y="2881313"/>
          <p14:tracePt t="29264" x="7885113" y="2881313"/>
          <p14:tracePt t="29272" x="8013700" y="2881313"/>
          <p14:tracePt t="29280" x="8159750" y="2881313"/>
          <p14:tracePt t="29288" x="8305800" y="2881313"/>
          <p14:tracePt t="29296" x="8451850" y="2881313"/>
          <p14:tracePt t="29304" x="8615363" y="2881313"/>
          <p14:tracePt t="29312" x="8742363" y="2881313"/>
          <p14:tracePt t="29319" x="8870950" y="2881313"/>
          <p14:tracePt t="29328" x="8980488" y="2881313"/>
          <p14:tracePt t="29336" x="9090025" y="2881313"/>
        </p14:tracePtLst>
      </p14:laserTraceLst>
    </p:ext>
  </p:extLs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a:xfrm>
            <a:off x="457200" y="269875"/>
            <a:ext cx="8229600" cy="1143000"/>
          </a:xfrm>
        </p:spPr>
        <p:txBody>
          <a:bodyPr/>
          <a:lstStyle/>
          <a:p>
            <a:pPr eaLnBrk="1" hangingPunct="1"/>
            <a:r>
              <a:rPr lang="en-US" altLang="ja-JP"/>
              <a:t>Pipelined operation</a:t>
            </a:r>
          </a:p>
        </p:txBody>
      </p:sp>
      <p:sp>
        <p:nvSpPr>
          <p:cNvPr id="52227" name="Rectangle 3"/>
          <p:cNvSpPr>
            <a:spLocks noGrp="1" noChangeArrowheads="1"/>
          </p:cNvSpPr>
          <p:nvPr>
            <p:ph type="body" idx="1"/>
          </p:nvPr>
        </p:nvSpPr>
        <p:spPr>
          <a:xfrm>
            <a:off x="228600" y="914400"/>
            <a:ext cx="8807450" cy="2743200"/>
          </a:xfrm>
        </p:spPr>
        <p:txBody>
          <a:bodyPr/>
          <a:lstStyle/>
          <a:p>
            <a:pPr eaLnBrk="1" hangingPunct="1">
              <a:lnSpc>
                <a:spcPct val="90000"/>
              </a:lnSpc>
            </a:pPr>
            <a:r>
              <a:rPr lang="en-US" altLang="ja-JP" sz="2600"/>
              <a:t>It takes three clocks to pass through the switch</a:t>
            </a:r>
          </a:p>
          <a:p>
            <a:pPr lvl="1" eaLnBrk="1" hangingPunct="1">
              <a:lnSpc>
                <a:spcPct val="90000"/>
              </a:lnSpc>
            </a:pPr>
            <a:r>
              <a:rPr lang="en-US" altLang="ja-JP" sz="2200"/>
              <a:t>RC   (Routing Computation)</a:t>
            </a:r>
          </a:p>
          <a:p>
            <a:pPr lvl="1" eaLnBrk="1" hangingPunct="1">
              <a:lnSpc>
                <a:spcPct val="90000"/>
              </a:lnSpc>
            </a:pPr>
            <a:r>
              <a:rPr lang="en-US" altLang="ja-JP" sz="2200"/>
              <a:t>VSA (Virtual Channel / Switch Allocation)</a:t>
            </a:r>
          </a:p>
          <a:p>
            <a:pPr lvl="1" eaLnBrk="1" hangingPunct="1">
              <a:lnSpc>
                <a:spcPct val="90000"/>
              </a:lnSpc>
            </a:pPr>
            <a:r>
              <a:rPr lang="en-US" altLang="ja-JP" sz="2200"/>
              <a:t>ST   (Switch Traversal)</a:t>
            </a:r>
          </a:p>
          <a:p>
            <a:pPr lvl="1" eaLnBrk="1" hangingPunct="1">
              <a:lnSpc>
                <a:spcPct val="90000"/>
              </a:lnSpc>
            </a:pPr>
            <a:endParaRPr lang="en-US" altLang="ja-JP" sz="2200"/>
          </a:p>
          <a:p>
            <a:pPr lvl="1" eaLnBrk="1" hangingPunct="1">
              <a:lnSpc>
                <a:spcPct val="90000"/>
              </a:lnSpc>
            </a:pPr>
            <a:endParaRPr lang="en-US" altLang="ja-JP" sz="2200"/>
          </a:p>
        </p:txBody>
      </p:sp>
      <p:sp>
        <p:nvSpPr>
          <p:cNvPr id="52228" name="Rectangle 4"/>
          <p:cNvSpPr>
            <a:spLocks noChangeArrowheads="1"/>
          </p:cNvSpPr>
          <p:nvPr/>
        </p:nvSpPr>
        <p:spPr bwMode="auto">
          <a:xfrm>
            <a:off x="1309688" y="3968750"/>
            <a:ext cx="533400" cy="381000"/>
          </a:xfrm>
          <a:prstGeom prst="rect">
            <a:avLst/>
          </a:prstGeom>
          <a:solidFill>
            <a:srgbClr val="FFFFFF"/>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52229" name="Rectangle 5"/>
          <p:cNvSpPr>
            <a:spLocks noChangeArrowheads="1"/>
          </p:cNvSpPr>
          <p:nvPr/>
        </p:nvSpPr>
        <p:spPr bwMode="auto">
          <a:xfrm>
            <a:off x="1914525" y="3968750"/>
            <a:ext cx="533400" cy="381000"/>
          </a:xfrm>
          <a:prstGeom prst="rect">
            <a:avLst/>
          </a:prstGeom>
          <a:solidFill>
            <a:srgbClr val="FFFFFF"/>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52230" name="Rectangle 6"/>
          <p:cNvSpPr>
            <a:spLocks noChangeArrowheads="1"/>
          </p:cNvSpPr>
          <p:nvPr/>
        </p:nvSpPr>
        <p:spPr bwMode="auto">
          <a:xfrm>
            <a:off x="2524125" y="3968750"/>
            <a:ext cx="533400" cy="381000"/>
          </a:xfrm>
          <a:prstGeom prst="rect">
            <a:avLst/>
          </a:prstGeom>
          <a:solidFill>
            <a:srgbClr val="FFFFFF"/>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52231" name="Rectangle 7"/>
          <p:cNvSpPr>
            <a:spLocks noChangeArrowheads="1"/>
          </p:cNvSpPr>
          <p:nvPr/>
        </p:nvSpPr>
        <p:spPr bwMode="auto">
          <a:xfrm>
            <a:off x="1924050" y="4410075"/>
            <a:ext cx="533400" cy="381000"/>
          </a:xfrm>
          <a:prstGeom prst="rect">
            <a:avLst/>
          </a:prstGeom>
          <a:solidFill>
            <a:srgbClr val="FFFFFF"/>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52232" name="Rectangle 8"/>
          <p:cNvSpPr>
            <a:spLocks noChangeArrowheads="1"/>
          </p:cNvSpPr>
          <p:nvPr/>
        </p:nvSpPr>
        <p:spPr bwMode="auto">
          <a:xfrm>
            <a:off x="2528888" y="4410075"/>
            <a:ext cx="533400" cy="381000"/>
          </a:xfrm>
          <a:prstGeom prst="rect">
            <a:avLst/>
          </a:prstGeom>
          <a:solidFill>
            <a:srgbClr val="FFFFFF"/>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52233" name="Rectangle 9"/>
          <p:cNvSpPr>
            <a:spLocks noChangeArrowheads="1"/>
          </p:cNvSpPr>
          <p:nvPr/>
        </p:nvSpPr>
        <p:spPr bwMode="auto">
          <a:xfrm>
            <a:off x="3127375" y="4410075"/>
            <a:ext cx="533400" cy="381000"/>
          </a:xfrm>
          <a:prstGeom prst="rect">
            <a:avLst/>
          </a:prstGeom>
          <a:solidFill>
            <a:srgbClr val="FFFFFF"/>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52234" name="Rectangle 10"/>
          <p:cNvSpPr>
            <a:spLocks noChangeArrowheads="1"/>
          </p:cNvSpPr>
          <p:nvPr/>
        </p:nvSpPr>
        <p:spPr bwMode="auto">
          <a:xfrm>
            <a:off x="2533650" y="4845050"/>
            <a:ext cx="533400" cy="381000"/>
          </a:xfrm>
          <a:prstGeom prst="rect">
            <a:avLst/>
          </a:prstGeom>
          <a:solidFill>
            <a:srgbClr val="FFFFFF"/>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52235" name="Rectangle 11"/>
          <p:cNvSpPr>
            <a:spLocks noChangeArrowheads="1"/>
          </p:cNvSpPr>
          <p:nvPr/>
        </p:nvSpPr>
        <p:spPr bwMode="auto">
          <a:xfrm>
            <a:off x="3138488" y="4845050"/>
            <a:ext cx="533400" cy="381000"/>
          </a:xfrm>
          <a:prstGeom prst="rect">
            <a:avLst/>
          </a:prstGeom>
          <a:solidFill>
            <a:srgbClr val="FFFFFF"/>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52236" name="Rectangle 12"/>
          <p:cNvSpPr>
            <a:spLocks noChangeArrowheads="1"/>
          </p:cNvSpPr>
          <p:nvPr/>
        </p:nvSpPr>
        <p:spPr bwMode="auto">
          <a:xfrm>
            <a:off x="3748088" y="4845050"/>
            <a:ext cx="533400" cy="381000"/>
          </a:xfrm>
          <a:prstGeom prst="rect">
            <a:avLst/>
          </a:prstGeom>
          <a:solidFill>
            <a:srgbClr val="FFFFFF"/>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52237" name="Rectangle 13"/>
          <p:cNvSpPr>
            <a:spLocks noChangeArrowheads="1"/>
          </p:cNvSpPr>
          <p:nvPr/>
        </p:nvSpPr>
        <p:spPr bwMode="auto">
          <a:xfrm>
            <a:off x="3138488" y="5291138"/>
            <a:ext cx="533400" cy="381000"/>
          </a:xfrm>
          <a:prstGeom prst="rect">
            <a:avLst/>
          </a:prstGeom>
          <a:solidFill>
            <a:srgbClr val="FFFFFF"/>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52238" name="Rectangle 14"/>
          <p:cNvSpPr>
            <a:spLocks noChangeArrowheads="1"/>
          </p:cNvSpPr>
          <p:nvPr/>
        </p:nvSpPr>
        <p:spPr bwMode="auto">
          <a:xfrm>
            <a:off x="3743325" y="5291138"/>
            <a:ext cx="533400" cy="381000"/>
          </a:xfrm>
          <a:prstGeom prst="rect">
            <a:avLst/>
          </a:prstGeom>
          <a:solidFill>
            <a:srgbClr val="FFFFFF"/>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52239" name="Rectangle 15"/>
          <p:cNvSpPr>
            <a:spLocks noChangeArrowheads="1"/>
          </p:cNvSpPr>
          <p:nvPr/>
        </p:nvSpPr>
        <p:spPr bwMode="auto">
          <a:xfrm>
            <a:off x="4352925" y="5291138"/>
            <a:ext cx="533400" cy="381000"/>
          </a:xfrm>
          <a:prstGeom prst="rect">
            <a:avLst/>
          </a:prstGeom>
          <a:solidFill>
            <a:srgbClr val="FFFFFF"/>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52240" name="Rectangle 16"/>
          <p:cNvSpPr>
            <a:spLocks noChangeArrowheads="1"/>
          </p:cNvSpPr>
          <p:nvPr/>
        </p:nvSpPr>
        <p:spPr bwMode="auto">
          <a:xfrm>
            <a:off x="3143250" y="3968750"/>
            <a:ext cx="533400" cy="381000"/>
          </a:xfrm>
          <a:prstGeom prst="rect">
            <a:avLst/>
          </a:prstGeom>
          <a:solidFill>
            <a:srgbClr val="C0C0C0"/>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52241" name="Rectangle 17"/>
          <p:cNvSpPr>
            <a:spLocks noChangeArrowheads="1"/>
          </p:cNvSpPr>
          <p:nvPr/>
        </p:nvSpPr>
        <p:spPr bwMode="auto">
          <a:xfrm>
            <a:off x="3748088" y="3968750"/>
            <a:ext cx="533400" cy="381000"/>
          </a:xfrm>
          <a:prstGeom prst="rect">
            <a:avLst/>
          </a:prstGeom>
          <a:solidFill>
            <a:srgbClr val="C0C0C0"/>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52242" name="Rectangle 18"/>
          <p:cNvSpPr>
            <a:spLocks noChangeArrowheads="1"/>
          </p:cNvSpPr>
          <p:nvPr/>
        </p:nvSpPr>
        <p:spPr bwMode="auto">
          <a:xfrm>
            <a:off x="4357688" y="3968750"/>
            <a:ext cx="533400" cy="381000"/>
          </a:xfrm>
          <a:prstGeom prst="rect">
            <a:avLst/>
          </a:prstGeom>
          <a:solidFill>
            <a:srgbClr val="C0C0C0"/>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52243" name="Rectangle 19"/>
          <p:cNvSpPr>
            <a:spLocks noChangeArrowheads="1"/>
          </p:cNvSpPr>
          <p:nvPr/>
        </p:nvSpPr>
        <p:spPr bwMode="auto">
          <a:xfrm>
            <a:off x="3746500" y="4410075"/>
            <a:ext cx="533400" cy="381000"/>
          </a:xfrm>
          <a:prstGeom prst="rect">
            <a:avLst/>
          </a:prstGeom>
          <a:solidFill>
            <a:srgbClr val="C0C0C0"/>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52244" name="Rectangle 20"/>
          <p:cNvSpPr>
            <a:spLocks noChangeArrowheads="1"/>
          </p:cNvSpPr>
          <p:nvPr/>
        </p:nvSpPr>
        <p:spPr bwMode="auto">
          <a:xfrm>
            <a:off x="4362450" y="4410075"/>
            <a:ext cx="533400" cy="381000"/>
          </a:xfrm>
          <a:prstGeom prst="rect">
            <a:avLst/>
          </a:prstGeom>
          <a:solidFill>
            <a:srgbClr val="C0C0C0"/>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52245" name="Rectangle 21"/>
          <p:cNvSpPr>
            <a:spLocks noChangeArrowheads="1"/>
          </p:cNvSpPr>
          <p:nvPr/>
        </p:nvSpPr>
        <p:spPr bwMode="auto">
          <a:xfrm>
            <a:off x="4960938" y="4410075"/>
            <a:ext cx="533400" cy="381000"/>
          </a:xfrm>
          <a:prstGeom prst="rect">
            <a:avLst/>
          </a:prstGeom>
          <a:solidFill>
            <a:srgbClr val="C0C0C0"/>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52246" name="Rectangle 22"/>
          <p:cNvSpPr>
            <a:spLocks noChangeArrowheads="1"/>
          </p:cNvSpPr>
          <p:nvPr/>
        </p:nvSpPr>
        <p:spPr bwMode="auto">
          <a:xfrm>
            <a:off x="4367213" y="4845050"/>
            <a:ext cx="533400" cy="381000"/>
          </a:xfrm>
          <a:prstGeom prst="rect">
            <a:avLst/>
          </a:prstGeom>
          <a:solidFill>
            <a:srgbClr val="C0C0C0"/>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52247" name="Rectangle 23"/>
          <p:cNvSpPr>
            <a:spLocks noChangeArrowheads="1"/>
          </p:cNvSpPr>
          <p:nvPr/>
        </p:nvSpPr>
        <p:spPr bwMode="auto">
          <a:xfrm>
            <a:off x="4972050" y="4845050"/>
            <a:ext cx="533400" cy="381000"/>
          </a:xfrm>
          <a:prstGeom prst="rect">
            <a:avLst/>
          </a:prstGeom>
          <a:solidFill>
            <a:srgbClr val="C0C0C0"/>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52248" name="Rectangle 24"/>
          <p:cNvSpPr>
            <a:spLocks noChangeArrowheads="1"/>
          </p:cNvSpPr>
          <p:nvPr/>
        </p:nvSpPr>
        <p:spPr bwMode="auto">
          <a:xfrm>
            <a:off x="5581650" y="4845050"/>
            <a:ext cx="533400" cy="381000"/>
          </a:xfrm>
          <a:prstGeom prst="rect">
            <a:avLst/>
          </a:prstGeom>
          <a:solidFill>
            <a:srgbClr val="C0C0C0"/>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52249" name="Rectangle 25"/>
          <p:cNvSpPr>
            <a:spLocks noChangeArrowheads="1"/>
          </p:cNvSpPr>
          <p:nvPr/>
        </p:nvSpPr>
        <p:spPr bwMode="auto">
          <a:xfrm>
            <a:off x="4972050" y="5291138"/>
            <a:ext cx="533400" cy="381000"/>
          </a:xfrm>
          <a:prstGeom prst="rect">
            <a:avLst/>
          </a:prstGeom>
          <a:solidFill>
            <a:srgbClr val="C0C0C0"/>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52250" name="Rectangle 26"/>
          <p:cNvSpPr>
            <a:spLocks noChangeArrowheads="1"/>
          </p:cNvSpPr>
          <p:nvPr/>
        </p:nvSpPr>
        <p:spPr bwMode="auto">
          <a:xfrm>
            <a:off x="5576888" y="5291138"/>
            <a:ext cx="533400" cy="381000"/>
          </a:xfrm>
          <a:prstGeom prst="rect">
            <a:avLst/>
          </a:prstGeom>
          <a:solidFill>
            <a:srgbClr val="C0C0C0"/>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52251" name="Rectangle 27"/>
          <p:cNvSpPr>
            <a:spLocks noChangeArrowheads="1"/>
          </p:cNvSpPr>
          <p:nvPr/>
        </p:nvSpPr>
        <p:spPr bwMode="auto">
          <a:xfrm>
            <a:off x="6186488" y="5291138"/>
            <a:ext cx="533400" cy="381000"/>
          </a:xfrm>
          <a:prstGeom prst="rect">
            <a:avLst/>
          </a:prstGeom>
          <a:solidFill>
            <a:srgbClr val="C0C0C0"/>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52252" name="Rectangle 28"/>
          <p:cNvSpPr>
            <a:spLocks noChangeArrowheads="1"/>
          </p:cNvSpPr>
          <p:nvPr/>
        </p:nvSpPr>
        <p:spPr bwMode="auto">
          <a:xfrm>
            <a:off x="4972050" y="3968750"/>
            <a:ext cx="533400" cy="381000"/>
          </a:xfrm>
          <a:prstGeom prst="rect">
            <a:avLst/>
          </a:prstGeom>
          <a:solidFill>
            <a:srgbClr val="808080"/>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52253" name="Rectangle 29"/>
          <p:cNvSpPr>
            <a:spLocks noChangeArrowheads="1"/>
          </p:cNvSpPr>
          <p:nvPr/>
        </p:nvSpPr>
        <p:spPr bwMode="auto">
          <a:xfrm>
            <a:off x="5576888" y="3968750"/>
            <a:ext cx="533400" cy="381000"/>
          </a:xfrm>
          <a:prstGeom prst="rect">
            <a:avLst/>
          </a:prstGeom>
          <a:solidFill>
            <a:srgbClr val="808080"/>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52254" name="Rectangle 30"/>
          <p:cNvSpPr>
            <a:spLocks noChangeArrowheads="1"/>
          </p:cNvSpPr>
          <p:nvPr/>
        </p:nvSpPr>
        <p:spPr bwMode="auto">
          <a:xfrm>
            <a:off x="6186488" y="3968750"/>
            <a:ext cx="533400" cy="381000"/>
          </a:xfrm>
          <a:prstGeom prst="rect">
            <a:avLst/>
          </a:prstGeom>
          <a:solidFill>
            <a:srgbClr val="808080"/>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52255" name="Rectangle 31"/>
          <p:cNvSpPr>
            <a:spLocks noChangeArrowheads="1"/>
          </p:cNvSpPr>
          <p:nvPr/>
        </p:nvSpPr>
        <p:spPr bwMode="auto">
          <a:xfrm>
            <a:off x="5575300" y="4410075"/>
            <a:ext cx="533400" cy="381000"/>
          </a:xfrm>
          <a:prstGeom prst="rect">
            <a:avLst/>
          </a:prstGeom>
          <a:solidFill>
            <a:srgbClr val="808080"/>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52256" name="Rectangle 32"/>
          <p:cNvSpPr>
            <a:spLocks noChangeArrowheads="1"/>
          </p:cNvSpPr>
          <p:nvPr/>
        </p:nvSpPr>
        <p:spPr bwMode="auto">
          <a:xfrm>
            <a:off x="6191250" y="4410075"/>
            <a:ext cx="533400" cy="381000"/>
          </a:xfrm>
          <a:prstGeom prst="rect">
            <a:avLst/>
          </a:prstGeom>
          <a:solidFill>
            <a:srgbClr val="808080"/>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52257" name="Rectangle 33"/>
          <p:cNvSpPr>
            <a:spLocks noChangeArrowheads="1"/>
          </p:cNvSpPr>
          <p:nvPr/>
        </p:nvSpPr>
        <p:spPr bwMode="auto">
          <a:xfrm>
            <a:off x="6789738" y="4410075"/>
            <a:ext cx="533400" cy="381000"/>
          </a:xfrm>
          <a:prstGeom prst="rect">
            <a:avLst/>
          </a:prstGeom>
          <a:solidFill>
            <a:srgbClr val="808080"/>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52258" name="Rectangle 34"/>
          <p:cNvSpPr>
            <a:spLocks noChangeArrowheads="1"/>
          </p:cNvSpPr>
          <p:nvPr/>
        </p:nvSpPr>
        <p:spPr bwMode="auto">
          <a:xfrm>
            <a:off x="6196013" y="4845050"/>
            <a:ext cx="533400" cy="381000"/>
          </a:xfrm>
          <a:prstGeom prst="rect">
            <a:avLst/>
          </a:prstGeom>
          <a:solidFill>
            <a:srgbClr val="808080"/>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52259" name="Rectangle 35"/>
          <p:cNvSpPr>
            <a:spLocks noChangeArrowheads="1"/>
          </p:cNvSpPr>
          <p:nvPr/>
        </p:nvSpPr>
        <p:spPr bwMode="auto">
          <a:xfrm>
            <a:off x="6800850" y="4845050"/>
            <a:ext cx="533400" cy="381000"/>
          </a:xfrm>
          <a:prstGeom prst="rect">
            <a:avLst/>
          </a:prstGeom>
          <a:solidFill>
            <a:srgbClr val="808080"/>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52260" name="Rectangle 36"/>
          <p:cNvSpPr>
            <a:spLocks noChangeArrowheads="1"/>
          </p:cNvSpPr>
          <p:nvPr/>
        </p:nvSpPr>
        <p:spPr bwMode="auto">
          <a:xfrm>
            <a:off x="7410450" y="4845050"/>
            <a:ext cx="533400" cy="381000"/>
          </a:xfrm>
          <a:prstGeom prst="rect">
            <a:avLst/>
          </a:prstGeom>
          <a:solidFill>
            <a:srgbClr val="808080"/>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52261" name="Rectangle 37"/>
          <p:cNvSpPr>
            <a:spLocks noChangeArrowheads="1"/>
          </p:cNvSpPr>
          <p:nvPr/>
        </p:nvSpPr>
        <p:spPr bwMode="auto">
          <a:xfrm>
            <a:off x="6800850" y="5291138"/>
            <a:ext cx="533400" cy="381000"/>
          </a:xfrm>
          <a:prstGeom prst="rect">
            <a:avLst/>
          </a:prstGeom>
          <a:solidFill>
            <a:srgbClr val="808080"/>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52262" name="Rectangle 38"/>
          <p:cNvSpPr>
            <a:spLocks noChangeArrowheads="1"/>
          </p:cNvSpPr>
          <p:nvPr/>
        </p:nvSpPr>
        <p:spPr bwMode="auto">
          <a:xfrm>
            <a:off x="7405688" y="5291138"/>
            <a:ext cx="533400" cy="381000"/>
          </a:xfrm>
          <a:prstGeom prst="rect">
            <a:avLst/>
          </a:prstGeom>
          <a:solidFill>
            <a:srgbClr val="808080"/>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52263" name="Rectangle 39"/>
          <p:cNvSpPr>
            <a:spLocks noChangeArrowheads="1"/>
          </p:cNvSpPr>
          <p:nvPr/>
        </p:nvSpPr>
        <p:spPr bwMode="auto">
          <a:xfrm>
            <a:off x="8015288" y="5291138"/>
            <a:ext cx="533400" cy="381000"/>
          </a:xfrm>
          <a:prstGeom prst="rect">
            <a:avLst/>
          </a:prstGeom>
          <a:solidFill>
            <a:srgbClr val="808080"/>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52264" name="Text Box 40"/>
          <p:cNvSpPr txBox="1">
            <a:spLocks noChangeArrowheads="1"/>
          </p:cNvSpPr>
          <p:nvPr/>
        </p:nvSpPr>
        <p:spPr bwMode="auto">
          <a:xfrm>
            <a:off x="1309688" y="3968750"/>
            <a:ext cx="549275" cy="396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pPr>
            <a:r>
              <a:rPr lang="en-US" altLang="ja-JP" sz="2000">
                <a:solidFill>
                  <a:schemeClr val="tx2"/>
                </a:solidFill>
              </a:rPr>
              <a:t>RC</a:t>
            </a:r>
          </a:p>
        </p:txBody>
      </p:sp>
      <p:sp>
        <p:nvSpPr>
          <p:cNvPr id="52265" name="Text Box 41"/>
          <p:cNvSpPr txBox="1">
            <a:spLocks noChangeArrowheads="1"/>
          </p:cNvSpPr>
          <p:nvPr/>
        </p:nvSpPr>
        <p:spPr bwMode="auto">
          <a:xfrm>
            <a:off x="1828800" y="3968750"/>
            <a:ext cx="690563" cy="396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pPr>
            <a:r>
              <a:rPr lang="en-US" altLang="ja-JP" sz="2000">
                <a:solidFill>
                  <a:schemeClr val="tx2"/>
                </a:solidFill>
              </a:rPr>
              <a:t>VSA</a:t>
            </a:r>
          </a:p>
        </p:txBody>
      </p:sp>
      <p:sp>
        <p:nvSpPr>
          <p:cNvPr id="52266" name="Text Box 42"/>
          <p:cNvSpPr txBox="1">
            <a:spLocks noChangeArrowheads="1"/>
          </p:cNvSpPr>
          <p:nvPr/>
        </p:nvSpPr>
        <p:spPr bwMode="auto">
          <a:xfrm>
            <a:off x="2524125" y="3968750"/>
            <a:ext cx="506413" cy="396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pPr>
            <a:r>
              <a:rPr lang="en-US" altLang="ja-JP" sz="2000">
                <a:solidFill>
                  <a:schemeClr val="tx2"/>
                </a:solidFill>
              </a:rPr>
              <a:t>ST</a:t>
            </a:r>
          </a:p>
        </p:txBody>
      </p:sp>
      <p:sp>
        <p:nvSpPr>
          <p:cNvPr id="52267" name="Text Box 43"/>
          <p:cNvSpPr txBox="1">
            <a:spLocks noChangeArrowheads="1"/>
          </p:cNvSpPr>
          <p:nvPr/>
        </p:nvSpPr>
        <p:spPr bwMode="auto">
          <a:xfrm>
            <a:off x="3127375" y="4410075"/>
            <a:ext cx="506413" cy="396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pPr>
            <a:r>
              <a:rPr lang="en-US" altLang="ja-JP" sz="2000">
                <a:solidFill>
                  <a:schemeClr val="tx2"/>
                </a:solidFill>
              </a:rPr>
              <a:t>ST</a:t>
            </a:r>
          </a:p>
        </p:txBody>
      </p:sp>
      <p:sp>
        <p:nvSpPr>
          <p:cNvPr id="52268" name="Text Box 44"/>
          <p:cNvSpPr txBox="1">
            <a:spLocks noChangeArrowheads="1"/>
          </p:cNvSpPr>
          <p:nvPr/>
        </p:nvSpPr>
        <p:spPr bwMode="auto">
          <a:xfrm>
            <a:off x="3748088" y="4845050"/>
            <a:ext cx="506412" cy="396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pPr>
            <a:r>
              <a:rPr lang="en-US" altLang="ja-JP" sz="2000">
                <a:solidFill>
                  <a:schemeClr val="tx2"/>
                </a:solidFill>
              </a:rPr>
              <a:t>ST</a:t>
            </a:r>
          </a:p>
        </p:txBody>
      </p:sp>
      <p:sp>
        <p:nvSpPr>
          <p:cNvPr id="52269" name="Text Box 45"/>
          <p:cNvSpPr txBox="1">
            <a:spLocks noChangeArrowheads="1"/>
          </p:cNvSpPr>
          <p:nvPr/>
        </p:nvSpPr>
        <p:spPr bwMode="auto">
          <a:xfrm>
            <a:off x="4352925" y="5291138"/>
            <a:ext cx="506413" cy="396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pPr>
            <a:r>
              <a:rPr lang="en-US" altLang="ja-JP" sz="2000">
                <a:solidFill>
                  <a:schemeClr val="tx2"/>
                </a:solidFill>
              </a:rPr>
              <a:t>ST</a:t>
            </a:r>
          </a:p>
        </p:txBody>
      </p:sp>
      <p:sp>
        <p:nvSpPr>
          <p:cNvPr id="52270" name="Text Box 46"/>
          <p:cNvSpPr txBox="1">
            <a:spLocks noChangeArrowheads="1"/>
          </p:cNvSpPr>
          <p:nvPr/>
        </p:nvSpPr>
        <p:spPr bwMode="auto">
          <a:xfrm>
            <a:off x="3138488" y="3968750"/>
            <a:ext cx="549275" cy="396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pPr>
            <a:r>
              <a:rPr lang="en-US" altLang="ja-JP" sz="2000">
                <a:solidFill>
                  <a:schemeClr val="tx2"/>
                </a:solidFill>
              </a:rPr>
              <a:t>RC</a:t>
            </a:r>
          </a:p>
        </p:txBody>
      </p:sp>
      <p:sp>
        <p:nvSpPr>
          <p:cNvPr id="52271" name="Text Box 47"/>
          <p:cNvSpPr txBox="1">
            <a:spLocks noChangeArrowheads="1"/>
          </p:cNvSpPr>
          <p:nvPr/>
        </p:nvSpPr>
        <p:spPr bwMode="auto">
          <a:xfrm>
            <a:off x="3657600" y="3968750"/>
            <a:ext cx="690563" cy="396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pPr>
            <a:r>
              <a:rPr lang="en-US" altLang="ja-JP" sz="2000">
                <a:solidFill>
                  <a:schemeClr val="tx2"/>
                </a:solidFill>
              </a:rPr>
              <a:t>VSA</a:t>
            </a:r>
          </a:p>
        </p:txBody>
      </p:sp>
      <p:sp>
        <p:nvSpPr>
          <p:cNvPr id="52272" name="Text Box 48"/>
          <p:cNvSpPr txBox="1">
            <a:spLocks noChangeArrowheads="1"/>
          </p:cNvSpPr>
          <p:nvPr/>
        </p:nvSpPr>
        <p:spPr bwMode="auto">
          <a:xfrm>
            <a:off x="4352925" y="3968750"/>
            <a:ext cx="506413" cy="396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pPr>
            <a:r>
              <a:rPr lang="en-US" altLang="ja-JP" sz="2000">
                <a:solidFill>
                  <a:schemeClr val="tx2"/>
                </a:solidFill>
              </a:rPr>
              <a:t>ST</a:t>
            </a:r>
          </a:p>
        </p:txBody>
      </p:sp>
      <p:sp>
        <p:nvSpPr>
          <p:cNvPr id="52273" name="Text Box 49"/>
          <p:cNvSpPr txBox="1">
            <a:spLocks noChangeArrowheads="1"/>
          </p:cNvSpPr>
          <p:nvPr/>
        </p:nvSpPr>
        <p:spPr bwMode="auto">
          <a:xfrm>
            <a:off x="4956175" y="4410075"/>
            <a:ext cx="506413" cy="396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pPr>
            <a:r>
              <a:rPr lang="en-US" altLang="ja-JP" sz="2000">
                <a:solidFill>
                  <a:schemeClr val="tx2"/>
                </a:solidFill>
              </a:rPr>
              <a:t>ST</a:t>
            </a:r>
          </a:p>
        </p:txBody>
      </p:sp>
      <p:sp>
        <p:nvSpPr>
          <p:cNvPr id="52274" name="Text Box 50"/>
          <p:cNvSpPr txBox="1">
            <a:spLocks noChangeArrowheads="1"/>
          </p:cNvSpPr>
          <p:nvPr/>
        </p:nvSpPr>
        <p:spPr bwMode="auto">
          <a:xfrm>
            <a:off x="5576888" y="4845050"/>
            <a:ext cx="506412" cy="396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pPr>
            <a:r>
              <a:rPr lang="en-US" altLang="ja-JP" sz="2000">
                <a:solidFill>
                  <a:schemeClr val="tx2"/>
                </a:solidFill>
              </a:rPr>
              <a:t>ST</a:t>
            </a:r>
          </a:p>
        </p:txBody>
      </p:sp>
      <p:sp>
        <p:nvSpPr>
          <p:cNvPr id="52275" name="Text Box 51"/>
          <p:cNvSpPr txBox="1">
            <a:spLocks noChangeArrowheads="1"/>
          </p:cNvSpPr>
          <p:nvPr/>
        </p:nvSpPr>
        <p:spPr bwMode="auto">
          <a:xfrm>
            <a:off x="6181725" y="5291138"/>
            <a:ext cx="506413" cy="396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pPr>
            <a:r>
              <a:rPr lang="en-US" altLang="ja-JP" sz="2000">
                <a:solidFill>
                  <a:schemeClr val="tx2"/>
                </a:solidFill>
              </a:rPr>
              <a:t>ST</a:t>
            </a:r>
          </a:p>
        </p:txBody>
      </p:sp>
      <p:sp>
        <p:nvSpPr>
          <p:cNvPr id="52276" name="Text Box 52"/>
          <p:cNvSpPr txBox="1">
            <a:spLocks noChangeArrowheads="1"/>
          </p:cNvSpPr>
          <p:nvPr/>
        </p:nvSpPr>
        <p:spPr bwMode="auto">
          <a:xfrm>
            <a:off x="4967288" y="3968750"/>
            <a:ext cx="549275" cy="396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pPr>
            <a:r>
              <a:rPr lang="en-US" altLang="ja-JP" sz="2000">
                <a:solidFill>
                  <a:schemeClr val="tx2"/>
                </a:solidFill>
              </a:rPr>
              <a:t>RC</a:t>
            </a:r>
          </a:p>
        </p:txBody>
      </p:sp>
      <p:sp>
        <p:nvSpPr>
          <p:cNvPr id="52277" name="Text Box 53"/>
          <p:cNvSpPr txBox="1">
            <a:spLocks noChangeArrowheads="1"/>
          </p:cNvSpPr>
          <p:nvPr/>
        </p:nvSpPr>
        <p:spPr bwMode="auto">
          <a:xfrm>
            <a:off x="5486400" y="3968750"/>
            <a:ext cx="690563" cy="396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pPr>
            <a:r>
              <a:rPr lang="en-US" altLang="ja-JP" sz="2000">
                <a:solidFill>
                  <a:schemeClr val="tx2"/>
                </a:solidFill>
              </a:rPr>
              <a:t>VSA</a:t>
            </a:r>
          </a:p>
        </p:txBody>
      </p:sp>
      <p:sp>
        <p:nvSpPr>
          <p:cNvPr id="52278" name="Text Box 54"/>
          <p:cNvSpPr txBox="1">
            <a:spLocks noChangeArrowheads="1"/>
          </p:cNvSpPr>
          <p:nvPr/>
        </p:nvSpPr>
        <p:spPr bwMode="auto">
          <a:xfrm>
            <a:off x="6181725" y="3968750"/>
            <a:ext cx="506413" cy="396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pPr>
            <a:r>
              <a:rPr lang="en-US" altLang="ja-JP" sz="2000">
                <a:solidFill>
                  <a:schemeClr val="tx2"/>
                </a:solidFill>
              </a:rPr>
              <a:t>ST</a:t>
            </a:r>
          </a:p>
        </p:txBody>
      </p:sp>
      <p:sp>
        <p:nvSpPr>
          <p:cNvPr id="52279" name="Text Box 55"/>
          <p:cNvSpPr txBox="1">
            <a:spLocks noChangeArrowheads="1"/>
          </p:cNvSpPr>
          <p:nvPr/>
        </p:nvSpPr>
        <p:spPr bwMode="auto">
          <a:xfrm>
            <a:off x="6784975" y="4410075"/>
            <a:ext cx="506413" cy="396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pPr>
            <a:r>
              <a:rPr lang="en-US" altLang="ja-JP" sz="2000">
                <a:solidFill>
                  <a:schemeClr val="tx2"/>
                </a:solidFill>
              </a:rPr>
              <a:t>ST</a:t>
            </a:r>
          </a:p>
        </p:txBody>
      </p:sp>
      <p:sp>
        <p:nvSpPr>
          <p:cNvPr id="52280" name="Text Box 56"/>
          <p:cNvSpPr txBox="1">
            <a:spLocks noChangeArrowheads="1"/>
          </p:cNvSpPr>
          <p:nvPr/>
        </p:nvSpPr>
        <p:spPr bwMode="auto">
          <a:xfrm>
            <a:off x="7405688" y="4845050"/>
            <a:ext cx="506412" cy="396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pPr>
            <a:r>
              <a:rPr lang="en-US" altLang="ja-JP" sz="2000">
                <a:solidFill>
                  <a:schemeClr val="tx2"/>
                </a:solidFill>
              </a:rPr>
              <a:t>ST</a:t>
            </a:r>
          </a:p>
        </p:txBody>
      </p:sp>
      <p:sp>
        <p:nvSpPr>
          <p:cNvPr id="52281" name="Text Box 57"/>
          <p:cNvSpPr txBox="1">
            <a:spLocks noChangeArrowheads="1"/>
          </p:cNvSpPr>
          <p:nvPr/>
        </p:nvSpPr>
        <p:spPr bwMode="auto">
          <a:xfrm>
            <a:off x="8010525" y="5291138"/>
            <a:ext cx="506413" cy="396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pPr>
            <a:r>
              <a:rPr lang="en-US" altLang="ja-JP" sz="2000">
                <a:solidFill>
                  <a:schemeClr val="tx2"/>
                </a:solidFill>
              </a:rPr>
              <a:t>ST</a:t>
            </a:r>
          </a:p>
        </p:txBody>
      </p:sp>
      <p:sp>
        <p:nvSpPr>
          <p:cNvPr id="52282" name="Line 58"/>
          <p:cNvSpPr>
            <a:spLocks noChangeShapeType="1"/>
          </p:cNvSpPr>
          <p:nvPr/>
        </p:nvSpPr>
        <p:spPr bwMode="auto">
          <a:xfrm>
            <a:off x="1309688" y="5840413"/>
            <a:ext cx="533400" cy="0"/>
          </a:xfrm>
          <a:prstGeom prst="line">
            <a:avLst/>
          </a:prstGeom>
          <a:noFill/>
          <a:ln w="254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ja-JP" altLang="en-US"/>
          </a:p>
        </p:txBody>
      </p:sp>
      <p:sp>
        <p:nvSpPr>
          <p:cNvPr id="52283" name="Line 59"/>
          <p:cNvSpPr>
            <a:spLocks noChangeShapeType="1"/>
          </p:cNvSpPr>
          <p:nvPr/>
        </p:nvSpPr>
        <p:spPr bwMode="auto">
          <a:xfrm>
            <a:off x="1919288" y="5840413"/>
            <a:ext cx="533400" cy="0"/>
          </a:xfrm>
          <a:prstGeom prst="line">
            <a:avLst/>
          </a:prstGeom>
          <a:noFill/>
          <a:ln w="254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ja-JP" altLang="en-US"/>
          </a:p>
        </p:txBody>
      </p:sp>
      <p:sp>
        <p:nvSpPr>
          <p:cNvPr id="52284" name="Line 60"/>
          <p:cNvSpPr>
            <a:spLocks noChangeShapeType="1"/>
          </p:cNvSpPr>
          <p:nvPr/>
        </p:nvSpPr>
        <p:spPr bwMode="auto">
          <a:xfrm>
            <a:off x="2528888" y="5840413"/>
            <a:ext cx="533400" cy="0"/>
          </a:xfrm>
          <a:prstGeom prst="line">
            <a:avLst/>
          </a:prstGeom>
          <a:noFill/>
          <a:ln w="254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ja-JP" altLang="en-US"/>
          </a:p>
        </p:txBody>
      </p:sp>
      <p:sp>
        <p:nvSpPr>
          <p:cNvPr id="52285" name="Line 61"/>
          <p:cNvSpPr>
            <a:spLocks noChangeShapeType="1"/>
          </p:cNvSpPr>
          <p:nvPr/>
        </p:nvSpPr>
        <p:spPr bwMode="auto">
          <a:xfrm>
            <a:off x="3138488" y="5840413"/>
            <a:ext cx="533400" cy="0"/>
          </a:xfrm>
          <a:prstGeom prst="line">
            <a:avLst/>
          </a:prstGeom>
          <a:noFill/>
          <a:ln w="254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ja-JP" altLang="en-US"/>
          </a:p>
        </p:txBody>
      </p:sp>
      <p:sp>
        <p:nvSpPr>
          <p:cNvPr id="52286" name="Line 62"/>
          <p:cNvSpPr>
            <a:spLocks noChangeShapeType="1"/>
          </p:cNvSpPr>
          <p:nvPr/>
        </p:nvSpPr>
        <p:spPr bwMode="auto">
          <a:xfrm>
            <a:off x="3748088" y="5840413"/>
            <a:ext cx="533400" cy="0"/>
          </a:xfrm>
          <a:prstGeom prst="line">
            <a:avLst/>
          </a:prstGeom>
          <a:noFill/>
          <a:ln w="254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ja-JP" altLang="en-US"/>
          </a:p>
        </p:txBody>
      </p:sp>
      <p:sp>
        <p:nvSpPr>
          <p:cNvPr id="52287" name="Line 63"/>
          <p:cNvSpPr>
            <a:spLocks noChangeShapeType="1"/>
          </p:cNvSpPr>
          <p:nvPr/>
        </p:nvSpPr>
        <p:spPr bwMode="auto">
          <a:xfrm>
            <a:off x="4357688" y="5840413"/>
            <a:ext cx="533400" cy="0"/>
          </a:xfrm>
          <a:prstGeom prst="line">
            <a:avLst/>
          </a:prstGeom>
          <a:noFill/>
          <a:ln w="254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ja-JP" altLang="en-US"/>
          </a:p>
        </p:txBody>
      </p:sp>
      <p:sp>
        <p:nvSpPr>
          <p:cNvPr id="52288" name="Line 64"/>
          <p:cNvSpPr>
            <a:spLocks noChangeShapeType="1"/>
          </p:cNvSpPr>
          <p:nvPr/>
        </p:nvSpPr>
        <p:spPr bwMode="auto">
          <a:xfrm>
            <a:off x="4967288" y="5840413"/>
            <a:ext cx="533400" cy="0"/>
          </a:xfrm>
          <a:prstGeom prst="line">
            <a:avLst/>
          </a:prstGeom>
          <a:noFill/>
          <a:ln w="254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ja-JP" altLang="en-US"/>
          </a:p>
        </p:txBody>
      </p:sp>
      <p:sp>
        <p:nvSpPr>
          <p:cNvPr id="52289" name="Line 65"/>
          <p:cNvSpPr>
            <a:spLocks noChangeShapeType="1"/>
          </p:cNvSpPr>
          <p:nvPr/>
        </p:nvSpPr>
        <p:spPr bwMode="auto">
          <a:xfrm>
            <a:off x="5576888" y="5840413"/>
            <a:ext cx="533400" cy="0"/>
          </a:xfrm>
          <a:prstGeom prst="line">
            <a:avLst/>
          </a:prstGeom>
          <a:noFill/>
          <a:ln w="254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ja-JP" altLang="en-US"/>
          </a:p>
        </p:txBody>
      </p:sp>
      <p:sp>
        <p:nvSpPr>
          <p:cNvPr id="52290" name="Line 66"/>
          <p:cNvSpPr>
            <a:spLocks noChangeShapeType="1"/>
          </p:cNvSpPr>
          <p:nvPr/>
        </p:nvSpPr>
        <p:spPr bwMode="auto">
          <a:xfrm>
            <a:off x="6186488" y="5840413"/>
            <a:ext cx="533400" cy="0"/>
          </a:xfrm>
          <a:prstGeom prst="line">
            <a:avLst/>
          </a:prstGeom>
          <a:noFill/>
          <a:ln w="254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ja-JP" altLang="en-US"/>
          </a:p>
        </p:txBody>
      </p:sp>
      <p:sp>
        <p:nvSpPr>
          <p:cNvPr id="52291" name="Line 67"/>
          <p:cNvSpPr>
            <a:spLocks noChangeShapeType="1"/>
          </p:cNvSpPr>
          <p:nvPr/>
        </p:nvSpPr>
        <p:spPr bwMode="auto">
          <a:xfrm>
            <a:off x="6796088" y="5840413"/>
            <a:ext cx="533400" cy="0"/>
          </a:xfrm>
          <a:prstGeom prst="line">
            <a:avLst/>
          </a:prstGeom>
          <a:noFill/>
          <a:ln w="254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ja-JP" altLang="en-US"/>
          </a:p>
        </p:txBody>
      </p:sp>
      <p:sp>
        <p:nvSpPr>
          <p:cNvPr id="52292" name="Line 68"/>
          <p:cNvSpPr>
            <a:spLocks noChangeShapeType="1"/>
          </p:cNvSpPr>
          <p:nvPr/>
        </p:nvSpPr>
        <p:spPr bwMode="auto">
          <a:xfrm>
            <a:off x="7405688" y="5840413"/>
            <a:ext cx="533400" cy="0"/>
          </a:xfrm>
          <a:prstGeom prst="line">
            <a:avLst/>
          </a:prstGeom>
          <a:noFill/>
          <a:ln w="254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ja-JP" altLang="en-US"/>
          </a:p>
        </p:txBody>
      </p:sp>
      <p:sp>
        <p:nvSpPr>
          <p:cNvPr id="52293" name="Line 69"/>
          <p:cNvSpPr>
            <a:spLocks noChangeShapeType="1"/>
          </p:cNvSpPr>
          <p:nvPr/>
        </p:nvSpPr>
        <p:spPr bwMode="auto">
          <a:xfrm>
            <a:off x="8015288" y="5840413"/>
            <a:ext cx="533400" cy="0"/>
          </a:xfrm>
          <a:prstGeom prst="line">
            <a:avLst/>
          </a:prstGeom>
          <a:noFill/>
          <a:ln w="254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ja-JP" altLang="en-US"/>
          </a:p>
        </p:txBody>
      </p:sp>
      <p:sp>
        <p:nvSpPr>
          <p:cNvPr id="52294" name="Text Box 70"/>
          <p:cNvSpPr txBox="1">
            <a:spLocks noChangeArrowheads="1"/>
          </p:cNvSpPr>
          <p:nvPr/>
        </p:nvSpPr>
        <p:spPr bwMode="auto">
          <a:xfrm>
            <a:off x="3157538" y="6384925"/>
            <a:ext cx="3090862" cy="396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pPr>
            <a:r>
              <a:rPr lang="en-US" altLang="ja-JP" sz="2000">
                <a:solidFill>
                  <a:schemeClr val="tx2"/>
                </a:solidFill>
              </a:rPr>
              <a:t>ELAPSED TIME [CYCLE]</a:t>
            </a:r>
          </a:p>
        </p:txBody>
      </p:sp>
      <p:sp>
        <p:nvSpPr>
          <p:cNvPr id="52295" name="Text Box 71"/>
          <p:cNvSpPr txBox="1">
            <a:spLocks noChangeArrowheads="1"/>
          </p:cNvSpPr>
          <p:nvPr/>
        </p:nvSpPr>
        <p:spPr bwMode="auto">
          <a:xfrm>
            <a:off x="1368425" y="5927725"/>
            <a:ext cx="322263" cy="396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pPr>
            <a:r>
              <a:rPr lang="en-US" altLang="ja-JP" sz="2000">
                <a:solidFill>
                  <a:schemeClr val="tx2"/>
                </a:solidFill>
              </a:rPr>
              <a:t>1</a:t>
            </a:r>
          </a:p>
        </p:txBody>
      </p:sp>
      <p:sp>
        <p:nvSpPr>
          <p:cNvPr id="52296" name="Text Box 72"/>
          <p:cNvSpPr txBox="1">
            <a:spLocks noChangeArrowheads="1"/>
          </p:cNvSpPr>
          <p:nvPr/>
        </p:nvSpPr>
        <p:spPr bwMode="auto">
          <a:xfrm>
            <a:off x="1995488" y="5927725"/>
            <a:ext cx="322262" cy="396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pPr>
            <a:r>
              <a:rPr lang="en-US" altLang="ja-JP" sz="2000">
                <a:solidFill>
                  <a:schemeClr val="tx2"/>
                </a:solidFill>
              </a:rPr>
              <a:t>2</a:t>
            </a:r>
          </a:p>
        </p:txBody>
      </p:sp>
      <p:sp>
        <p:nvSpPr>
          <p:cNvPr id="52297" name="Text Box 73"/>
          <p:cNvSpPr txBox="1">
            <a:spLocks noChangeArrowheads="1"/>
          </p:cNvSpPr>
          <p:nvPr/>
        </p:nvSpPr>
        <p:spPr bwMode="auto">
          <a:xfrm>
            <a:off x="2587625" y="5927725"/>
            <a:ext cx="322263" cy="396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pPr>
            <a:r>
              <a:rPr lang="en-US" altLang="ja-JP" sz="2000">
                <a:solidFill>
                  <a:schemeClr val="tx2"/>
                </a:solidFill>
              </a:rPr>
              <a:t>3</a:t>
            </a:r>
          </a:p>
        </p:txBody>
      </p:sp>
      <p:sp>
        <p:nvSpPr>
          <p:cNvPr id="52298" name="Text Box 74"/>
          <p:cNvSpPr txBox="1">
            <a:spLocks noChangeArrowheads="1"/>
          </p:cNvSpPr>
          <p:nvPr/>
        </p:nvSpPr>
        <p:spPr bwMode="auto">
          <a:xfrm>
            <a:off x="3214688" y="5927725"/>
            <a:ext cx="322262" cy="396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pPr>
            <a:r>
              <a:rPr lang="en-US" altLang="ja-JP" sz="2000">
                <a:solidFill>
                  <a:schemeClr val="tx2"/>
                </a:solidFill>
              </a:rPr>
              <a:t>4</a:t>
            </a:r>
          </a:p>
        </p:txBody>
      </p:sp>
      <p:sp>
        <p:nvSpPr>
          <p:cNvPr id="52299" name="Text Box 75"/>
          <p:cNvSpPr txBox="1">
            <a:spLocks noChangeArrowheads="1"/>
          </p:cNvSpPr>
          <p:nvPr/>
        </p:nvSpPr>
        <p:spPr bwMode="auto">
          <a:xfrm>
            <a:off x="3841750" y="5927725"/>
            <a:ext cx="322263" cy="396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pPr>
            <a:r>
              <a:rPr lang="en-US" altLang="ja-JP" sz="2000">
                <a:solidFill>
                  <a:schemeClr val="tx2"/>
                </a:solidFill>
              </a:rPr>
              <a:t>5</a:t>
            </a:r>
          </a:p>
        </p:txBody>
      </p:sp>
      <p:sp>
        <p:nvSpPr>
          <p:cNvPr id="52300" name="Text Box 76"/>
          <p:cNvSpPr txBox="1">
            <a:spLocks noChangeArrowheads="1"/>
          </p:cNvSpPr>
          <p:nvPr/>
        </p:nvSpPr>
        <p:spPr bwMode="auto">
          <a:xfrm>
            <a:off x="4433888" y="5927725"/>
            <a:ext cx="322262" cy="396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pPr>
            <a:r>
              <a:rPr lang="en-US" altLang="ja-JP" sz="2000">
                <a:solidFill>
                  <a:schemeClr val="tx2"/>
                </a:solidFill>
              </a:rPr>
              <a:t>6</a:t>
            </a:r>
          </a:p>
        </p:txBody>
      </p:sp>
      <p:sp>
        <p:nvSpPr>
          <p:cNvPr id="52301" name="Text Box 77"/>
          <p:cNvSpPr txBox="1">
            <a:spLocks noChangeArrowheads="1"/>
          </p:cNvSpPr>
          <p:nvPr/>
        </p:nvSpPr>
        <p:spPr bwMode="auto">
          <a:xfrm>
            <a:off x="5043488" y="5927725"/>
            <a:ext cx="322262" cy="396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pPr>
            <a:r>
              <a:rPr lang="en-US" altLang="ja-JP" sz="2000">
                <a:solidFill>
                  <a:schemeClr val="tx2"/>
                </a:solidFill>
              </a:rPr>
              <a:t>7</a:t>
            </a:r>
          </a:p>
        </p:txBody>
      </p:sp>
      <p:sp>
        <p:nvSpPr>
          <p:cNvPr id="52302" name="Text Box 78"/>
          <p:cNvSpPr txBox="1">
            <a:spLocks noChangeArrowheads="1"/>
          </p:cNvSpPr>
          <p:nvPr/>
        </p:nvSpPr>
        <p:spPr bwMode="auto">
          <a:xfrm>
            <a:off x="5670550" y="5927725"/>
            <a:ext cx="322263" cy="396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pPr>
            <a:r>
              <a:rPr lang="en-US" altLang="ja-JP" sz="2000">
                <a:solidFill>
                  <a:schemeClr val="tx2"/>
                </a:solidFill>
              </a:rPr>
              <a:t>8</a:t>
            </a:r>
          </a:p>
        </p:txBody>
      </p:sp>
      <p:sp>
        <p:nvSpPr>
          <p:cNvPr id="52303" name="Text Box 79"/>
          <p:cNvSpPr txBox="1">
            <a:spLocks noChangeArrowheads="1"/>
          </p:cNvSpPr>
          <p:nvPr/>
        </p:nvSpPr>
        <p:spPr bwMode="auto">
          <a:xfrm>
            <a:off x="6262688" y="5927725"/>
            <a:ext cx="322262" cy="396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pPr>
            <a:r>
              <a:rPr lang="en-US" altLang="ja-JP" sz="2000">
                <a:solidFill>
                  <a:schemeClr val="tx2"/>
                </a:solidFill>
              </a:rPr>
              <a:t>9</a:t>
            </a:r>
          </a:p>
        </p:txBody>
      </p:sp>
      <p:sp>
        <p:nvSpPr>
          <p:cNvPr id="52304" name="Text Box 80"/>
          <p:cNvSpPr txBox="1">
            <a:spLocks noChangeArrowheads="1"/>
          </p:cNvSpPr>
          <p:nvPr/>
        </p:nvSpPr>
        <p:spPr bwMode="auto">
          <a:xfrm>
            <a:off x="6796088" y="5927725"/>
            <a:ext cx="463550" cy="396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pPr>
            <a:r>
              <a:rPr lang="en-US" altLang="ja-JP" sz="2000">
                <a:solidFill>
                  <a:schemeClr val="tx2"/>
                </a:solidFill>
              </a:rPr>
              <a:t>10</a:t>
            </a:r>
          </a:p>
        </p:txBody>
      </p:sp>
      <p:sp>
        <p:nvSpPr>
          <p:cNvPr id="52305" name="Text Box 81"/>
          <p:cNvSpPr txBox="1">
            <a:spLocks noChangeArrowheads="1"/>
          </p:cNvSpPr>
          <p:nvPr/>
        </p:nvSpPr>
        <p:spPr bwMode="auto">
          <a:xfrm>
            <a:off x="7423150" y="5927725"/>
            <a:ext cx="463550" cy="396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pPr>
            <a:r>
              <a:rPr lang="en-US" altLang="ja-JP" sz="2000">
                <a:solidFill>
                  <a:schemeClr val="tx2"/>
                </a:solidFill>
              </a:rPr>
              <a:t>11</a:t>
            </a:r>
          </a:p>
        </p:txBody>
      </p:sp>
      <p:sp>
        <p:nvSpPr>
          <p:cNvPr id="52306" name="Text Box 82"/>
          <p:cNvSpPr txBox="1">
            <a:spLocks noChangeArrowheads="1"/>
          </p:cNvSpPr>
          <p:nvPr/>
        </p:nvSpPr>
        <p:spPr bwMode="auto">
          <a:xfrm>
            <a:off x="8015288" y="5927725"/>
            <a:ext cx="463550" cy="396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pPr>
            <a:r>
              <a:rPr lang="en-US" altLang="ja-JP" sz="2000">
                <a:solidFill>
                  <a:schemeClr val="tx2"/>
                </a:solidFill>
              </a:rPr>
              <a:t>12</a:t>
            </a:r>
          </a:p>
        </p:txBody>
      </p:sp>
      <p:sp>
        <p:nvSpPr>
          <p:cNvPr id="52307" name="Text Box 83"/>
          <p:cNvSpPr txBox="1">
            <a:spLocks noChangeArrowheads="1"/>
          </p:cNvSpPr>
          <p:nvPr/>
        </p:nvSpPr>
        <p:spPr bwMode="auto">
          <a:xfrm>
            <a:off x="1295400" y="3565525"/>
            <a:ext cx="1752600" cy="396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pPr>
            <a:r>
              <a:rPr lang="en-US" altLang="ja-JP" sz="2000">
                <a:solidFill>
                  <a:schemeClr val="tx2"/>
                </a:solidFill>
              </a:rPr>
              <a:t>@ROUTER A</a:t>
            </a:r>
          </a:p>
        </p:txBody>
      </p:sp>
      <p:sp>
        <p:nvSpPr>
          <p:cNvPr id="52308" name="Text Box 84"/>
          <p:cNvSpPr txBox="1">
            <a:spLocks noChangeArrowheads="1"/>
          </p:cNvSpPr>
          <p:nvPr/>
        </p:nvSpPr>
        <p:spPr bwMode="auto">
          <a:xfrm>
            <a:off x="3111500" y="3554413"/>
            <a:ext cx="1752600" cy="396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pPr>
            <a:r>
              <a:rPr lang="en-US" altLang="ja-JP" sz="2000">
                <a:solidFill>
                  <a:schemeClr val="tx2"/>
                </a:solidFill>
              </a:rPr>
              <a:t>@ROUTER B</a:t>
            </a:r>
          </a:p>
        </p:txBody>
      </p:sp>
      <p:sp>
        <p:nvSpPr>
          <p:cNvPr id="52309" name="Text Box 85"/>
          <p:cNvSpPr txBox="1">
            <a:spLocks noChangeArrowheads="1"/>
          </p:cNvSpPr>
          <p:nvPr/>
        </p:nvSpPr>
        <p:spPr bwMode="auto">
          <a:xfrm>
            <a:off x="4940300" y="3554413"/>
            <a:ext cx="1766888" cy="396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pPr>
            <a:r>
              <a:rPr lang="en-US" altLang="ja-JP" sz="2000">
                <a:solidFill>
                  <a:schemeClr val="tx2"/>
                </a:solidFill>
              </a:rPr>
              <a:t>@ROUTER C</a:t>
            </a:r>
          </a:p>
        </p:txBody>
      </p:sp>
      <p:sp>
        <p:nvSpPr>
          <p:cNvPr id="52310" name="Text Box 86"/>
          <p:cNvSpPr txBox="1">
            <a:spLocks noChangeArrowheads="1"/>
          </p:cNvSpPr>
          <p:nvPr/>
        </p:nvSpPr>
        <p:spPr bwMode="auto">
          <a:xfrm>
            <a:off x="381000" y="3973513"/>
            <a:ext cx="889000" cy="396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pPr>
            <a:r>
              <a:rPr lang="en-US" altLang="ja-JP" sz="2000">
                <a:solidFill>
                  <a:schemeClr val="tx2"/>
                </a:solidFill>
              </a:rPr>
              <a:t>HEAD</a:t>
            </a:r>
          </a:p>
        </p:txBody>
      </p:sp>
      <p:sp>
        <p:nvSpPr>
          <p:cNvPr id="52311" name="Text Box 87"/>
          <p:cNvSpPr txBox="1">
            <a:spLocks noChangeArrowheads="1"/>
          </p:cNvSpPr>
          <p:nvPr/>
        </p:nvSpPr>
        <p:spPr bwMode="auto">
          <a:xfrm>
            <a:off x="384175" y="4403725"/>
            <a:ext cx="1071563" cy="396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pPr>
            <a:r>
              <a:rPr lang="en-US" altLang="ja-JP" sz="2000">
                <a:solidFill>
                  <a:schemeClr val="tx2"/>
                </a:solidFill>
              </a:rPr>
              <a:t>DATA 1</a:t>
            </a:r>
          </a:p>
        </p:txBody>
      </p:sp>
      <p:sp>
        <p:nvSpPr>
          <p:cNvPr id="52312" name="Text Box 88"/>
          <p:cNvSpPr txBox="1">
            <a:spLocks noChangeArrowheads="1"/>
          </p:cNvSpPr>
          <p:nvPr/>
        </p:nvSpPr>
        <p:spPr bwMode="auto">
          <a:xfrm>
            <a:off x="384175" y="4845050"/>
            <a:ext cx="1071563" cy="396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pPr>
            <a:r>
              <a:rPr lang="en-US" altLang="ja-JP" sz="2000">
                <a:solidFill>
                  <a:schemeClr val="tx2"/>
                </a:solidFill>
              </a:rPr>
              <a:t>DATA 2</a:t>
            </a:r>
          </a:p>
        </p:txBody>
      </p:sp>
      <p:sp>
        <p:nvSpPr>
          <p:cNvPr id="52313" name="Text Box 89"/>
          <p:cNvSpPr txBox="1">
            <a:spLocks noChangeArrowheads="1"/>
          </p:cNvSpPr>
          <p:nvPr/>
        </p:nvSpPr>
        <p:spPr bwMode="auto">
          <a:xfrm>
            <a:off x="384175" y="5318125"/>
            <a:ext cx="1071563" cy="396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pPr>
            <a:r>
              <a:rPr lang="en-US" altLang="ja-JP" sz="2000">
                <a:solidFill>
                  <a:schemeClr val="tx2"/>
                </a:solidFill>
              </a:rPr>
              <a:t>DATA 3</a:t>
            </a:r>
          </a:p>
        </p:txBody>
      </p:sp>
      <p:sp>
        <p:nvSpPr>
          <p:cNvPr id="52314" name="Line 90"/>
          <p:cNvSpPr>
            <a:spLocks noChangeShapeType="1"/>
          </p:cNvSpPr>
          <p:nvPr/>
        </p:nvSpPr>
        <p:spPr bwMode="auto">
          <a:xfrm>
            <a:off x="7481888" y="4572000"/>
            <a:ext cx="533400" cy="0"/>
          </a:xfrm>
          <a:prstGeom prst="line">
            <a:avLst/>
          </a:prstGeom>
          <a:noFill/>
          <a:ln w="98425">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ja-JP" altLang="en-US"/>
          </a:p>
        </p:txBody>
      </p:sp>
      <p:sp>
        <p:nvSpPr>
          <p:cNvPr id="52315" name="Line 91"/>
          <p:cNvSpPr>
            <a:spLocks noChangeShapeType="1"/>
          </p:cNvSpPr>
          <p:nvPr/>
        </p:nvSpPr>
        <p:spPr bwMode="auto">
          <a:xfrm>
            <a:off x="6872288" y="4157663"/>
            <a:ext cx="533400" cy="0"/>
          </a:xfrm>
          <a:prstGeom prst="line">
            <a:avLst/>
          </a:prstGeom>
          <a:noFill/>
          <a:ln w="98425">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ja-JP" altLang="en-US"/>
          </a:p>
        </p:txBody>
      </p:sp>
      <p:sp>
        <p:nvSpPr>
          <p:cNvPr id="52316" name="Line 92"/>
          <p:cNvSpPr>
            <a:spLocks noChangeShapeType="1"/>
          </p:cNvSpPr>
          <p:nvPr/>
        </p:nvSpPr>
        <p:spPr bwMode="auto">
          <a:xfrm>
            <a:off x="8091488" y="5029200"/>
            <a:ext cx="533400" cy="0"/>
          </a:xfrm>
          <a:prstGeom prst="line">
            <a:avLst/>
          </a:prstGeom>
          <a:noFill/>
          <a:ln w="98425">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ja-JP" altLang="en-US"/>
          </a:p>
        </p:txBody>
      </p:sp>
      <p:pic>
        <p:nvPicPr>
          <p:cNvPr id="2" name="オーディオ 1">
            <a:hlinkClick r:id="" action="ppaction://media"/>
            <a:extLst>
              <a:ext uri="{FF2B5EF4-FFF2-40B4-BE49-F238E27FC236}">
                <a16:creationId xmlns:a16="http://schemas.microsoft.com/office/drawing/2014/main" id="{48B013F6-3DD1-479C-A605-5F4E1674A4A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222940875"/>
      </p:ext>
    </p:extLst>
  </p:cSld>
  <p:clrMapOvr>
    <a:masterClrMapping/>
  </p:clrMapOvr>
  <mc:AlternateContent xmlns:mc="http://schemas.openxmlformats.org/markup-compatibility/2006">
    <mc:Choice xmlns:p14="http://schemas.microsoft.com/office/powerpoint/2010/main" Requires="p14">
      <p:transition spd="slow" p14:dur="2000" advTm="43345"/>
    </mc:Choice>
    <mc:Fallback>
      <p:transition spd="slow" advTm="433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616" x="8988425" y="2844800"/>
          <p14:tracePt t="624" x="8907463" y="2817813"/>
          <p14:tracePt t="633" x="8834438" y="2808288"/>
          <p14:tracePt t="643" x="8770938" y="2771775"/>
          <p14:tracePt t="648" x="8678863" y="2754313"/>
          <p14:tracePt t="658" x="8615363" y="2744788"/>
          <p14:tracePt t="664" x="8532813" y="2698750"/>
          <p14:tracePt t="675" x="8459788" y="2690813"/>
          <p14:tracePt t="679" x="8313738" y="2644775"/>
          <p14:tracePt t="688" x="8232775" y="2617788"/>
          <p14:tracePt t="695" x="8140700" y="2608263"/>
          <p14:tracePt t="704" x="8077200" y="2581275"/>
          <p14:tracePt t="712" x="7977188" y="2554288"/>
          <p14:tracePt t="720" x="7921625" y="2544763"/>
          <p14:tracePt t="728" x="7877175" y="2517775"/>
          <p14:tracePt t="736" x="7794625" y="2489200"/>
          <p14:tracePt t="744" x="7758113" y="2481263"/>
          <p14:tracePt t="752" x="7712075" y="2481263"/>
          <p14:tracePt t="760" x="7685088" y="2471738"/>
          <p14:tracePt t="768" x="7621588" y="2452688"/>
          <p14:tracePt t="778" x="7585075" y="2435225"/>
          <p14:tracePt t="785" x="7539038" y="2425700"/>
          <p14:tracePt t="794" x="7466013" y="2398713"/>
          <p14:tracePt t="801" x="7402513" y="2398713"/>
          <p14:tracePt t="810" x="7329488" y="2389188"/>
          <p14:tracePt t="817" x="7239000" y="2389188"/>
          <p14:tracePt t="827" x="7156450" y="2379663"/>
          <p14:tracePt t="833" x="7065963" y="2362200"/>
          <p14:tracePt t="843" x="6973888" y="2362200"/>
          <p14:tracePt t="848" x="6910388" y="2335213"/>
          <p14:tracePt t="859" x="6856413" y="2335213"/>
          <p14:tracePt t="864" x="6827838" y="2335213"/>
          <p14:tracePt t="876" x="6783388" y="2335213"/>
          <p14:tracePt t="881" x="6754813" y="2335213"/>
          <p14:tracePt t="891" x="6746875" y="2335213"/>
          <p14:tracePt t="970" x="6737350" y="2335213"/>
          <p14:tracePt t="1057" x="6746875" y="2335213"/>
          <p14:tracePt t="1065" x="6754813" y="2335213"/>
          <p14:tracePt t="1073" x="6783388" y="2335213"/>
          <p14:tracePt t="1081" x="6800850" y="2335213"/>
          <p14:tracePt t="1094" x="6819900" y="2335213"/>
          <p14:tracePt t="1096" x="6827838" y="2335213"/>
          <p14:tracePt t="1260" x="6819900" y="2343150"/>
          <p14:tracePt t="1267" x="6783388" y="2352675"/>
          <p14:tracePt t="1274" x="6727825" y="2379663"/>
          <p14:tracePt t="1280" x="6664325" y="2408238"/>
          <p14:tracePt t="1294" x="6627813" y="2416175"/>
          <p14:tracePt t="1297" x="6591300" y="2435225"/>
          <p14:tracePt t="1312" x="6581775" y="2444750"/>
          <p14:tracePt t="1320" x="6573838" y="2452688"/>
          <p14:tracePt t="9088" x="6573838" y="2435225"/>
          <p14:tracePt t="9096" x="6573838" y="2379663"/>
          <p14:tracePt t="9105" x="6573838" y="2343150"/>
          <p14:tracePt t="9112" x="6573838" y="2335213"/>
          <p14:tracePt t="9125" x="6573838" y="2325688"/>
          <p14:tracePt t="9128" x="6573838" y="2306638"/>
          <p14:tracePt t="9142" x="6554788" y="2279650"/>
          <p14:tracePt t="9144" x="6545263" y="2270125"/>
          <p14:tracePt t="9153" x="6518275" y="2243138"/>
          <p14:tracePt t="9160" x="6464300" y="2216150"/>
          <p14:tracePt t="9169" x="6399213" y="2189163"/>
          <p14:tracePt t="9176" x="6335713" y="2179638"/>
          <p14:tracePt t="9184" x="6262688" y="2170113"/>
          <p14:tracePt t="9192" x="6181725" y="2152650"/>
          <p14:tracePt t="9200" x="6089650" y="2152650"/>
          <p14:tracePt t="9208" x="6072188" y="2152650"/>
          <p14:tracePt t="9216" x="6007100" y="2152650"/>
          <p14:tracePt t="9224" x="5953125" y="2152650"/>
          <p14:tracePt t="9232" x="5880100" y="2152650"/>
          <p14:tracePt t="9240" x="5780088" y="2125663"/>
          <p14:tracePt t="9248" x="5743575" y="2125663"/>
          <p14:tracePt t="9257" x="5707063" y="2116138"/>
          <p14:tracePt t="9264" x="5670550" y="2116138"/>
          <p14:tracePt t="9273" x="5624513" y="2106613"/>
          <p14:tracePt t="9280" x="5607050" y="2106613"/>
          <p14:tracePt t="9291" x="5580063" y="2106613"/>
          <p14:tracePt t="9295" x="5534025" y="2097088"/>
          <p14:tracePt t="9306" x="5507038" y="2097088"/>
          <p14:tracePt t="9312" x="5451475" y="2070100"/>
          <p14:tracePt t="9320" x="5405438" y="2070100"/>
          <p14:tracePt t="9328" x="5368925" y="2070100"/>
          <p14:tracePt t="9336" x="5314950" y="2070100"/>
          <p14:tracePt t="9344" x="5260975" y="2070100"/>
          <p14:tracePt t="9352" x="5205413" y="2070100"/>
          <p14:tracePt t="9360" x="5122863" y="2070100"/>
          <p14:tracePt t="9368" x="5068888" y="2070100"/>
          <p14:tracePt t="9376" x="4995863" y="2070100"/>
          <p14:tracePt t="9384" x="4905375" y="2070100"/>
          <p14:tracePt t="9392" x="4832350" y="2070100"/>
          <p14:tracePt t="9400" x="4767263" y="2060575"/>
          <p14:tracePt t="9408" x="4676775" y="2052638"/>
          <p14:tracePt t="9416" x="4586288" y="2033588"/>
          <p14:tracePt t="9424" x="4521200" y="2006600"/>
          <p14:tracePt t="9432" x="4430713" y="2006600"/>
          <p14:tracePt t="9440" x="4367213" y="1997075"/>
          <p14:tracePt t="9447" x="4294188" y="1970088"/>
          <p14:tracePt t="9459" x="4202113" y="1970088"/>
          <p14:tracePt t="9463" x="4121150" y="1933575"/>
          <p14:tracePt t="9477" x="4057650" y="1924050"/>
          <p14:tracePt t="9481" x="3965575" y="1878013"/>
          <p14:tracePt t="9493" x="3902075" y="1870075"/>
          <p14:tracePt t="9496" x="3838575" y="1851025"/>
          <p14:tracePt t="9508" x="3729038" y="1814513"/>
          <p14:tracePt t="9512" x="3646488" y="1797050"/>
          <p14:tracePt t="9522" x="3573463" y="1787525"/>
          <p14:tracePt t="9530" x="3446463" y="1741488"/>
          <p14:tracePt t="9537" x="3327400" y="1724025"/>
          <p14:tracePt t="9544" x="3217863" y="1714500"/>
          <p14:tracePt t="9553" x="3071813" y="1697038"/>
          <p14:tracePt t="9560" x="2944813" y="1668463"/>
          <p14:tracePt t="9570" x="2808288" y="1660525"/>
          <p14:tracePt t="9576" x="2716213" y="1641475"/>
          <p14:tracePt t="9584" x="2606675" y="1631950"/>
          <p14:tracePt t="9592" x="2533650" y="1631950"/>
          <p14:tracePt t="9600" x="2416175" y="1595438"/>
          <p14:tracePt t="9608" x="2360613" y="1587500"/>
          <p14:tracePt t="9616" x="2297113" y="1577975"/>
          <p14:tracePt t="9625" x="2270125" y="1577975"/>
          <p14:tracePt t="9631" x="2224088" y="1568450"/>
          <p14:tracePt t="9640" x="2170113" y="1550988"/>
          <p14:tracePt t="9647" x="2160588" y="1550988"/>
          <p14:tracePt t="9656" x="2133600" y="1550988"/>
          <p14:tracePt t="9664" x="2124075" y="1550988"/>
          <p14:tracePt t="9673" x="2106613" y="1550988"/>
          <p14:tracePt t="9679" x="2097088" y="1550988"/>
          <p14:tracePt t="9689" x="2087563" y="1550988"/>
          <p14:tracePt t="9696" x="2060575" y="1550988"/>
          <p14:tracePt t="9706" x="2051050" y="1550988"/>
          <p14:tracePt t="9712" x="2041525" y="1541463"/>
          <p14:tracePt t="9730" x="2033588" y="1541463"/>
          <p14:tracePt t="9738" x="2024063" y="1541463"/>
          <p14:tracePt t="9745" x="2014538" y="1541463"/>
          <p14:tracePt t="9759" x="1997075" y="1541463"/>
          <p14:tracePt t="10004" x="1987550" y="1531938"/>
          <p14:tracePt t="10241" x="2005013" y="1531938"/>
          <p14:tracePt t="10247" x="2041525" y="1531938"/>
          <p14:tracePt t="10255" x="2060575" y="1522413"/>
          <p14:tracePt t="10264" x="2114550" y="1522413"/>
          <p14:tracePt t="10272" x="2160588" y="1495425"/>
          <p14:tracePt t="10280" x="2197100" y="1485900"/>
          <p14:tracePt t="10289" x="2251075" y="1477963"/>
          <p14:tracePt t="10296" x="2279650" y="1468438"/>
          <p14:tracePt t="10306" x="2324100" y="1468438"/>
          <p14:tracePt t="10312" x="2343150" y="1449388"/>
          <p14:tracePt t="10320" x="2360613" y="1441450"/>
          <p14:tracePt t="10328" x="2379663" y="1441450"/>
          <p14:tracePt t="10336" x="2397125" y="1431925"/>
          <p14:tracePt t="10344" x="2406650" y="1431925"/>
          <p14:tracePt t="10368" x="2416175" y="1431925"/>
          <p14:tracePt t="10376" x="2425700" y="1431925"/>
          <p14:tracePt t="10384" x="2452688" y="1431925"/>
          <p14:tracePt t="10392" x="2470150" y="1431925"/>
          <p14:tracePt t="10400" x="2506663" y="1431925"/>
          <p14:tracePt t="10408" x="2552700" y="1431925"/>
          <p14:tracePt t="10416" x="2570163" y="1431925"/>
          <p14:tracePt t="10424" x="2598738" y="1431925"/>
          <p14:tracePt t="10432" x="2616200" y="1431925"/>
          <p14:tracePt t="10440" x="2635250" y="1431925"/>
          <p14:tracePt t="10448" x="2643188" y="1431925"/>
          <p14:tracePt t="10456" x="2652713" y="1431925"/>
          <p14:tracePt t="12089" x="2652713" y="1422400"/>
          <p14:tracePt t="18378" x="2679700" y="1422400"/>
          <p14:tracePt t="18386" x="2689225" y="1422400"/>
          <p14:tracePt t="18393" x="2725738" y="1422400"/>
          <p14:tracePt t="18400" x="2744788" y="1422400"/>
          <p14:tracePt t="18408" x="2762250" y="1422400"/>
          <p14:tracePt t="18416" x="2771775" y="1422400"/>
          <p14:tracePt t="18424" x="2781300" y="1422400"/>
          <p14:tracePt t="18432" x="2789238" y="1422400"/>
          <p14:tracePt t="18440" x="2798763" y="1422400"/>
          <p14:tracePt t="18448" x="2808288" y="1422400"/>
          <p14:tracePt t="18464" x="2817813" y="1422400"/>
          <p14:tracePt t="18480" x="2825750" y="1422400"/>
          <p14:tracePt t="18504" x="2844800" y="1422400"/>
          <p14:tracePt t="18513" x="2852738" y="1422400"/>
          <p14:tracePt t="18528" x="2862263" y="1422400"/>
          <p14:tracePt t="18544" x="2881313" y="1422400"/>
          <p14:tracePt t="18552" x="2889250" y="1422400"/>
          <p14:tracePt t="18560" x="2898775" y="1422400"/>
          <p14:tracePt t="18568" x="2908300" y="1422400"/>
          <p14:tracePt t="18576" x="2917825" y="1422400"/>
          <p14:tracePt t="18592" x="2925763" y="1422400"/>
          <p14:tracePt t="18608" x="2944813" y="1404938"/>
          <p14:tracePt t="19264" x="2954338" y="1395413"/>
          <p14:tracePt t="19490" x="2971800" y="1385888"/>
          <p14:tracePt t="19962" x="2971800" y="1395413"/>
          <p14:tracePt t="19969" x="2971800" y="1404938"/>
          <p14:tracePt t="20098" x="2971800" y="1412875"/>
          <p14:tracePt t="20107" x="2971800" y="1422400"/>
          <p14:tracePt t="20113" x="2971800" y="1431925"/>
          <p14:tracePt t="20125" x="2962275" y="1441450"/>
          <p14:tracePt t="20136" x="2962275" y="1449388"/>
          <p14:tracePt t="20144" x="2962275" y="1468438"/>
          <p14:tracePt t="20152" x="2962275" y="1477963"/>
          <p14:tracePt t="20160" x="2954338" y="1477963"/>
          <p14:tracePt t="20191" x="2954338" y="1485900"/>
          <p14:tracePt t="20208" x="2944813" y="1495425"/>
          <p14:tracePt t="20216" x="2944813" y="1504950"/>
          <p14:tracePt t="20234" x="2944813" y="1514475"/>
          <p14:tracePt t="20244" x="2944813" y="1522413"/>
          <p14:tracePt t="20250" x="2944813" y="1531938"/>
          <p14:tracePt t="20265" x="2935288" y="1550988"/>
          <p14:tracePt t="20280" x="2935288" y="1558925"/>
          <p14:tracePt t="20290" x="2935288" y="1568450"/>
          <p14:tracePt t="20296" x="2925763" y="1595438"/>
          <p14:tracePt t="20307" x="2925763" y="1604963"/>
          <p14:tracePt t="20312" x="2917825" y="1624013"/>
          <p14:tracePt t="20322" x="2917825" y="1631950"/>
          <p14:tracePt t="20328" x="2898775" y="1660525"/>
          <p14:tracePt t="20344" x="2889250" y="1677988"/>
          <p14:tracePt t="20352" x="2881313" y="1697038"/>
          <p14:tracePt t="20360" x="2881313" y="1724025"/>
          <p14:tracePt t="20369" x="2871788" y="1731963"/>
          <p14:tracePt t="20376" x="2871788" y="1751013"/>
          <p14:tracePt t="20385" x="2844800" y="1787525"/>
          <p14:tracePt t="20392" x="2844800" y="1797050"/>
          <p14:tracePt t="20401" x="2844800" y="1814513"/>
          <p14:tracePt t="20408" x="2844800" y="1824038"/>
          <p14:tracePt t="20416" x="2844800" y="1841500"/>
          <p14:tracePt t="20424" x="2844800" y="1860550"/>
          <p14:tracePt t="20432" x="2835275" y="1870075"/>
          <p14:tracePt t="20448" x="2825750" y="1878013"/>
          <p14:tracePt t="20456" x="2825750" y="1887538"/>
          <p14:tracePt t="20464" x="2825750" y="1897063"/>
          <p14:tracePt t="20680" x="2817813" y="1906588"/>
          <p14:tracePt t="20688" x="2808288" y="1906588"/>
          <p14:tracePt t="20696" x="2789238" y="1914525"/>
          <p14:tracePt t="20703" x="2789238" y="1924050"/>
          <p14:tracePt t="20712" x="2781300" y="1933575"/>
          <p14:tracePt t="20721" x="2762250" y="1960563"/>
          <p14:tracePt t="20736" x="2752725" y="1960563"/>
          <p14:tracePt t="20744" x="2744788" y="1979613"/>
          <p14:tracePt t="20752" x="2744788" y="1987550"/>
          <p14:tracePt t="20776" x="2744788" y="2006600"/>
          <p14:tracePt t="20905" x="2744788" y="2024063"/>
          <p14:tracePt t="20922" x="2744788" y="2033588"/>
          <p14:tracePt t="20929" x="2735263" y="2043113"/>
          <p14:tracePt t="20939" x="2725738" y="2052638"/>
          <p14:tracePt t="21201" x="2735263" y="2052638"/>
          <p14:tracePt t="21217" x="2735263" y="2043113"/>
          <p14:tracePt t="21224" x="2744788" y="2033588"/>
          <p14:tracePt t="21240" x="2752725" y="2024063"/>
          <p14:tracePt t="21256" x="2762250" y="2016125"/>
          <p14:tracePt t="21393" x="2771775" y="2006600"/>
          <p14:tracePt t="21400" x="2781300" y="2006600"/>
          <p14:tracePt t="21408" x="2789238" y="2006600"/>
          <p14:tracePt t="21416" x="2789238" y="1997075"/>
          <p14:tracePt t="21440" x="2798763" y="1997075"/>
          <p14:tracePt t="21561" x="2808288" y="1997075"/>
          <p14:tracePt t="21576" x="2825750" y="1997075"/>
          <p14:tracePt t="21585" x="2835275" y="1997075"/>
          <p14:tracePt t="21592" x="2852738" y="1997075"/>
          <p14:tracePt t="21600" x="2852738" y="2006600"/>
          <p14:tracePt t="21608" x="2862263" y="2006600"/>
          <p14:tracePt t="21616" x="2871788" y="2006600"/>
          <p14:tracePt t="21632" x="2889250" y="2016125"/>
          <p14:tracePt t="21656" x="2898775" y="2016125"/>
          <p14:tracePt t="21664" x="2908300" y="2016125"/>
          <p14:tracePt t="21673" x="2917825" y="2016125"/>
          <p14:tracePt t="21746" x="2925763" y="2016125"/>
          <p14:tracePt t="21906" x="2944813" y="2033588"/>
          <p14:tracePt t="21914" x="2954338" y="2033588"/>
          <p14:tracePt t="21923" x="2962275" y="2043113"/>
          <p14:tracePt t="21929" x="2971800" y="2043113"/>
          <p14:tracePt t="21939" x="2998788" y="2043113"/>
          <p14:tracePt t="21943" x="3008313" y="2052638"/>
          <p14:tracePt t="22185" x="3027363" y="2052638"/>
          <p14:tracePt t="22201" x="3035300" y="2052638"/>
          <p14:tracePt t="22233" x="3044825" y="2052638"/>
          <p14:tracePt t="22249" x="3054350" y="2052638"/>
          <p14:tracePt t="22280" x="3071813" y="2052638"/>
          <p14:tracePt t="22418" x="3081338" y="2052638"/>
          <p14:tracePt t="22434" x="3090863" y="2052638"/>
          <p14:tracePt t="22449" x="3108325" y="2052638"/>
          <p14:tracePt t="22464" x="3117850" y="2052638"/>
          <p14:tracePt t="22473" x="3136900" y="2052638"/>
          <p14:tracePt t="22481" x="3163888" y="2043113"/>
          <p14:tracePt t="22492" x="3181350" y="2033588"/>
          <p14:tracePt t="22497" x="3208338" y="2033588"/>
          <p14:tracePt t="22507" x="3244850" y="2024063"/>
          <p14:tracePt t="22512" x="3273425" y="2016125"/>
          <p14:tracePt t="22522" x="3317875" y="1987550"/>
          <p14:tracePt t="22528" x="3354388" y="1987550"/>
          <p14:tracePt t="22539" x="3373438" y="1979613"/>
          <p14:tracePt t="22544" x="3400425" y="1970088"/>
          <p14:tracePt t="22552" x="3419475" y="1970088"/>
          <p14:tracePt t="22560" x="3436938" y="1960563"/>
          <p14:tracePt t="22568" x="3446463" y="1960563"/>
          <p14:tracePt t="22576" x="3455988" y="1960563"/>
          <p14:tracePt t="22592" x="3463925" y="1960563"/>
          <p14:tracePt t="22616" x="3473450" y="1960563"/>
          <p14:tracePt t="22624" x="3490913" y="1960563"/>
          <p14:tracePt t="22640" x="3500438" y="1960563"/>
          <p14:tracePt t="22648" x="3527425" y="1960563"/>
          <p14:tracePt t="22656" x="3536950" y="1960563"/>
          <p14:tracePt t="22664" x="3556000" y="1960563"/>
          <p14:tracePt t="22673" x="3573463" y="1960563"/>
          <p14:tracePt t="22681" x="3582988" y="1960563"/>
          <p14:tracePt t="22693" x="3592513" y="1960563"/>
          <p14:tracePt t="22715" x="3609975" y="1960563"/>
          <p14:tracePt t="22730" x="3619500" y="1960563"/>
          <p14:tracePt t="22743" x="3629025" y="1960563"/>
          <p14:tracePt t="22745" x="3656013" y="1960563"/>
          <p14:tracePt t="22753" x="3673475" y="1943100"/>
          <p14:tracePt t="22760" x="3683000" y="1943100"/>
          <p14:tracePt t="22768" x="3709988" y="1943100"/>
          <p14:tracePt t="22776" x="3729038" y="1943100"/>
          <p14:tracePt t="22784" x="3756025" y="1943100"/>
          <p14:tracePt t="22792" x="3775075" y="1943100"/>
          <p14:tracePt t="22802" x="3802063" y="1943100"/>
          <p14:tracePt t="22811" x="3810000" y="1943100"/>
          <p14:tracePt t="22818" x="3838575" y="1943100"/>
          <p14:tracePt t="22827" x="3838575" y="1933575"/>
          <p14:tracePt t="22833" x="3846513" y="1933575"/>
          <p14:tracePt t="22843" x="3856038" y="1933575"/>
          <p14:tracePt t="22848" x="3883025" y="1933575"/>
          <p14:tracePt t="22857" x="3892550" y="1924050"/>
          <p14:tracePt t="22864" x="3902075" y="1924050"/>
          <p14:tracePt t="22873" x="3919538" y="1924050"/>
          <p14:tracePt t="22889" x="3938588" y="1914525"/>
          <p14:tracePt t="22905" x="3965575" y="1897063"/>
          <p14:tracePt t="22912" x="3984625" y="1897063"/>
          <p14:tracePt t="22921" x="4002088" y="1897063"/>
          <p14:tracePt t="22928" x="4011613" y="1897063"/>
          <p14:tracePt t="22936" x="4021138" y="1897063"/>
          <p14:tracePt t="22943" x="4048125" y="1897063"/>
          <p14:tracePt t="22960" x="4065588" y="1897063"/>
          <p14:tracePt t="22975" x="4084638" y="1897063"/>
          <p14:tracePt t="22992" x="4094163" y="1897063"/>
          <p14:tracePt t="23001" x="4102100" y="1897063"/>
          <p14:tracePt t="23075" x="4111625" y="1897063"/>
          <p14:tracePt t="23090" x="4129088" y="1897063"/>
          <p14:tracePt t="23194" x="4138613" y="1897063"/>
          <p14:tracePt t="23211" x="4148138" y="1897063"/>
          <p14:tracePt t="23216" x="4175125" y="1906588"/>
          <p14:tracePt t="23232" x="4184650" y="1924050"/>
          <p14:tracePt t="23241" x="4194175" y="1933575"/>
          <p14:tracePt t="23258" x="4202113" y="1943100"/>
          <p14:tracePt t="23272" x="4211638" y="1951038"/>
          <p14:tracePt t="23304" x="4221163" y="1960563"/>
          <p14:tracePt t="23354" x="4238625" y="1960563"/>
          <p14:tracePt t="23362" x="4257675" y="1987550"/>
          <p14:tracePt t="23370" x="4267200" y="1987550"/>
          <p14:tracePt t="23376" x="4275138" y="1987550"/>
          <p14:tracePt t="23384" x="4303713" y="1987550"/>
          <p14:tracePt t="23392" x="4311650" y="1987550"/>
          <p14:tracePt t="23400" x="4321175" y="1987550"/>
          <p14:tracePt t="23408" x="4330700" y="1987550"/>
          <p14:tracePt t="23416" x="4340225" y="1997075"/>
          <p14:tracePt t="23424" x="4348163" y="1997075"/>
          <p14:tracePt t="23432" x="4357688" y="1997075"/>
          <p14:tracePt t="23441" x="4376738" y="1997075"/>
          <p14:tracePt t="23448" x="4394200" y="2016125"/>
          <p14:tracePt t="23465" x="4403725" y="2016125"/>
          <p14:tracePt t="23475" x="4421188" y="2016125"/>
          <p14:tracePt t="23481" x="4430713" y="2016125"/>
          <p14:tracePt t="23506" x="4440238" y="2016125"/>
          <p14:tracePt t="23521" x="4457700" y="2016125"/>
          <p14:tracePt t="23538" x="4467225" y="2016125"/>
          <p14:tracePt t="23560" x="4476750" y="2016125"/>
          <p14:tracePt t="23568" x="4484688" y="2016125"/>
          <p14:tracePt t="23584" x="4494213" y="2016125"/>
          <p14:tracePt t="23657" x="4503738" y="2016125"/>
          <p14:tracePt t="26688" x="4513263" y="2024063"/>
          <p14:tracePt t="26698" x="4513263" y="2033588"/>
          <p14:tracePt t="26704" x="4503738" y="2043113"/>
          <p14:tracePt t="26712" x="4467225" y="2070100"/>
          <p14:tracePt t="26721" x="4440238" y="2106613"/>
          <p14:tracePt t="26728" x="4413250" y="2125663"/>
          <p14:tracePt t="26738" x="4384675" y="2143125"/>
          <p14:tracePt t="26744" x="4357688" y="2160588"/>
          <p14:tracePt t="26752" x="4311650" y="2189163"/>
          <p14:tracePt t="26760" x="4303713" y="2197100"/>
          <p14:tracePt t="26769" x="4275138" y="2216150"/>
          <p14:tracePt t="26776" x="4257675" y="2225675"/>
          <p14:tracePt t="26784" x="4238625" y="2243138"/>
          <p14:tracePt t="26792" x="4194175" y="2262188"/>
          <p14:tracePt t="26800" x="4165600" y="2270125"/>
          <p14:tracePt t="26808" x="4157663" y="2279650"/>
          <p14:tracePt t="26816" x="4138613" y="2289175"/>
          <p14:tracePt t="26824" x="4129088" y="2289175"/>
          <p14:tracePt t="26832" x="4102100" y="2306638"/>
          <p14:tracePt t="26840" x="4084638" y="2306638"/>
          <p14:tracePt t="26848" x="4084638" y="2316163"/>
          <p14:tracePt t="26864" x="4075113" y="2316163"/>
          <p14:tracePt t="26888" x="4065588" y="2316163"/>
          <p14:tracePt t="26897" x="4048125" y="2325688"/>
          <p14:tracePt t="26906" x="4038600" y="2325688"/>
          <p14:tracePt t="26913" x="4029075" y="2325688"/>
          <p14:tracePt t="26922" x="4021138" y="2335213"/>
          <p14:tracePt t="26928" x="4011613" y="2335213"/>
          <p14:tracePt t="26938" x="4002088" y="2335213"/>
          <p14:tracePt t="26944" x="3992563" y="2335213"/>
          <p14:tracePt t="26952" x="3984625" y="2335213"/>
          <p14:tracePt t="26960" x="3956050" y="2352675"/>
          <p14:tracePt t="26976" x="3948113" y="2352675"/>
          <p14:tracePt t="26984" x="3938588" y="2352675"/>
          <p14:tracePt t="26992" x="3929063" y="2352675"/>
          <p14:tracePt t="27002" x="3911600" y="2352675"/>
          <p14:tracePt t="27008" x="3902075" y="2352675"/>
          <p14:tracePt t="27017" x="3875088" y="2352675"/>
          <p14:tracePt t="27024" x="3856038" y="2352675"/>
          <p14:tracePt t="27033" x="3829050" y="2352675"/>
          <p14:tracePt t="27040" x="3810000" y="2352675"/>
          <p14:tracePt t="27048" x="3792538" y="2352675"/>
          <p14:tracePt t="27057" x="3775075" y="2352675"/>
          <p14:tracePt t="27065" x="3746500" y="2352675"/>
          <p14:tracePt t="27074" x="3738563" y="2352675"/>
          <p14:tracePt t="27090" x="3729038" y="2352675"/>
          <p14:tracePt t="27095" x="3719513" y="2352675"/>
          <p14:tracePt t="27818" x="3683000" y="2352675"/>
          <p14:tracePt t="27824" x="3646488" y="2362200"/>
          <p14:tracePt t="27832" x="3582988" y="2371725"/>
          <p14:tracePt t="27841" x="3563938" y="2371725"/>
          <p14:tracePt t="27849" x="3527425" y="2379663"/>
          <p14:tracePt t="27858" x="3482975" y="2379663"/>
          <p14:tracePt t="27866" x="3446463" y="2379663"/>
          <p14:tracePt t="27875" x="3409950" y="2398713"/>
          <p14:tracePt t="27889" x="3346450" y="2398713"/>
          <p14:tracePt t="27896" x="3327400" y="2398713"/>
          <p14:tracePt t="27904" x="3300413" y="2398713"/>
          <p14:tracePt t="27912" x="3281363" y="2398713"/>
          <p14:tracePt t="27921" x="3244850" y="2398713"/>
          <p14:tracePt t="27929" x="3217863" y="2398713"/>
          <p14:tracePt t="27937" x="3181350" y="2398713"/>
          <p14:tracePt t="27944" x="3136900" y="2398713"/>
          <p14:tracePt t="27952" x="3117850" y="2408238"/>
          <p14:tracePt t="27960" x="3081338" y="2408238"/>
          <p14:tracePt t="27968" x="3035300" y="2425700"/>
          <p14:tracePt t="27976" x="3017838" y="2425700"/>
          <p14:tracePt t="27984" x="2981325" y="2435225"/>
          <p14:tracePt t="27992" x="2935288" y="2435225"/>
          <p14:tracePt t="28000" x="2898775" y="2435225"/>
          <p14:tracePt t="28007" x="2862263" y="2452688"/>
          <p14:tracePt t="28016" x="2835275" y="2452688"/>
          <p14:tracePt t="28024" x="2817813" y="2462213"/>
          <p14:tracePt t="28032" x="2789238" y="2462213"/>
          <p14:tracePt t="28048" x="2781300" y="2462213"/>
          <p14:tracePt t="28261" x="2744788" y="2462213"/>
          <p14:tracePt t="28264" x="2689225" y="2462213"/>
          <p14:tracePt t="28272" x="2643188" y="2471738"/>
          <p14:tracePt t="28280" x="2570163" y="2471738"/>
          <p14:tracePt t="28287" x="2498725" y="2489200"/>
          <p14:tracePt t="28295" x="2416175" y="2508250"/>
          <p14:tracePt t="28304" x="2306638" y="2508250"/>
          <p14:tracePt t="28311" x="2233613" y="2508250"/>
          <p14:tracePt t="28320" x="2160588" y="2508250"/>
          <p14:tracePt t="28328" x="2114550" y="2508250"/>
          <p14:tracePt t="28337" x="2078038" y="2525713"/>
          <p14:tracePt t="28344" x="2060575" y="2525713"/>
          <p14:tracePt t="28352" x="2041525" y="2525713"/>
          <p14:tracePt t="28361" x="2033588" y="2525713"/>
          <p14:tracePt t="28392" x="2024063" y="2525713"/>
          <p14:tracePt t="29370" x="2014538" y="2525713"/>
          <p14:tracePt t="29376" x="2005013" y="2525713"/>
          <p14:tracePt t="29384" x="1997075" y="2525713"/>
          <p14:tracePt t="29400" x="1987550" y="2525713"/>
          <p14:tracePt t="29408" x="1978025" y="2525713"/>
          <p14:tracePt t="29416" x="1960563" y="2525713"/>
          <p14:tracePt t="29424" x="1951038" y="2525713"/>
          <p14:tracePt t="29432" x="1941513" y="2525713"/>
          <p14:tracePt t="29464" x="1924050" y="2525713"/>
          <p14:tracePt t="29472" x="1914525" y="2525713"/>
          <p14:tracePt t="29480" x="1905000" y="2525713"/>
          <p14:tracePt t="29504" x="1895475" y="2525713"/>
          <p14:tracePt t="29544" x="1878013" y="2525713"/>
          <p14:tracePt t="29552" x="1868488" y="2517775"/>
          <p14:tracePt t="31843" x="1868488" y="2508250"/>
          <p14:tracePt t="31851" x="1860550" y="2508250"/>
          <p14:tracePt t="31859" x="1824038" y="2508250"/>
          <p14:tracePt t="31864" x="1795463" y="2508250"/>
          <p14:tracePt t="31891" x="1722438" y="2517775"/>
          <p14:tracePt t="31896" x="1714500" y="2517775"/>
          <p14:tracePt t="31905" x="1695450" y="2517775"/>
          <p14:tracePt t="32129" x="1677988" y="2517775"/>
          <p14:tracePt t="32177" x="1668463" y="2517775"/>
          <p14:tracePt t="32185" x="1658938" y="2517775"/>
          <p14:tracePt t="32721" x="1649413" y="2517775"/>
          <p14:tracePt t="33202" x="1631950" y="2517775"/>
          <p14:tracePt t="33212" x="1576388" y="2517775"/>
          <p14:tracePt t="33221" x="1522413" y="2517775"/>
          <p14:tracePt t="33228" x="1495425" y="2517775"/>
          <p14:tracePt t="33232" x="1449388" y="2517775"/>
          <p14:tracePt t="33241" x="1431925" y="2517775"/>
          <p14:tracePt t="33256" x="1403350" y="2517775"/>
          <p14:tracePt t="33264" x="1395413" y="2517775"/>
          <p14:tracePt t="33272" x="1385888" y="2517775"/>
          <p14:tracePt t="33280" x="1366838" y="2517775"/>
          <p14:tracePt t="33288" x="1358900" y="2517775"/>
          <p14:tracePt t="33361" x="1349375" y="2517775"/>
          <p14:tracePt t="33377" x="1339850" y="2517775"/>
          <p14:tracePt t="33425" x="1330325" y="2517775"/>
          <p14:tracePt t="33435" x="1322388" y="2517775"/>
          <p14:tracePt t="33442" x="1312863" y="2517775"/>
          <p14:tracePt t="33450" x="1285875" y="2517775"/>
          <p14:tracePt t="33464" x="1276350" y="2517775"/>
          <p14:tracePt t="33537" x="1258888" y="2508250"/>
          <p14:tracePt t="33722" x="1266825" y="2508250"/>
          <p14:tracePt t="33727" x="1285875" y="2508250"/>
          <p14:tracePt t="33736" x="1322388" y="2508250"/>
          <p14:tracePt t="33744" x="1330325" y="2508250"/>
          <p14:tracePt t="33754" x="1376363" y="2498725"/>
          <p14:tracePt t="33760" x="1403350" y="2498725"/>
          <p14:tracePt t="33768" x="1422400" y="2481263"/>
          <p14:tracePt t="33776" x="1468438" y="2471738"/>
          <p14:tracePt t="33784" x="1512888" y="2471738"/>
          <p14:tracePt t="33792" x="1531938" y="2462213"/>
          <p14:tracePt t="33800" x="1558925" y="2462213"/>
          <p14:tracePt t="33808" x="1585913" y="2462213"/>
          <p14:tracePt t="33816" x="1612900" y="2452688"/>
          <p14:tracePt t="33824" x="1622425" y="2452688"/>
          <p14:tracePt t="33832" x="1658938" y="2452688"/>
          <p14:tracePt t="33840" x="1668463" y="2452688"/>
          <p14:tracePt t="33848" x="1695450" y="2452688"/>
          <p14:tracePt t="33856" x="1704975" y="2452688"/>
          <p14:tracePt t="33864" x="1714500" y="2452688"/>
          <p14:tracePt t="33890" x="1741488" y="2452688"/>
          <p14:tracePt t="33896" x="1751013" y="2452688"/>
          <p14:tracePt t="33904" x="1768475" y="2444750"/>
          <p14:tracePt t="33912" x="1778000" y="2435225"/>
          <p14:tracePt t="33921" x="1795463" y="2435225"/>
          <p14:tracePt t="33928" x="1824038" y="2425700"/>
          <p14:tracePt t="33937" x="1851025" y="2425700"/>
          <p14:tracePt t="33944" x="1895475" y="2425700"/>
          <p14:tracePt t="33954" x="1951038" y="2425700"/>
          <p14:tracePt t="33960" x="2024063" y="2425700"/>
          <p14:tracePt t="33968" x="2114550" y="2425700"/>
          <p14:tracePt t="33976" x="2206625" y="2425700"/>
          <p14:tracePt t="33984" x="2333625" y="2425700"/>
          <p14:tracePt t="33992" x="2443163" y="2425700"/>
          <p14:tracePt t="34000" x="2552700" y="2425700"/>
          <p14:tracePt t="34008" x="2679700" y="2425700"/>
          <p14:tracePt t="34016" x="2771775" y="2425700"/>
          <p14:tracePt t="34024" x="2862263" y="2425700"/>
          <p14:tracePt t="34032" x="2917825" y="2425700"/>
          <p14:tracePt t="34040" x="2935288" y="2425700"/>
          <p14:tracePt t="34048" x="2944813" y="2425700"/>
          <p14:tracePt t="34057" x="2962275" y="2425700"/>
          <p14:tracePt t="34123" x="2971800" y="2416175"/>
          <p14:tracePt t="34393" x="2971800" y="2425700"/>
          <p14:tracePt t="34400" x="3017838" y="2425700"/>
          <p14:tracePt t="34407" x="3108325" y="2425700"/>
          <p14:tracePt t="34416" x="3290888" y="2398713"/>
          <p14:tracePt t="34424" x="3455988" y="2389188"/>
          <p14:tracePt t="34432" x="3636963" y="2352675"/>
          <p14:tracePt t="34440" x="3865563" y="2343150"/>
          <p14:tracePt t="34448" x="4048125" y="2343150"/>
          <p14:tracePt t="34456" x="4194175" y="2343150"/>
          <p14:tracePt t="34464" x="4321175" y="2343150"/>
          <p14:tracePt t="34473" x="4394200" y="2343150"/>
          <p14:tracePt t="34479" x="4413250" y="2343150"/>
          <p14:tracePt t="34488" x="4421188" y="2343150"/>
          <p14:tracePt t="34609" x="4421188" y="2352675"/>
          <p14:tracePt t="34617" x="4413250" y="2352675"/>
          <p14:tracePt t="34625" x="4394200" y="2379663"/>
          <p14:tracePt t="34633" x="4376738" y="2425700"/>
          <p14:tracePt t="34640" x="4340225" y="2462213"/>
          <p14:tracePt t="34649" x="4321175" y="2508250"/>
          <p14:tracePt t="34656" x="4294188" y="2554288"/>
          <p14:tracePt t="34664" x="4284663" y="2608263"/>
          <p14:tracePt t="34675" x="4248150" y="2654300"/>
          <p14:tracePt t="34681" x="4238625" y="2735263"/>
          <p14:tracePt t="34691" x="4221163" y="2808288"/>
          <p14:tracePt t="34697" x="4194175" y="2909888"/>
          <p14:tracePt t="34706" x="4184650" y="3017838"/>
          <p14:tracePt t="34713" x="4184650" y="3127375"/>
          <p14:tracePt t="34723" x="4184650" y="3236913"/>
          <p14:tracePt t="34729" x="4184650" y="3365500"/>
          <p14:tracePt t="34741" x="4184650" y="3492500"/>
          <p14:tracePt t="34745" x="4184650" y="3621088"/>
          <p14:tracePt t="34758" x="4184650" y="3767138"/>
          <p14:tracePt t="34760" x="4202113" y="3875088"/>
          <p14:tracePt t="34768" x="4211638" y="4003675"/>
          <p14:tracePt t="34776" x="4257675" y="4122738"/>
          <p14:tracePt t="34784" x="4284663" y="4222750"/>
          <p14:tracePt t="34793" x="4330700" y="4349750"/>
          <p14:tracePt t="34802" x="4340225" y="4432300"/>
          <p14:tracePt t="34809" x="4367213" y="4505325"/>
          <p14:tracePt t="34816" x="4413250" y="4641850"/>
          <p14:tracePt t="34824" x="4421188" y="4697413"/>
          <p14:tracePt t="34832" x="4440238" y="4778375"/>
          <p14:tracePt t="34840" x="4476750" y="4851400"/>
          <p14:tracePt t="34848" x="4513263" y="4914900"/>
          <p14:tracePt t="34856" x="4540250" y="4960938"/>
          <p14:tracePt t="34864" x="4567238" y="5024438"/>
          <p14:tracePt t="34872" x="4576763" y="5053013"/>
          <p14:tracePt t="34891" x="4586288" y="5070475"/>
          <p14:tracePt t="34895" x="4594225" y="5080000"/>
          <p14:tracePt t="35040" x="4603750" y="5080000"/>
          <p14:tracePt t="35048" x="4603750" y="5070475"/>
          <p14:tracePt t="35056" x="4576763" y="5043488"/>
          <p14:tracePt t="35064" x="4557713" y="5024438"/>
          <p14:tracePt t="35072" x="4513263" y="4979988"/>
          <p14:tracePt t="35079" x="4484688" y="4960938"/>
          <p14:tracePt t="35088" x="4421188" y="4924425"/>
          <p14:tracePt t="35096" x="4357688" y="4870450"/>
          <p14:tracePt t="35103" x="4311650" y="4833938"/>
          <p14:tracePt t="35113" x="4248150" y="4797425"/>
          <p14:tracePt t="35124" x="4184650" y="4741863"/>
          <p14:tracePt t="35129" x="4111625" y="4697413"/>
          <p14:tracePt t="35142" x="4057650" y="4668838"/>
          <p14:tracePt t="35146" x="4002088" y="4614863"/>
          <p14:tracePt t="35155" x="3938588" y="4578350"/>
          <p14:tracePt t="35160" x="3892550" y="4559300"/>
          <p14:tracePt t="35171" x="3865563" y="4551363"/>
          <p14:tracePt t="35176" x="3846513" y="4532313"/>
          <p14:tracePt t="35184" x="3802063" y="4505325"/>
          <p14:tracePt t="35192" x="3775075" y="4495800"/>
          <p14:tracePt t="35200" x="3765550" y="4495800"/>
          <p14:tracePt t="35207" x="3738563" y="4478338"/>
          <p14:tracePt t="35216" x="3729038" y="4478338"/>
          <p14:tracePt t="35224" x="3709988" y="4468813"/>
          <p14:tracePt t="35232" x="3683000" y="4468813"/>
          <p14:tracePt t="35240" x="3665538" y="4468813"/>
          <p14:tracePt t="35248" x="3636963" y="4468813"/>
          <p14:tracePt t="35256" x="3619500" y="4468813"/>
          <p14:tracePt t="35264" x="3609975" y="4468813"/>
          <p14:tracePt t="35272" x="3582988" y="4459288"/>
          <p14:tracePt t="35280" x="3573463" y="4459288"/>
          <p14:tracePt t="35352" x="3563938" y="4459288"/>
          <p14:tracePt t="35360" x="3546475" y="4459288"/>
          <p14:tracePt t="35369" x="3500438" y="4459288"/>
          <p14:tracePt t="35376" x="3473450" y="4459288"/>
          <p14:tracePt t="35384" x="3419475" y="4459288"/>
          <p14:tracePt t="35392" x="3327400" y="4459288"/>
          <p14:tracePt t="35400" x="3236913" y="4459288"/>
          <p14:tracePt t="35408" x="3127375" y="4459288"/>
          <p14:tracePt t="35416" x="3017838" y="4459288"/>
          <p14:tracePt t="35424" x="2889250" y="4459288"/>
          <p14:tracePt t="35432" x="2762250" y="4459288"/>
          <p14:tracePt t="35440" x="2671763" y="4459288"/>
          <p14:tracePt t="35448" x="2562225" y="4459288"/>
          <p14:tracePt t="35456" x="2516188" y="4459288"/>
          <p14:tracePt t="35464" x="2498725" y="4459288"/>
          <p14:tracePt t="35472" x="2489200" y="4459288"/>
          <p14:tracePt t="35608" x="2479675" y="4441825"/>
          <p14:tracePt t="35616" x="2479675" y="4432300"/>
          <p14:tracePt t="35632" x="2479675" y="4422775"/>
          <p14:tracePt t="35640" x="2479675" y="4405313"/>
          <p14:tracePt t="35648" x="2479675" y="4395788"/>
          <p14:tracePt t="35656" x="2479675" y="4386263"/>
          <p14:tracePt t="35672" x="2479675" y="4376738"/>
          <p14:tracePt t="35680" x="2489200" y="4368800"/>
          <p14:tracePt t="35760" x="2498725" y="4368800"/>
          <p14:tracePt t="35768" x="2506663" y="4395788"/>
          <p14:tracePt t="35776" x="2525713" y="4459288"/>
          <p14:tracePt t="35784" x="2562225" y="4505325"/>
          <p14:tracePt t="35791" x="2579688" y="4559300"/>
          <p14:tracePt t="35800" x="2616200" y="4614863"/>
          <p14:tracePt t="35807" x="2652713" y="4678363"/>
          <p14:tracePt t="35816" x="2698750" y="4724400"/>
          <p14:tracePt t="35824" x="2735263" y="4768850"/>
          <p14:tracePt t="35831" x="2771775" y="4805363"/>
          <p14:tracePt t="35840" x="2798763" y="4833938"/>
          <p14:tracePt t="35848" x="2825750" y="4870450"/>
          <p14:tracePt t="35856" x="2862263" y="4897438"/>
          <p14:tracePt t="35864" x="2881313" y="4914900"/>
          <p14:tracePt t="35872" x="2908300" y="4924425"/>
          <p14:tracePt t="35889" x="2954338" y="4951413"/>
          <p14:tracePt t="35896" x="2981325" y="4970463"/>
          <p14:tracePt t="35904" x="2998788" y="4979988"/>
          <p14:tracePt t="35912" x="3027363" y="5006975"/>
          <p14:tracePt t="35920" x="3044825" y="5016500"/>
          <p14:tracePt t="35928" x="3117850" y="5053013"/>
          <p14:tracePt t="35937" x="3154363" y="5070475"/>
          <p14:tracePt t="35944" x="3208338" y="5106988"/>
          <p14:tracePt t="35953" x="3273425" y="5143500"/>
          <p14:tracePt t="35960" x="3336925" y="5189538"/>
          <p14:tracePt t="35968" x="3400425" y="5226050"/>
          <p14:tracePt t="35976" x="3455988" y="5270500"/>
          <p14:tracePt t="35984" x="3519488" y="5307013"/>
          <p14:tracePt t="35992" x="3563938" y="5343525"/>
          <p14:tracePt t="36000" x="3609975" y="5380038"/>
          <p14:tracePt t="36008" x="3656013" y="5389563"/>
          <p14:tracePt t="36016" x="3702050" y="5445125"/>
          <p14:tracePt t="36024" x="3719513" y="5453063"/>
          <p14:tracePt t="36032" x="3756025" y="5462588"/>
          <p14:tracePt t="36040" x="3775075" y="5481638"/>
          <p14:tracePt t="36048" x="3783013" y="5489575"/>
          <p14:tracePt t="36056" x="3792538" y="5489575"/>
          <p14:tracePt t="36064" x="3810000" y="5499100"/>
          <p14:tracePt t="36080" x="3846513" y="5508625"/>
          <p14:tracePt t="36089" x="3856038" y="5508625"/>
          <p14:tracePt t="36104" x="3892550" y="5518150"/>
          <p14:tracePt t="36111" x="3902075" y="5526088"/>
          <p14:tracePt t="36120" x="3929063" y="5526088"/>
          <p14:tracePt t="36128" x="3975100" y="5535613"/>
          <p14:tracePt t="36136" x="3984625" y="5545138"/>
          <p14:tracePt t="36143" x="4021138" y="5545138"/>
          <p14:tracePt t="36153" x="4048125" y="5545138"/>
          <p14:tracePt t="36160" x="4075113" y="5554663"/>
          <p14:tracePt t="36168" x="4094163" y="5554663"/>
          <p14:tracePt t="36176" x="4138613" y="5589588"/>
          <p14:tracePt t="36184" x="4165600" y="5589588"/>
          <p14:tracePt t="36192" x="4175125" y="5589588"/>
          <p14:tracePt t="36200" x="4194175" y="5589588"/>
          <p14:tracePt t="36208" x="4211638" y="5589588"/>
          <p14:tracePt t="36216" x="4230688" y="5589588"/>
          <p14:tracePt t="36224" x="4257675" y="5599113"/>
          <p14:tracePt t="36232" x="4284663" y="5599113"/>
          <p14:tracePt t="36240" x="4311650" y="5599113"/>
          <p14:tracePt t="36248" x="4376738" y="5608638"/>
          <p14:tracePt t="36256" x="4413250" y="5635625"/>
          <p14:tracePt t="36264" x="4476750" y="5635625"/>
          <p14:tracePt t="36272" x="4513263" y="5645150"/>
          <p14:tracePt t="36280" x="4540250" y="5645150"/>
          <p14:tracePt t="36288" x="4603750" y="5662613"/>
          <p14:tracePt t="36295" x="4640263" y="5662613"/>
          <p14:tracePt t="36303" x="4676775" y="5699125"/>
          <p14:tracePt t="36312" x="4703763" y="5699125"/>
          <p14:tracePt t="36320" x="4730750" y="5708650"/>
          <p14:tracePt t="36327" x="4749800" y="5708650"/>
          <p14:tracePt t="36336" x="4759325" y="5718175"/>
          <p14:tracePt t="36402" x="4776788" y="5718175"/>
          <p14:tracePt t="36497" x="4749800" y="5718175"/>
          <p14:tracePt t="36506" x="4730750" y="5718175"/>
          <p14:tracePt t="36513" x="4676775" y="5699125"/>
          <p14:tracePt t="36521" x="4630738" y="5681663"/>
          <p14:tracePt t="36528" x="4586288" y="5662613"/>
          <p14:tracePt t="36537" x="4521200" y="5618163"/>
          <p14:tracePt t="36544" x="4476750" y="5589588"/>
          <p14:tracePt t="36554" x="4413250" y="5554663"/>
          <p14:tracePt t="36560" x="4367213" y="5508625"/>
          <p14:tracePt t="36570" x="4330700" y="5481638"/>
          <p14:tracePt t="36577" x="4303713" y="5435600"/>
          <p14:tracePt t="36584" x="4275138" y="5416550"/>
          <p14:tracePt t="36592" x="4257675" y="5399088"/>
          <p14:tracePt t="36599" x="4230688" y="5372100"/>
          <p14:tracePt t="36609" x="4221163" y="5353050"/>
          <p14:tracePt t="36616" x="4211638" y="5343525"/>
          <p14:tracePt t="36623" x="4194175" y="5326063"/>
          <p14:tracePt t="36640" x="4194175" y="5316538"/>
          <p14:tracePt t="36680" x="4184650" y="5299075"/>
          <p14:tracePt t="36696" x="4175125" y="5289550"/>
          <p14:tracePt t="36705" x="4165600" y="5280025"/>
          <p14:tracePt t="36720" x="4138613" y="5262563"/>
          <p14:tracePt t="36730" x="4129088" y="5262563"/>
          <p14:tracePt t="36741" x="4121150" y="5262563"/>
          <p14:tracePt t="36753" x="4111625" y="5262563"/>
          <p14:tracePt t="36875" x="4102100" y="5253038"/>
          <p14:tracePt t="36890" x="4102100" y="5233988"/>
          <p14:tracePt t="36896" x="4102100" y="5226050"/>
          <p14:tracePt t="36904" x="4102100" y="5207000"/>
          <p14:tracePt t="36913" x="4102100" y="5180013"/>
          <p14:tracePt t="36924" x="4094163" y="5160963"/>
          <p14:tracePt t="36931" x="4084638" y="5133975"/>
          <p14:tracePt t="36940" x="4065588" y="5089525"/>
          <p14:tracePt t="36945" x="4038600" y="5060950"/>
          <p14:tracePt t="36956" x="4029075" y="5024438"/>
          <p14:tracePt t="36960" x="4021138" y="4997450"/>
          <p14:tracePt t="36971" x="4011613" y="4979988"/>
          <p14:tracePt t="36976" x="4002088" y="4960938"/>
          <p14:tracePt t="36985" x="4002088" y="4914900"/>
          <p14:tracePt t="36995" x="3992563" y="4887913"/>
          <p14:tracePt t="37000" x="3992563" y="4878388"/>
          <p14:tracePt t="37010" x="3992563" y="4860925"/>
          <p14:tracePt t="37015" x="3992563" y="4833938"/>
          <p14:tracePt t="37025" x="3992563" y="4824413"/>
          <p14:tracePt t="37032" x="3984625" y="4805363"/>
          <p14:tracePt t="37048" x="3984625" y="4797425"/>
          <p14:tracePt t="37064" x="3984625" y="4787900"/>
          <p14:tracePt t="37072" x="3984625" y="4768850"/>
          <p14:tracePt t="37080" x="3992563" y="4751388"/>
          <p14:tracePt t="37088" x="4011613" y="4732338"/>
          <p14:tracePt t="37096" x="4075113" y="4705350"/>
          <p14:tracePt t="37106" x="4094163" y="4687888"/>
          <p14:tracePt t="37113" x="4121150" y="4678363"/>
          <p14:tracePt t="37123" x="4165600" y="4660900"/>
          <p14:tracePt t="37129" x="4184650" y="4641850"/>
          <p14:tracePt t="37138" x="4211638" y="4624388"/>
          <p14:tracePt t="37144" x="4221163" y="4624388"/>
          <p14:tracePt t="37155" x="4230688" y="4605338"/>
          <p14:tracePt t="37172" x="4238625" y="4595813"/>
          <p14:tracePt t="37240" x="4248150" y="4587875"/>
          <p14:tracePt t="37248" x="4267200" y="4578350"/>
          <p14:tracePt t="37257" x="4284663" y="4559300"/>
          <p14:tracePt t="37264" x="4303713" y="4551363"/>
          <p14:tracePt t="37272" x="4321175" y="4541838"/>
          <p14:tracePt t="37280" x="4367213" y="4522788"/>
          <p14:tracePt t="37288" x="4384675" y="4495800"/>
          <p14:tracePt t="37296" x="4413250" y="4478338"/>
          <p14:tracePt t="37304" x="4448175" y="4449763"/>
          <p14:tracePt t="37312" x="4467225" y="4432300"/>
          <p14:tracePt t="37320" x="4476750" y="4422775"/>
          <p14:tracePt t="37328" x="4476750" y="4413250"/>
          <p14:tracePt t="37337" x="4494213" y="4395788"/>
          <p14:tracePt t="37401" x="4503738" y="4386263"/>
          <p14:tracePt t="37433" x="4503738" y="4376738"/>
          <p14:tracePt t="37449" x="4503738" y="4368800"/>
          <p14:tracePt t="37457" x="4513263" y="4349750"/>
          <p14:tracePt t="37472" x="4521200" y="4322763"/>
          <p14:tracePt t="37480" x="4521200" y="4313238"/>
          <p14:tracePt t="37489" x="4530725" y="4295775"/>
          <p14:tracePt t="37496" x="4540250" y="4295775"/>
          <p14:tracePt t="37504" x="4549775" y="4276725"/>
          <p14:tracePt t="37528" x="4549775" y="4268788"/>
          <p14:tracePt t="37539" x="4557713" y="4259263"/>
          <p14:tracePt t="37553" x="4557713" y="4249738"/>
          <p14:tracePt t="37576" x="4567238" y="4232275"/>
          <p14:tracePt t="37621" x="4567238" y="4222750"/>
          <p14:tracePt t="37636" x="4576763" y="4222750"/>
          <p14:tracePt t="37792" x="4576763" y="4213225"/>
          <p14:tracePt t="37931" x="4586288" y="4203700"/>
          <p14:tracePt t="37935" x="4594225" y="4203700"/>
          <p14:tracePt t="37944" x="4630738" y="4213225"/>
          <p14:tracePt t="37952" x="4649788" y="4232275"/>
          <p14:tracePt t="37961" x="4686300" y="4268788"/>
          <p14:tracePt t="37970" x="4713288" y="4295775"/>
          <p14:tracePt t="37976" x="4740275" y="4313238"/>
          <p14:tracePt t="37984" x="4767263" y="4322763"/>
          <p14:tracePt t="37992" x="4813300" y="4368800"/>
          <p14:tracePt t="38000" x="4822825" y="4376738"/>
          <p14:tracePt t="38008" x="4849813" y="4405313"/>
          <p14:tracePt t="38024" x="4868863" y="4413250"/>
          <p14:tracePt t="38032" x="4876800" y="4422775"/>
          <p14:tracePt t="38048" x="4886325" y="4422775"/>
          <p14:tracePt t="38056" x="4895850" y="4432300"/>
          <p14:tracePt t="38072" x="4922838" y="4449763"/>
          <p14:tracePt t="38088" x="4941888" y="4459288"/>
          <p14:tracePt t="38096" x="4959350" y="4468813"/>
          <p14:tracePt t="38104" x="4978400" y="4478338"/>
          <p14:tracePt t="38112" x="4986338" y="4486275"/>
          <p14:tracePt t="38120" x="5014913" y="4505325"/>
          <p14:tracePt t="38128" x="5032375" y="4522788"/>
          <p14:tracePt t="38136" x="5059363" y="4541838"/>
          <p14:tracePt t="38144" x="5086350" y="4568825"/>
          <p14:tracePt t="38153" x="5122863" y="4587875"/>
          <p14:tracePt t="38160" x="5151438" y="4605338"/>
          <p14:tracePt t="38170" x="5168900" y="4614863"/>
          <p14:tracePt t="38176" x="5205413" y="4651375"/>
          <p14:tracePt t="38184" x="5224463" y="4660900"/>
          <p14:tracePt t="38192" x="5260975" y="4678363"/>
          <p14:tracePt t="38200" x="5287963" y="4697413"/>
          <p14:tracePt t="38208" x="5314950" y="4714875"/>
          <p14:tracePt t="38217" x="5341938" y="4751388"/>
          <p14:tracePt t="38224" x="5360988" y="4760913"/>
          <p14:tracePt t="38232" x="5378450" y="4768850"/>
          <p14:tracePt t="38240" x="5424488" y="4805363"/>
          <p14:tracePt t="38248" x="5441950" y="4814888"/>
          <p14:tracePt t="38256" x="5451475" y="4814888"/>
          <p14:tracePt t="38265" x="5470525" y="4824413"/>
          <p14:tracePt t="38274" x="5478463" y="4841875"/>
          <p14:tracePt t="38281" x="5487988" y="4841875"/>
          <p14:tracePt t="38296" x="5497513" y="4851400"/>
          <p14:tracePt t="38304" x="5507038" y="4860925"/>
          <p14:tracePt t="38311" x="5524500" y="4878388"/>
          <p14:tracePt t="38319" x="5551488" y="4914900"/>
          <p14:tracePt t="38327" x="5570538" y="4943475"/>
          <p14:tracePt t="38336" x="5597525" y="4960938"/>
          <p14:tracePt t="38344" x="5624513" y="4997450"/>
          <p14:tracePt t="38353" x="5670550" y="5043488"/>
          <p14:tracePt t="38360" x="5697538" y="5060950"/>
          <p14:tracePt t="38369" x="5753100" y="5089525"/>
          <p14:tracePt t="38375" x="5770563" y="5106988"/>
          <p14:tracePt t="38384" x="5789613" y="5126038"/>
          <p14:tracePt t="38392" x="5834063" y="5143500"/>
          <p14:tracePt t="38400" x="5862638" y="5153025"/>
          <p14:tracePt t="38408" x="5870575" y="5160963"/>
          <p14:tracePt t="38417" x="5880100" y="5170488"/>
          <p14:tracePt t="38481" x="5889625" y="5180013"/>
          <p14:tracePt t="38489" x="5899150" y="5189538"/>
          <p14:tracePt t="38499" x="5916613" y="5197475"/>
          <p14:tracePt t="38505" x="5935663" y="5216525"/>
          <p14:tracePt t="38512" x="5943600" y="5233988"/>
          <p14:tracePt t="38520" x="5962650" y="5243513"/>
          <p14:tracePt t="38528" x="5980113" y="5289550"/>
          <p14:tracePt t="38536" x="6007100" y="5307013"/>
          <p14:tracePt t="38544" x="6035675" y="5316538"/>
          <p14:tracePt t="38553" x="6089650" y="5343525"/>
          <p14:tracePt t="38559" x="6116638" y="5362575"/>
          <p14:tracePt t="38570" x="6181725" y="5380038"/>
          <p14:tracePt t="38576" x="6199188" y="5399088"/>
          <p14:tracePt t="38586" x="6235700" y="5416550"/>
          <p14:tracePt t="38592" x="6281738" y="5426075"/>
          <p14:tracePt t="38600" x="6308725" y="5445125"/>
          <p14:tracePt t="38608" x="6345238" y="5453063"/>
          <p14:tracePt t="38616" x="6372225" y="5462588"/>
          <p14:tracePt t="38624" x="6391275" y="5472113"/>
          <p14:tracePt t="38632" x="6418263" y="5489575"/>
          <p14:tracePt t="38640" x="6427788" y="5489575"/>
          <p14:tracePt t="38648" x="6435725" y="5499100"/>
          <p14:tracePt t="38697" x="6445250" y="5499100"/>
          <p14:tracePt t="38713" x="6454775" y="5508625"/>
          <p14:tracePt t="38721" x="6464300" y="5508625"/>
          <p14:tracePt t="38760" x="6481763" y="5518150"/>
          <p14:tracePt t="38873" x="6518275" y="5518150"/>
          <p14:tracePt t="38880" x="6545263" y="5499100"/>
          <p14:tracePt t="38891" x="6573838" y="5462588"/>
          <p14:tracePt t="38896" x="6610350" y="5416550"/>
          <p14:tracePt t="38904" x="6664325" y="5372100"/>
          <p14:tracePt t="38911" x="6718300" y="5299075"/>
          <p14:tracePt t="38919" x="6783388" y="5216525"/>
          <p14:tracePt t="38928" x="6819900" y="5170488"/>
          <p14:tracePt t="38936" x="6892925" y="5070475"/>
          <p14:tracePt t="38944" x="6937375" y="4970463"/>
          <p14:tracePt t="38953" x="6973888" y="4906963"/>
          <p14:tracePt t="38960" x="7000875" y="4833938"/>
          <p14:tracePt t="38969" x="7037388" y="4732338"/>
          <p14:tracePt t="38976" x="7065963" y="4632325"/>
          <p14:tracePt t="38984" x="7065963" y="4559300"/>
          <p14:tracePt t="38992" x="7065963" y="4486275"/>
          <p14:tracePt t="39000" x="7065963" y="4413250"/>
          <p14:tracePt t="39008" x="7065963" y="4322763"/>
          <p14:tracePt t="39016" x="7065963" y="4268788"/>
          <p14:tracePt t="39024" x="7065963" y="4222750"/>
          <p14:tracePt t="39032" x="7029450" y="4159250"/>
          <p14:tracePt t="39040" x="7010400" y="4130675"/>
          <p14:tracePt t="39048" x="6964363" y="4086225"/>
          <p14:tracePt t="39056" x="6937375" y="4057650"/>
          <p14:tracePt t="39064" x="6919913" y="4040188"/>
          <p14:tracePt t="39072" x="6910388" y="4030663"/>
          <p14:tracePt t="39088" x="6892925" y="4030663"/>
          <p14:tracePt t="39096" x="6883400" y="4021138"/>
          <p14:tracePt t="39256" x="6873875" y="4021138"/>
          <p14:tracePt t="39264" x="6873875" y="4040188"/>
          <p14:tracePt t="39272" x="6873875" y="4076700"/>
          <p14:tracePt t="39280" x="6873875" y="4103688"/>
          <p14:tracePt t="39288" x="6892925" y="4159250"/>
          <p14:tracePt t="39296" x="6929438" y="4222750"/>
          <p14:tracePt t="39305" x="6946900" y="4259263"/>
          <p14:tracePt t="39312" x="6983413" y="4313238"/>
          <p14:tracePt t="39320" x="7029450" y="4359275"/>
          <p14:tracePt t="39328" x="7083425" y="4413250"/>
          <p14:tracePt t="39336" x="7129463" y="4459288"/>
          <p14:tracePt t="39344" x="7175500" y="4495800"/>
          <p14:tracePt t="39353" x="7229475" y="4532313"/>
          <p14:tracePt t="39360" x="7275513" y="4559300"/>
          <p14:tracePt t="39370" x="7302500" y="4578350"/>
          <p14:tracePt t="39376" x="7319963" y="4587875"/>
          <p14:tracePt t="39384" x="7366000" y="4605338"/>
          <p14:tracePt t="39391" x="7385050" y="4624388"/>
          <p14:tracePt t="39400" x="7412038" y="4632325"/>
          <p14:tracePt t="39408" x="7448550" y="4660900"/>
          <p14:tracePt t="39416" x="7466013" y="4668838"/>
          <p14:tracePt t="39424" x="7494588" y="4687888"/>
          <p14:tracePt t="39432" x="7512050" y="4687888"/>
          <p14:tracePt t="39440" x="7558088" y="4724400"/>
          <p14:tracePt t="39448" x="7575550" y="4732338"/>
          <p14:tracePt t="39456" x="7621588" y="4760913"/>
          <p14:tracePt t="39464" x="7667625" y="4787900"/>
          <p14:tracePt t="39472" x="7731125" y="4814888"/>
          <p14:tracePt t="39480" x="7758113" y="4833938"/>
          <p14:tracePt t="39489" x="7804150" y="4841875"/>
          <p14:tracePt t="39496" x="7858125" y="4870450"/>
          <p14:tracePt t="39504" x="7921625" y="4906963"/>
          <p14:tracePt t="39512" x="7986713" y="4933950"/>
          <p14:tracePt t="39520" x="8050213" y="4951413"/>
          <p14:tracePt t="39528" x="8113713" y="4979988"/>
          <p14:tracePt t="39536" x="8177213" y="5016500"/>
          <p14:tracePt t="39545" x="8232775" y="5043488"/>
          <p14:tracePt t="39558" x="8332788" y="5089525"/>
          <p14:tracePt t="39565" x="8415338" y="5106988"/>
          <p14:tracePt t="39574" x="8515350" y="5153025"/>
          <p14:tracePt t="39577" x="8605838" y="5180013"/>
          <p14:tracePt t="39586" x="8688388" y="5216525"/>
          <p14:tracePt t="39592" x="8770938" y="5262563"/>
          <p14:tracePt t="39600" x="8834438" y="5289550"/>
          <p14:tracePt t="39608" x="8888413" y="5307013"/>
          <p14:tracePt t="39616" x="8924925" y="5307013"/>
          <p14:tracePt t="39623" x="8951913" y="5335588"/>
          <p14:tracePt t="39977" x="8951913" y="5343525"/>
          <p14:tracePt t="40218" x="8943975" y="5343525"/>
          <p14:tracePt t="40224" x="8924925" y="5343525"/>
          <p14:tracePt t="40232" x="8897938" y="5353050"/>
          <p14:tracePt t="40248" x="8888413" y="5353050"/>
          <p14:tracePt t="40376" x="8878888" y="5353050"/>
          <p14:tracePt t="40712" x="8878888" y="5362575"/>
          <p14:tracePt t="40721" x="8861425" y="5380038"/>
          <p14:tracePt t="40727" x="8834438" y="5416550"/>
          <p14:tracePt t="40736" x="8807450" y="5445125"/>
          <p14:tracePt t="40744" x="8751888" y="5489575"/>
          <p14:tracePt t="40753" x="8724900" y="5526088"/>
          <p14:tracePt t="40760" x="8678863" y="5572125"/>
          <p14:tracePt t="40770" x="8605838" y="5626100"/>
          <p14:tracePt t="40776" x="8542338" y="5662613"/>
          <p14:tracePt t="40784" x="8488363" y="5691188"/>
          <p14:tracePt t="40792" x="8405813" y="5745163"/>
          <p14:tracePt t="40800" x="8286750" y="5772150"/>
          <p14:tracePt t="40808" x="8204200" y="5818188"/>
          <p14:tracePt t="40816" x="8096250" y="5827713"/>
          <p14:tracePt t="40824" x="8004175" y="5845175"/>
          <p14:tracePt t="40832" x="7894638" y="5845175"/>
          <p14:tracePt t="40840" x="7785100" y="5845175"/>
          <p14:tracePt t="40848" x="7675563" y="5845175"/>
          <p14:tracePt t="40856" x="7531100" y="5845175"/>
          <p14:tracePt t="40864" x="7385050" y="5845175"/>
          <p14:tracePt t="40872" x="7219950" y="5845175"/>
          <p14:tracePt t="40880" x="7056438" y="5845175"/>
          <p14:tracePt t="40889" x="6873875" y="5845175"/>
          <p14:tracePt t="40896" x="6691313" y="5845175"/>
          <p14:tracePt t="40905" x="6508750" y="5845175"/>
          <p14:tracePt t="40912" x="6335713" y="5845175"/>
          <p14:tracePt t="40921" x="6172200" y="5845175"/>
          <p14:tracePt t="40928" x="6007100" y="5845175"/>
          <p14:tracePt t="40936" x="5862638" y="5837238"/>
          <p14:tracePt t="40944" x="5743575" y="5808663"/>
          <p14:tracePt t="40953" x="5634038" y="5764213"/>
          <p14:tracePt t="40960" x="5551488" y="5727700"/>
          <p14:tracePt t="40969" x="5487988" y="5699125"/>
          <p14:tracePt t="40976" x="5441950" y="5662613"/>
          <p14:tracePt t="40984" x="5405438" y="5635625"/>
          <p14:tracePt t="40992" x="5387975" y="5599113"/>
          <p14:tracePt t="41000" x="5351463" y="5545138"/>
          <p14:tracePt t="41008" x="5334000" y="5499100"/>
          <p14:tracePt t="41016" x="5297488" y="5462588"/>
          <p14:tracePt t="41024" x="5287963" y="5389563"/>
          <p14:tracePt t="41032" x="5268913" y="5362575"/>
          <p14:tracePt t="41039" x="5241925" y="5326063"/>
          <p14:tracePt t="41048" x="5232400" y="5270500"/>
          <p14:tracePt t="41056" x="5232400" y="5243513"/>
          <p14:tracePt t="41064" x="5232400" y="5216525"/>
          <p14:tracePt t="41072" x="5232400" y="5170488"/>
          <p14:tracePt t="41080" x="5232400" y="5133975"/>
          <p14:tracePt t="41089" x="5232400" y="5089525"/>
          <p14:tracePt t="41096" x="5232400" y="5070475"/>
          <p14:tracePt t="41105" x="5251450" y="5024438"/>
          <p14:tracePt t="41112" x="5260975" y="5006975"/>
          <p14:tracePt t="41120" x="5278438" y="4970463"/>
          <p14:tracePt t="41128" x="5314950" y="4914900"/>
          <p14:tracePt t="41136" x="5341938" y="4887913"/>
          <p14:tracePt t="41156" x="5461000" y="4797425"/>
          <p14:tracePt t="41160" x="5487988" y="4768850"/>
          <p14:tracePt t="41170" x="5551488" y="4714875"/>
          <p14:tracePt t="41176" x="5634038" y="4678363"/>
          <p14:tracePt t="41184" x="5753100" y="4632325"/>
          <p14:tracePt t="41192" x="5816600" y="4605338"/>
          <p14:tracePt t="41200" x="5889625" y="4595813"/>
          <p14:tracePt t="41208" x="5980113" y="4578350"/>
          <p14:tracePt t="41216" x="6080125" y="4578350"/>
          <p14:tracePt t="41224" x="6172200" y="4578350"/>
          <p14:tracePt t="41232" x="6299200" y="4578350"/>
          <p14:tracePt t="41240" x="6427788" y="4578350"/>
          <p14:tracePt t="41248" x="6518275" y="4578350"/>
          <p14:tracePt t="41256" x="6645275" y="4578350"/>
          <p14:tracePt t="41264" x="6791325" y="4578350"/>
          <p14:tracePt t="41272" x="6937375" y="4614863"/>
          <p14:tracePt t="41280" x="7065963" y="4641850"/>
          <p14:tracePt t="41289" x="7219950" y="4724400"/>
          <p14:tracePt t="41296" x="7319963" y="4778375"/>
          <p14:tracePt t="41304" x="7475538" y="4851400"/>
          <p14:tracePt t="41312" x="7575550" y="4924425"/>
          <p14:tracePt t="41322" x="7658100" y="5006975"/>
          <p14:tracePt t="41327" x="7721600" y="5080000"/>
          <p14:tracePt t="41337" x="7794625" y="5197475"/>
          <p14:tracePt t="41344" x="7804150" y="5226050"/>
          <p14:tracePt t="41353" x="7831138" y="5299075"/>
          <p14:tracePt t="41360" x="7858125" y="5362575"/>
          <p14:tracePt t="41369" x="7858125" y="5399088"/>
          <p14:tracePt t="41376" x="7858125" y="5453063"/>
          <p14:tracePt t="41384" x="7858125" y="5481638"/>
          <p14:tracePt t="41392" x="7858125" y="5526088"/>
          <p14:tracePt t="41400" x="7850188" y="5545138"/>
          <p14:tracePt t="41408" x="7813675" y="5572125"/>
          <p14:tracePt t="41416" x="7777163" y="5635625"/>
          <p14:tracePt t="41423" x="7758113" y="5645150"/>
          <p14:tracePt t="41432" x="7712075" y="5681663"/>
          <p14:tracePt t="41440" x="7685088" y="5699125"/>
          <p14:tracePt t="41448" x="7648575" y="5718175"/>
          <p14:tracePt t="41456" x="7621588" y="5735638"/>
          <p14:tracePt t="41464" x="7594600" y="5745163"/>
          <p14:tracePt t="41480" x="7585075" y="5745163"/>
          <p14:tracePt t="41489" x="7567613" y="5745163"/>
          <p14:tracePt t="41553" x="7558088" y="5745163"/>
          <p14:tracePt t="41561" x="7558088" y="5727700"/>
          <p14:tracePt t="41570" x="7558088" y="5708650"/>
          <p14:tracePt t="41580" x="7558088" y="5691188"/>
          <p14:tracePt t="41592" x="7558088" y="5672138"/>
          <p14:tracePt t="41696" x="7558088" y="5662613"/>
          <p14:tracePt t="41704" x="7558088" y="5654675"/>
          <p14:tracePt t="41712" x="7558088" y="5645150"/>
          <p14:tracePt t="41720" x="7558088" y="5626100"/>
          <p14:tracePt t="41728" x="7548563" y="5599113"/>
          <p14:tracePt t="41736" x="7539038" y="5589588"/>
          <p14:tracePt t="41744" x="7512050" y="5562600"/>
          <p14:tracePt t="41760" x="7502525" y="5562600"/>
          <p14:tracePt t="41770" x="7485063" y="5554663"/>
          <p14:tracePt t="41784" x="7466013" y="5545138"/>
          <p14:tracePt t="41800" x="7458075" y="5545138"/>
          <p14:tracePt t="41808" x="7439025" y="5526088"/>
          <p14:tracePt t="41816" x="7429500" y="5526088"/>
          <p14:tracePt t="41824" x="7421563" y="5526088"/>
          <p14:tracePt t="41832" x="7412038" y="5526088"/>
          <p14:tracePt t="42002" x="7402513" y="5518150"/>
          <p14:tracePt t="42018" x="7429500" y="5472113"/>
          <p14:tracePt t="42025" x="7439025" y="5462588"/>
          <p14:tracePt t="42033" x="7485063" y="5435600"/>
          <p14:tracePt t="42040" x="7531100" y="5426075"/>
          <p14:tracePt t="42048" x="7594600" y="5399088"/>
          <p14:tracePt t="42057" x="7667625" y="5362575"/>
          <p14:tracePt t="42064" x="7731125" y="5353050"/>
          <p14:tracePt t="42072" x="7804150" y="5335588"/>
          <p14:tracePt t="42080" x="7885113" y="5299075"/>
          <p14:tracePt t="42088" x="7967663" y="5280025"/>
          <p14:tracePt t="42096" x="8023225" y="5270500"/>
          <p14:tracePt t="42105" x="8104188" y="5233988"/>
          <p14:tracePt t="42111" x="8140700" y="5233988"/>
          <p14:tracePt t="42120" x="8186738" y="5207000"/>
          <p14:tracePt t="42128" x="8250238" y="5197475"/>
          <p14:tracePt t="42136" x="8277225" y="5180013"/>
          <p14:tracePt t="42144" x="8350250" y="5160963"/>
          <p14:tracePt t="42153" x="8378825" y="5153025"/>
          <p14:tracePt t="42160" x="8423275" y="5133975"/>
          <p14:tracePt t="42170" x="8469313" y="5106988"/>
          <p14:tracePt t="42176" x="8532813" y="5070475"/>
          <p14:tracePt t="42184" x="8559800" y="5060950"/>
          <p14:tracePt t="42192" x="8624888" y="5043488"/>
          <p14:tracePt t="42200" x="8688388" y="4997450"/>
          <p14:tracePt t="42208" x="8770938" y="4943475"/>
          <p14:tracePt t="42216" x="8815388" y="4924425"/>
          <p14:tracePt t="42224" x="8907463" y="4878388"/>
          <p14:tracePt t="42232" x="8988425" y="4851400"/>
          <p14:tracePt t="42240" x="9053513" y="4814888"/>
        </p14:tracePtLst>
      </p14:laserTraceLst>
    </p:ext>
  </p:extLs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lstStyle/>
          <a:p>
            <a:r>
              <a:rPr lang="en-US" altLang="ja-JP"/>
              <a:t>Deadlock  avoidance</a:t>
            </a:r>
          </a:p>
        </p:txBody>
      </p:sp>
      <p:sp>
        <p:nvSpPr>
          <p:cNvPr id="14340" name="Oval 4"/>
          <p:cNvSpPr>
            <a:spLocks noChangeArrowheads="1"/>
          </p:cNvSpPr>
          <p:nvPr/>
        </p:nvSpPr>
        <p:spPr bwMode="auto">
          <a:xfrm>
            <a:off x="3962400" y="2133600"/>
            <a:ext cx="990600" cy="990600"/>
          </a:xfrm>
          <a:prstGeom prst="ellipse">
            <a:avLst/>
          </a:prstGeom>
          <a:solidFill>
            <a:srgbClr val="FFFF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4342" name="Oval 6"/>
          <p:cNvSpPr>
            <a:spLocks noChangeArrowheads="1"/>
          </p:cNvSpPr>
          <p:nvPr/>
        </p:nvSpPr>
        <p:spPr bwMode="auto">
          <a:xfrm>
            <a:off x="2971800" y="4038600"/>
            <a:ext cx="990600" cy="990600"/>
          </a:xfrm>
          <a:prstGeom prst="ellipse">
            <a:avLst/>
          </a:prstGeom>
          <a:solidFill>
            <a:srgbClr val="FFFF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4343" name="Oval 7"/>
          <p:cNvSpPr>
            <a:spLocks noChangeArrowheads="1"/>
          </p:cNvSpPr>
          <p:nvPr/>
        </p:nvSpPr>
        <p:spPr bwMode="auto">
          <a:xfrm>
            <a:off x="5562600" y="4114800"/>
            <a:ext cx="990600" cy="990600"/>
          </a:xfrm>
          <a:prstGeom prst="ellipse">
            <a:avLst/>
          </a:prstGeom>
          <a:solidFill>
            <a:srgbClr val="FFFF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4344" name="Oval 8"/>
          <p:cNvSpPr>
            <a:spLocks noChangeArrowheads="1"/>
          </p:cNvSpPr>
          <p:nvPr/>
        </p:nvSpPr>
        <p:spPr bwMode="auto">
          <a:xfrm>
            <a:off x="5486400" y="1371600"/>
            <a:ext cx="990600" cy="990600"/>
          </a:xfrm>
          <a:prstGeom prst="ellipse">
            <a:avLst/>
          </a:prstGeom>
          <a:solidFill>
            <a:srgbClr val="FFFF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4345" name="Oval 9"/>
          <p:cNvSpPr>
            <a:spLocks noChangeArrowheads="1"/>
          </p:cNvSpPr>
          <p:nvPr/>
        </p:nvSpPr>
        <p:spPr bwMode="auto">
          <a:xfrm>
            <a:off x="1371600" y="4800600"/>
            <a:ext cx="990600" cy="990600"/>
          </a:xfrm>
          <a:prstGeom prst="ellipse">
            <a:avLst/>
          </a:prstGeom>
          <a:solidFill>
            <a:srgbClr val="FFFF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4346" name="Oval 10"/>
          <p:cNvSpPr>
            <a:spLocks noChangeArrowheads="1"/>
          </p:cNvSpPr>
          <p:nvPr/>
        </p:nvSpPr>
        <p:spPr bwMode="auto">
          <a:xfrm>
            <a:off x="6553200" y="5562600"/>
            <a:ext cx="990600" cy="990600"/>
          </a:xfrm>
          <a:prstGeom prst="ellipse">
            <a:avLst/>
          </a:prstGeom>
          <a:solidFill>
            <a:srgbClr val="FFFF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4347" name="Line 11"/>
          <p:cNvSpPr>
            <a:spLocks noChangeShapeType="1"/>
          </p:cNvSpPr>
          <p:nvPr/>
        </p:nvSpPr>
        <p:spPr bwMode="auto">
          <a:xfrm flipH="1">
            <a:off x="4953000" y="2057400"/>
            <a:ext cx="533400" cy="3048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4348" name="Line 12"/>
          <p:cNvSpPr>
            <a:spLocks noChangeShapeType="1"/>
          </p:cNvSpPr>
          <p:nvPr/>
        </p:nvSpPr>
        <p:spPr bwMode="auto">
          <a:xfrm flipH="1">
            <a:off x="3733800" y="3048000"/>
            <a:ext cx="381000" cy="9906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4349" name="Line 13"/>
          <p:cNvSpPr>
            <a:spLocks noChangeShapeType="1"/>
          </p:cNvSpPr>
          <p:nvPr/>
        </p:nvSpPr>
        <p:spPr bwMode="auto">
          <a:xfrm flipV="1">
            <a:off x="2286000" y="4572000"/>
            <a:ext cx="609600" cy="3810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4350" name="Line 14"/>
          <p:cNvSpPr>
            <a:spLocks noChangeShapeType="1"/>
          </p:cNvSpPr>
          <p:nvPr/>
        </p:nvSpPr>
        <p:spPr bwMode="auto">
          <a:xfrm>
            <a:off x="3962400" y="4495800"/>
            <a:ext cx="16002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4351" name="Line 15"/>
          <p:cNvSpPr>
            <a:spLocks noChangeShapeType="1"/>
          </p:cNvSpPr>
          <p:nvPr/>
        </p:nvSpPr>
        <p:spPr bwMode="auto">
          <a:xfrm flipH="1" flipV="1">
            <a:off x="6324600" y="5029200"/>
            <a:ext cx="381000" cy="6858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4352" name="Line 16"/>
          <p:cNvSpPr>
            <a:spLocks noChangeShapeType="1"/>
          </p:cNvSpPr>
          <p:nvPr/>
        </p:nvSpPr>
        <p:spPr bwMode="auto">
          <a:xfrm flipH="1" flipV="1">
            <a:off x="4876800" y="2971800"/>
            <a:ext cx="838200" cy="12192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4353" name="Rectangle 17"/>
          <p:cNvSpPr>
            <a:spLocks noChangeArrowheads="1"/>
          </p:cNvSpPr>
          <p:nvPr/>
        </p:nvSpPr>
        <p:spPr bwMode="auto">
          <a:xfrm>
            <a:off x="4419600" y="2514600"/>
            <a:ext cx="228600" cy="2286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4354" name="Rectangle 18"/>
          <p:cNvSpPr>
            <a:spLocks noChangeArrowheads="1"/>
          </p:cNvSpPr>
          <p:nvPr/>
        </p:nvSpPr>
        <p:spPr bwMode="auto">
          <a:xfrm>
            <a:off x="3352800" y="4419600"/>
            <a:ext cx="228600" cy="2286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4355" name="Rectangle 19"/>
          <p:cNvSpPr>
            <a:spLocks noChangeArrowheads="1"/>
          </p:cNvSpPr>
          <p:nvPr/>
        </p:nvSpPr>
        <p:spPr bwMode="auto">
          <a:xfrm>
            <a:off x="5867400" y="1752600"/>
            <a:ext cx="228600" cy="2286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4356" name="Rectangle 20"/>
          <p:cNvSpPr>
            <a:spLocks noChangeArrowheads="1"/>
          </p:cNvSpPr>
          <p:nvPr/>
        </p:nvSpPr>
        <p:spPr bwMode="auto">
          <a:xfrm>
            <a:off x="5943600" y="4495800"/>
            <a:ext cx="228600" cy="2286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4357" name="Rectangle 21"/>
          <p:cNvSpPr>
            <a:spLocks noChangeArrowheads="1"/>
          </p:cNvSpPr>
          <p:nvPr/>
        </p:nvSpPr>
        <p:spPr bwMode="auto">
          <a:xfrm>
            <a:off x="7010400" y="5943600"/>
            <a:ext cx="228600" cy="2286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4358" name="Rectangle 22"/>
          <p:cNvSpPr>
            <a:spLocks noChangeArrowheads="1"/>
          </p:cNvSpPr>
          <p:nvPr/>
        </p:nvSpPr>
        <p:spPr bwMode="auto">
          <a:xfrm>
            <a:off x="1828800" y="5181600"/>
            <a:ext cx="228600" cy="2286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4359" name="Line 23"/>
          <p:cNvSpPr>
            <a:spLocks noChangeShapeType="1"/>
          </p:cNvSpPr>
          <p:nvPr/>
        </p:nvSpPr>
        <p:spPr bwMode="auto">
          <a:xfrm flipV="1">
            <a:off x="1143000" y="5715000"/>
            <a:ext cx="381000" cy="3810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4360" name="Line 24"/>
          <p:cNvSpPr>
            <a:spLocks noChangeShapeType="1"/>
          </p:cNvSpPr>
          <p:nvPr/>
        </p:nvSpPr>
        <p:spPr bwMode="auto">
          <a:xfrm flipH="1">
            <a:off x="6477000" y="1752600"/>
            <a:ext cx="7620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4361" name="Line 25"/>
          <p:cNvSpPr>
            <a:spLocks noChangeShapeType="1"/>
          </p:cNvSpPr>
          <p:nvPr/>
        </p:nvSpPr>
        <p:spPr bwMode="auto">
          <a:xfrm flipH="1" flipV="1">
            <a:off x="7391400" y="6400800"/>
            <a:ext cx="228600" cy="2286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4362" name="Oval 26"/>
          <p:cNvSpPr>
            <a:spLocks noChangeArrowheads="1"/>
          </p:cNvSpPr>
          <p:nvPr/>
        </p:nvSpPr>
        <p:spPr bwMode="auto">
          <a:xfrm>
            <a:off x="6019800" y="4495800"/>
            <a:ext cx="152400" cy="15240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4363" name="Oval 27"/>
          <p:cNvSpPr>
            <a:spLocks noChangeArrowheads="1"/>
          </p:cNvSpPr>
          <p:nvPr/>
        </p:nvSpPr>
        <p:spPr bwMode="auto">
          <a:xfrm>
            <a:off x="7010400" y="6019800"/>
            <a:ext cx="152400" cy="15240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4364" name="Oval 28"/>
          <p:cNvSpPr>
            <a:spLocks noChangeArrowheads="1"/>
          </p:cNvSpPr>
          <p:nvPr/>
        </p:nvSpPr>
        <p:spPr bwMode="auto">
          <a:xfrm>
            <a:off x="3429000" y="4419600"/>
            <a:ext cx="152400" cy="152400"/>
          </a:xfrm>
          <a:prstGeom prst="ellipse">
            <a:avLst/>
          </a:prstGeom>
          <a:solidFill>
            <a:srgbClr val="008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4365" name="Oval 29"/>
          <p:cNvSpPr>
            <a:spLocks noChangeArrowheads="1"/>
          </p:cNvSpPr>
          <p:nvPr/>
        </p:nvSpPr>
        <p:spPr bwMode="auto">
          <a:xfrm>
            <a:off x="1828800" y="5181600"/>
            <a:ext cx="152400" cy="152400"/>
          </a:xfrm>
          <a:prstGeom prst="ellipse">
            <a:avLst/>
          </a:prstGeom>
          <a:solidFill>
            <a:srgbClr val="008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4366" name="Oval 30"/>
          <p:cNvSpPr>
            <a:spLocks noChangeArrowheads="1"/>
          </p:cNvSpPr>
          <p:nvPr/>
        </p:nvSpPr>
        <p:spPr bwMode="auto">
          <a:xfrm>
            <a:off x="5943600" y="1752600"/>
            <a:ext cx="152400" cy="152400"/>
          </a:xfrm>
          <a:prstGeom prst="ellipse">
            <a:avLst/>
          </a:prstGeom>
          <a:solidFill>
            <a:srgbClr val="0066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4367" name="Oval 31"/>
          <p:cNvSpPr>
            <a:spLocks noChangeArrowheads="1"/>
          </p:cNvSpPr>
          <p:nvPr/>
        </p:nvSpPr>
        <p:spPr bwMode="auto">
          <a:xfrm>
            <a:off x="4419600" y="2514600"/>
            <a:ext cx="152400" cy="152400"/>
          </a:xfrm>
          <a:prstGeom prst="ellipse">
            <a:avLst/>
          </a:prstGeom>
          <a:solidFill>
            <a:srgbClr val="0066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4368" name="Oval 32"/>
          <p:cNvSpPr>
            <a:spLocks noChangeArrowheads="1"/>
          </p:cNvSpPr>
          <p:nvPr/>
        </p:nvSpPr>
        <p:spPr bwMode="auto">
          <a:xfrm>
            <a:off x="7239000" y="1828800"/>
            <a:ext cx="152400" cy="152400"/>
          </a:xfrm>
          <a:prstGeom prst="ellipse">
            <a:avLst/>
          </a:prstGeom>
          <a:solidFill>
            <a:srgbClr val="0066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4369" name="Oval 33"/>
          <p:cNvSpPr>
            <a:spLocks noChangeArrowheads="1"/>
          </p:cNvSpPr>
          <p:nvPr/>
        </p:nvSpPr>
        <p:spPr bwMode="auto">
          <a:xfrm>
            <a:off x="7696200" y="6553200"/>
            <a:ext cx="152400" cy="15240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4370" name="Oval 34"/>
          <p:cNvSpPr>
            <a:spLocks noChangeArrowheads="1"/>
          </p:cNvSpPr>
          <p:nvPr/>
        </p:nvSpPr>
        <p:spPr bwMode="auto">
          <a:xfrm>
            <a:off x="990600" y="5867400"/>
            <a:ext cx="152400" cy="152400"/>
          </a:xfrm>
          <a:prstGeom prst="ellipse">
            <a:avLst/>
          </a:prstGeom>
          <a:solidFill>
            <a:srgbClr val="008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4372" name="Text Box 36"/>
          <p:cNvSpPr txBox="1">
            <a:spLocks noChangeArrowheads="1"/>
          </p:cNvSpPr>
          <p:nvPr/>
        </p:nvSpPr>
        <p:spPr bwMode="auto">
          <a:xfrm>
            <a:off x="468313" y="1341438"/>
            <a:ext cx="43624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Blocking destination buffer each other</a:t>
            </a:r>
          </a:p>
        </p:txBody>
      </p:sp>
      <p:grpSp>
        <p:nvGrpSpPr>
          <p:cNvPr id="14374" name="Group 38"/>
          <p:cNvGrpSpPr>
            <a:grpSpLocks/>
          </p:cNvGrpSpPr>
          <p:nvPr/>
        </p:nvGrpSpPr>
        <p:grpSpPr bwMode="auto">
          <a:xfrm>
            <a:off x="468313" y="2060575"/>
            <a:ext cx="6480175" cy="1081088"/>
            <a:chOff x="295" y="1298"/>
            <a:chExt cx="4082" cy="681"/>
          </a:xfrm>
        </p:grpSpPr>
        <p:sp>
          <p:nvSpPr>
            <p:cNvPr id="14373" name="AutoShape 37"/>
            <p:cNvSpPr>
              <a:spLocks noChangeArrowheads="1"/>
            </p:cNvSpPr>
            <p:nvPr/>
          </p:nvSpPr>
          <p:spPr bwMode="auto">
            <a:xfrm>
              <a:off x="295" y="1298"/>
              <a:ext cx="4082" cy="681"/>
            </a:xfrm>
            <a:prstGeom prst="wedgeRoundRectCallout">
              <a:avLst>
                <a:gd name="adj1" fmla="val -43750"/>
                <a:gd name="adj2" fmla="val 70000"/>
                <a:gd name="adj3" fmla="val 16667"/>
              </a:avLst>
            </a:prstGeom>
            <a:solidFill>
              <a:srgbClr val="CCFFFF"/>
            </a:solidFill>
            <a:ln w="9525">
              <a:solidFill>
                <a:srgbClr val="CCFF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endParaRPr lang="ja-JP" altLang="ja-JP"/>
            </a:p>
          </p:txBody>
        </p:sp>
        <p:sp>
          <p:nvSpPr>
            <p:cNvPr id="14371" name="Text Box 35"/>
            <p:cNvSpPr txBox="1">
              <a:spLocks noChangeArrowheads="1"/>
            </p:cNvSpPr>
            <p:nvPr/>
          </p:nvSpPr>
          <p:spPr bwMode="auto">
            <a:xfrm>
              <a:off x="340" y="1344"/>
              <a:ext cx="3848"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2400">
                  <a:latin typeface="Times New Roman" panose="02020603050405020304" pitchFamily="18" charset="0"/>
                </a:rPr>
                <a:t>To solve it </a:t>
              </a:r>
            </a:p>
            <a:p>
              <a:r>
                <a:rPr lang="en-US" altLang="ja-JP" sz="2400">
                  <a:latin typeface="Times New Roman" panose="02020603050405020304" pitchFamily="18" charset="0"/>
                </a:rPr>
                <a:t>→ Eliminate cyclic dependency between buffers</a:t>
              </a:r>
            </a:p>
          </p:txBody>
        </p:sp>
      </p:grpSp>
      <p:pic>
        <p:nvPicPr>
          <p:cNvPr id="2" name="オーディオ 1">
            <a:hlinkClick r:id="" action="ppaction://media"/>
            <a:extLst>
              <a:ext uri="{FF2B5EF4-FFF2-40B4-BE49-F238E27FC236}">
                <a16:creationId xmlns:a16="http://schemas.microsoft.com/office/drawing/2014/main" id="{53852178-E910-4654-AD6A-B13450F4D7AB}"/>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21700" y="6235700"/>
            <a:ext cx="406400" cy="406400"/>
          </a:xfrm>
          <a:prstGeom prst="rect">
            <a:avLst/>
          </a:prstGeom>
        </p:spPr>
      </p:pic>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advTm="64868"/>
    </mc:Choice>
    <mc:Fallback>
      <p:transition spd="slow" advTm="648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36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36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366"/>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36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436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436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4372"/>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nodeType="clickEffect">
                                  <p:stCondLst>
                                    <p:cond delay="0"/>
                                  </p:stCondLst>
                                  <p:childTnLst>
                                    <p:set>
                                      <p:cBhvr>
                                        <p:cTn id="28" dur="1" fill="hold">
                                          <p:stCondLst>
                                            <p:cond delay="0"/>
                                          </p:stCondLst>
                                        </p:cTn>
                                        <p:tgtEl>
                                          <p:spTgt spid="143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9" fill="hold" display="0">
                  <p:stCondLst>
                    <p:cond delay="indefinite"/>
                  </p:stCondLst>
                  <p:endCondLst>
                    <p:cond evt="onStopAudio" delay="0">
                      <p:tgtEl>
                        <p:sldTgt/>
                      </p:tgtEl>
                    </p:cond>
                  </p:endCondLst>
                </p:cTn>
                <p:tgtEl>
                  <p:spTgt spid="2"/>
                </p:tgtEl>
              </p:cMediaNode>
            </p:audio>
          </p:childTnLst>
        </p:cTn>
      </p:par>
    </p:tnLst>
    <p:bldLst>
      <p:bldP spid="14362" grpId="0" animBg="1"/>
      <p:bldP spid="14363" grpId="0" animBg="1"/>
      <p:bldP spid="14364" grpId="0" animBg="1"/>
      <p:bldP spid="14365" grpId="0" animBg="1"/>
      <p:bldP spid="14366" grpId="0" animBg="1"/>
      <p:bldP spid="14367" grpId="0" animBg="1"/>
      <p:bldP spid="14372" grpId="0"/>
    </p:bldLst>
  </p:timing>
  <p:extLst>
    <p:ext uri="{3A86A75C-4F4B-4683-9AE1-C65F6400EC91}">
      <p14:laserTraceLst xmlns:p14="http://schemas.microsoft.com/office/powerpoint/2010/main">
        <p14:tracePtLst>
          <p14:tracePt t="1451" x="9007475" y="4094163"/>
          <p14:tracePt t="1459" x="8943975" y="4113213"/>
          <p14:tracePt t="1467" x="8924925" y="4122738"/>
          <p14:tracePt t="1475" x="8870950" y="4130675"/>
          <p14:tracePt t="1495" x="8861425" y="4140200"/>
          <p14:tracePt t="1502" x="8861425" y="4149725"/>
          <p14:tracePt t="1813" x="8878888" y="4149725"/>
          <p14:tracePt t="1821" x="8907463" y="4149725"/>
          <p14:tracePt t="1829" x="8924925" y="4149725"/>
          <p14:tracePt t="1836" x="8943975" y="4149725"/>
          <p14:tracePt t="1844" x="8961438" y="4149725"/>
          <p14:tracePt t="1853" x="8980488" y="4149725"/>
          <p14:tracePt t="1860" x="8988425" y="4149725"/>
          <p14:tracePt t="1868" x="9007475" y="4149725"/>
          <p14:tracePt t="1875" x="9017000" y="4149725"/>
          <p14:tracePt t="1883" x="9024938" y="4149725"/>
          <p14:tracePt t="1907" x="9024938" y="4140200"/>
          <p14:tracePt t="2004" x="9024938" y="4113213"/>
          <p14:tracePt t="2021" x="9043988" y="4094163"/>
          <p14:tracePt t="2028" x="9053513" y="4094163"/>
          <p14:tracePt t="2043" x="9070975" y="4086225"/>
          <p14:tracePt t="2214" x="9090025" y="4086225"/>
          <p14:tracePt t="2221" x="9107488" y="4086225"/>
          <p14:tracePt t="2231" x="9117013" y="4086225"/>
          <p14:tracePt t="13486" x="8980488" y="3940175"/>
          <p14:tracePt t="13492" x="8951913" y="3940175"/>
          <p14:tracePt t="13549" x="8943975" y="3940175"/>
          <p14:tracePt t="13831" x="8934450" y="3948113"/>
          <p14:tracePt t="13837" x="8934450" y="3957638"/>
          <p14:tracePt t="13845" x="8934450" y="3967163"/>
          <p14:tracePt t="13861" x="8934450" y="3976688"/>
          <p14:tracePt t="13869" x="8943975" y="3984625"/>
          <p14:tracePt t="13885" x="8970963" y="4003675"/>
          <p14:tracePt t="13893" x="8980488" y="4003675"/>
          <p14:tracePt t="13900" x="8997950" y="4003675"/>
          <p14:tracePt t="13908" x="9024938" y="4013200"/>
          <p14:tracePt t="13915" x="9053513" y="4013200"/>
          <p14:tracePt t="13923" x="9097963" y="4013200"/>
          <p14:tracePt t="16285" x="8951913" y="4595813"/>
          <p14:tracePt t="16292" x="8797925" y="4668838"/>
          <p14:tracePt t="16299" x="8642350" y="4768850"/>
          <p14:tracePt t="16307" x="8469313" y="4878388"/>
          <p14:tracePt t="16315" x="8313738" y="4924425"/>
          <p14:tracePt t="16323" x="8096250" y="5006975"/>
          <p14:tracePt t="16331" x="7858125" y="5116513"/>
          <p14:tracePt t="16339" x="7685088" y="5180013"/>
          <p14:tracePt t="16347" x="7494588" y="5262563"/>
          <p14:tracePt t="16355" x="7339013" y="5326063"/>
          <p14:tracePt t="16363" x="7192963" y="5335588"/>
          <p14:tracePt t="16371" x="7110413" y="5380038"/>
          <p14:tracePt t="16380" x="7056438" y="5389563"/>
          <p14:tracePt t="16387" x="7029450" y="5399088"/>
          <p14:tracePt t="16395" x="7019925" y="5399088"/>
          <p14:tracePt t="16463" x="7010400" y="5399088"/>
          <p14:tracePt t="16469" x="7010400" y="5380038"/>
          <p14:tracePt t="16477" x="7029450" y="5372100"/>
          <p14:tracePt t="16485" x="7037388" y="5362575"/>
          <p14:tracePt t="16493" x="7056438" y="5362575"/>
          <p14:tracePt t="16500" x="7065963" y="5326063"/>
          <p14:tracePt t="16509" x="7073900" y="5299075"/>
          <p14:tracePt t="16516" x="7083425" y="5289550"/>
          <p14:tracePt t="16524" x="7092950" y="5270500"/>
          <p14:tracePt t="16533" x="7110413" y="5253038"/>
          <p14:tracePt t="16540" x="7110413" y="5233988"/>
          <p14:tracePt t="16548" x="7119938" y="5216525"/>
          <p14:tracePt t="16556" x="7119938" y="5197475"/>
          <p14:tracePt t="16565" x="7129463" y="5180013"/>
          <p14:tracePt t="16572" x="7129463" y="5153025"/>
          <p14:tracePt t="16579" x="7129463" y="5143500"/>
          <p14:tracePt t="16588" x="7129463" y="5126038"/>
          <p14:tracePt t="16596" x="7129463" y="5106988"/>
          <p14:tracePt t="16614" x="7129463" y="5097463"/>
          <p14:tracePt t="16619" x="7129463" y="5080000"/>
          <p14:tracePt t="16630" x="7129463" y="5070475"/>
          <p14:tracePt t="16636" x="7129463" y="5053013"/>
          <p14:tracePt t="16644" x="7129463" y="5033963"/>
          <p14:tracePt t="16651" x="7102475" y="5006975"/>
          <p14:tracePt t="16661" x="7073900" y="4997450"/>
          <p14:tracePt t="16667" x="7046913" y="4960938"/>
          <p14:tracePt t="16677" x="7010400" y="4951413"/>
          <p14:tracePt t="16683" x="6992938" y="4943475"/>
          <p14:tracePt t="16692" x="6946900" y="4906963"/>
          <p14:tracePt t="16708" x="6919913" y="4897438"/>
          <p14:tracePt t="16715" x="6892925" y="4870450"/>
          <p14:tracePt t="16731" x="6883400" y="4860925"/>
          <p14:tracePt t="16739" x="6873875" y="4860925"/>
          <p14:tracePt t="16747" x="6864350" y="4851400"/>
          <p14:tracePt t="16764" x="6846888" y="4833938"/>
          <p14:tracePt t="16772" x="6827838" y="4824413"/>
          <p14:tracePt t="16788" x="6810375" y="4824413"/>
          <p14:tracePt t="16797" x="6783388" y="4814888"/>
          <p14:tracePt t="16804" x="6773863" y="4805363"/>
          <p14:tracePt t="16814" x="6737350" y="4797425"/>
          <p14:tracePt t="16820" x="6727825" y="4787900"/>
          <p14:tracePt t="16828" x="6700838" y="4778375"/>
          <p14:tracePt t="16835" x="6681788" y="4778375"/>
          <p14:tracePt t="16843" x="6673850" y="4768850"/>
          <p14:tracePt t="16853" x="6654800" y="4768850"/>
          <p14:tracePt t="16861" x="6637338" y="4760913"/>
          <p14:tracePt t="16871" x="6600825" y="4760913"/>
          <p14:tracePt t="16876" x="6581775" y="4760913"/>
          <p14:tracePt t="16884" x="6545263" y="4760913"/>
          <p14:tracePt t="16892" x="6518275" y="4760913"/>
          <p14:tracePt t="16901" x="6500813" y="4760913"/>
          <p14:tracePt t="16908" x="6481763" y="4760913"/>
          <p14:tracePt t="16919" x="6454775" y="4760913"/>
          <p14:tracePt t="16923" x="6445250" y="4760913"/>
          <p14:tracePt t="16933" x="6418263" y="4760913"/>
          <p14:tracePt t="16941" x="6408738" y="4760913"/>
          <p14:tracePt t="16949" x="6399213" y="4760913"/>
          <p14:tracePt t="16963" x="6381750" y="4760913"/>
          <p14:tracePt t="16981" x="6372225" y="4760913"/>
          <p14:tracePt t="17003" x="6362700" y="4760913"/>
          <p14:tracePt t="17109" x="6354763" y="4751388"/>
          <p14:tracePt t="17180" x="6345238" y="4751388"/>
          <p14:tracePt t="17188" x="6335713" y="4751388"/>
          <p14:tracePt t="17196" x="6318250" y="4751388"/>
          <p14:tracePt t="17204" x="6291263" y="4760913"/>
          <p14:tracePt t="17220" x="6272213" y="4760913"/>
          <p14:tracePt t="17231" x="6254750" y="4760913"/>
          <p14:tracePt t="17235" x="6245225" y="4760913"/>
          <p14:tracePt t="17244" x="6235700" y="4760913"/>
          <p14:tracePt t="17252" x="6218238" y="4760913"/>
          <p14:tracePt t="17260" x="6199188" y="4760913"/>
          <p14:tracePt t="17268" x="6189663" y="4760913"/>
          <p14:tracePt t="17277" x="6172200" y="4760913"/>
          <p14:tracePt t="17284" x="6153150" y="4760913"/>
          <p14:tracePt t="17291" x="6145213" y="4760913"/>
          <p14:tracePt t="17299" x="6116638" y="4760913"/>
          <p14:tracePt t="17308" x="6108700" y="4760913"/>
          <p14:tracePt t="17315" x="6072188" y="4760913"/>
          <p14:tracePt t="17433" x="6062663" y="4760913"/>
          <p14:tracePt t="17773" x="6062663" y="4751388"/>
          <p14:tracePt t="17781" x="6062663" y="4732338"/>
          <p14:tracePt t="17789" x="6062663" y="4705350"/>
          <p14:tracePt t="17798" x="6062663" y="4687888"/>
          <p14:tracePt t="17805" x="6062663" y="4660900"/>
          <p14:tracePt t="17821" x="6053138" y="4624388"/>
          <p14:tracePt t="17831" x="6043613" y="4595813"/>
          <p14:tracePt t="17836" x="6026150" y="4568825"/>
          <p14:tracePt t="17843" x="6016625" y="4541838"/>
          <p14:tracePt t="17851" x="6007100" y="4505325"/>
          <p14:tracePt t="17859" x="5999163" y="4468813"/>
          <p14:tracePt t="17868" x="5962650" y="4432300"/>
          <p14:tracePt t="17877" x="5953125" y="4395788"/>
          <p14:tracePt t="17886" x="5926138" y="4359275"/>
          <p14:tracePt t="17893" x="5907088" y="4332288"/>
          <p14:tracePt t="17904" x="5899150" y="4286250"/>
          <p14:tracePt t="17907" x="5889625" y="4259263"/>
          <p14:tracePt t="17917" x="5870575" y="4213225"/>
          <p14:tracePt t="17925" x="5853113" y="4186238"/>
          <p14:tracePt t="17934" x="5853113" y="4159250"/>
          <p14:tracePt t="17939" x="5826125" y="4122738"/>
          <p14:tracePt t="17947" x="5807075" y="4094163"/>
          <p14:tracePt t="17955" x="5789613" y="4076700"/>
          <p14:tracePt t="17963" x="5770563" y="4030663"/>
          <p14:tracePt t="17971" x="5743575" y="4013200"/>
          <p14:tracePt t="17980" x="5734050" y="3994150"/>
          <p14:tracePt t="17987" x="5724525" y="3976688"/>
          <p14:tracePt t="17995" x="5707063" y="3940175"/>
          <p14:tracePt t="18003" x="5688013" y="3911600"/>
          <p14:tracePt t="18011" x="5680075" y="3884613"/>
          <p14:tracePt t="18030" x="5634038" y="3821113"/>
          <p14:tracePt t="18035" x="5616575" y="3794125"/>
          <p14:tracePt t="18047" x="5597525" y="3757613"/>
          <p14:tracePt t="18053" x="5588000" y="3730625"/>
          <p14:tracePt t="18061" x="5551488" y="3684588"/>
          <p14:tracePt t="18071" x="5534025" y="3665538"/>
          <p14:tracePt t="18077" x="5507038" y="3621088"/>
          <p14:tracePt t="18085" x="5487988" y="3592513"/>
          <p14:tracePt t="18092" x="5470525" y="3565525"/>
          <p14:tracePt t="18100" x="5441950" y="3538538"/>
          <p14:tracePt t="18107" x="5414963" y="3511550"/>
          <p14:tracePt t="18115" x="5397500" y="3492500"/>
          <p14:tracePt t="18123" x="5378450" y="3465513"/>
          <p14:tracePt t="18131" x="5360988" y="3446463"/>
          <p14:tracePt t="18139" x="5341938" y="3429000"/>
          <p14:tracePt t="18149" x="5334000" y="3419475"/>
          <p14:tracePt t="18155" x="5305425" y="3392488"/>
          <p14:tracePt t="18165" x="5297488" y="3382963"/>
          <p14:tracePt t="18171" x="5278438" y="3365500"/>
          <p14:tracePt t="18180" x="5251450" y="3346450"/>
          <p14:tracePt t="18187" x="5214938" y="3328988"/>
          <p14:tracePt t="18195" x="5195888" y="3309938"/>
          <p14:tracePt t="18203" x="5159375" y="3282950"/>
          <p14:tracePt t="18211" x="5151438" y="3282950"/>
          <p14:tracePt t="18219" x="5114925" y="3265488"/>
          <p14:tracePt t="18227" x="5078413" y="3236913"/>
          <p14:tracePt t="18235" x="5059363" y="3228975"/>
          <p14:tracePt t="18243" x="5005388" y="3209925"/>
          <p14:tracePt t="18251" x="4986338" y="3200400"/>
          <p14:tracePt t="18259" x="4949825" y="3173413"/>
          <p14:tracePt t="18267" x="4913313" y="3163888"/>
          <p14:tracePt t="18275" x="4895850" y="3155950"/>
          <p14:tracePt t="18283" x="4849813" y="3127375"/>
          <p14:tracePt t="18291" x="4822825" y="3109913"/>
          <p14:tracePt t="18299" x="4786313" y="3082925"/>
          <p14:tracePt t="18307" x="4767263" y="3073400"/>
          <p14:tracePt t="18315" x="4749800" y="3063875"/>
          <p14:tracePt t="18323" x="4722813" y="3036888"/>
          <p14:tracePt t="18331" x="4713288" y="3027363"/>
          <p14:tracePt t="18339" x="4686300" y="3009900"/>
          <p14:tracePt t="18348" x="4676775" y="3009900"/>
          <p14:tracePt t="18355" x="4659313" y="2990850"/>
          <p14:tracePt t="18364" x="4640263" y="2973388"/>
          <p14:tracePt t="18371" x="4622800" y="2963863"/>
          <p14:tracePt t="18380" x="4613275" y="2946400"/>
          <p14:tracePt t="18387" x="4603750" y="2936875"/>
          <p14:tracePt t="18395" x="4603750" y="2927350"/>
          <p14:tracePt t="18403" x="4594225" y="2917825"/>
          <p14:tracePt t="18411" x="4586288" y="2900363"/>
          <p14:tracePt t="18419" x="4576763" y="2890838"/>
          <p14:tracePt t="18452" x="4567238" y="2881313"/>
          <p14:tracePt t="18597" x="4576763" y="2881313"/>
          <p14:tracePt t="18635" x="4586288" y="2873375"/>
          <p14:tracePt t="18643" x="4594225" y="2863850"/>
          <p14:tracePt t="18659" x="4613275" y="2854325"/>
          <p14:tracePt t="18667" x="4622800" y="2844800"/>
          <p14:tracePt t="18675" x="4630738" y="2836863"/>
          <p14:tracePt t="18683" x="4649788" y="2827338"/>
          <p14:tracePt t="18699" x="4659313" y="2808288"/>
          <p14:tracePt t="18723" x="4667250" y="2800350"/>
          <p14:tracePt t="18756" x="4676775" y="2790825"/>
          <p14:tracePt t="18798" x="4695825" y="2771775"/>
          <p14:tracePt t="19261" x="4695825" y="2790825"/>
          <p14:tracePt t="19269" x="4686300" y="2808288"/>
          <p14:tracePt t="19277" x="4667250" y="2817813"/>
          <p14:tracePt t="19285" x="4649788" y="2836863"/>
          <p14:tracePt t="19293" x="4649788" y="2854325"/>
          <p14:tracePt t="19300" x="4640263" y="2863850"/>
          <p14:tracePt t="19308" x="4640263" y="2890838"/>
          <p14:tracePt t="19316" x="4630738" y="2900363"/>
          <p14:tracePt t="19324" x="4613275" y="2917825"/>
          <p14:tracePt t="19486" x="4622800" y="2909888"/>
          <p14:tracePt t="19491" x="4630738" y="2900363"/>
          <p14:tracePt t="19499" x="4649788" y="2890838"/>
          <p14:tracePt t="19507" x="4686300" y="2854325"/>
          <p14:tracePt t="19515" x="4713288" y="2836863"/>
          <p14:tracePt t="19525" x="4730750" y="2827338"/>
          <p14:tracePt t="19532" x="4776788" y="2808288"/>
          <p14:tracePt t="19540" x="4822825" y="2781300"/>
          <p14:tracePt t="19547" x="4868863" y="2763838"/>
          <p14:tracePt t="19555" x="4886325" y="2744788"/>
          <p14:tracePt t="19563" x="4932363" y="2717800"/>
          <p14:tracePt t="19572" x="4978400" y="2698750"/>
          <p14:tracePt t="19580" x="5005388" y="2681288"/>
          <p14:tracePt t="19589" x="5022850" y="2671763"/>
          <p14:tracePt t="19598" x="5068888" y="2644775"/>
          <p14:tracePt t="19607" x="5086350" y="2625725"/>
          <p14:tracePt t="19615" x="5114925" y="2617788"/>
          <p14:tracePt t="19622" x="5132388" y="2598738"/>
          <p14:tracePt t="19631" x="5178425" y="2571750"/>
          <p14:tracePt t="19637" x="5195888" y="2562225"/>
          <p14:tracePt t="19646" x="5241925" y="2544763"/>
          <p14:tracePt t="19652" x="5268913" y="2525713"/>
          <p14:tracePt t="19660" x="5287963" y="2517775"/>
          <p14:tracePt t="19668" x="5324475" y="2481263"/>
          <p14:tracePt t="19676" x="5351463" y="2462213"/>
          <p14:tracePt t="19684" x="5397500" y="2444750"/>
          <p14:tracePt t="19692" x="5424488" y="2435225"/>
          <p14:tracePt t="19700" x="5441950" y="2408238"/>
          <p14:tracePt t="19708" x="5478463" y="2389188"/>
          <p14:tracePt t="19716" x="5534025" y="2371725"/>
          <p14:tracePt t="19724" x="5551488" y="2362200"/>
          <p14:tracePt t="19733" x="5597525" y="2335213"/>
          <p14:tracePt t="19740" x="5643563" y="2325688"/>
          <p14:tracePt t="19750" x="5670550" y="2316163"/>
          <p14:tracePt t="19755" x="5697538" y="2306638"/>
          <p14:tracePt t="19763" x="5743575" y="2279650"/>
          <p14:tracePt t="19771" x="5770563" y="2279650"/>
          <p14:tracePt t="19781" x="5789613" y="2270125"/>
          <p14:tracePt t="19787" x="5807075" y="2262188"/>
          <p14:tracePt t="19794" x="5853113" y="2252663"/>
          <p14:tracePt t="19803" x="5870575" y="2243138"/>
          <p14:tracePt t="19811" x="5899150" y="2225675"/>
          <p14:tracePt t="19819" x="5916613" y="2216150"/>
          <p14:tracePt t="19829" x="5935663" y="2206625"/>
          <p14:tracePt t="19835" x="5953125" y="2189163"/>
          <p14:tracePt t="19843" x="5962650" y="2179638"/>
          <p14:tracePt t="19851" x="5972175" y="2170113"/>
          <p14:tracePt t="19859" x="5980113" y="2160588"/>
          <p14:tracePt t="19867" x="5999163" y="2143125"/>
          <p14:tracePt t="19883" x="6007100" y="2133600"/>
          <p14:tracePt t="19907" x="6016625" y="2133600"/>
          <p14:tracePt t="19923" x="6026150" y="2133600"/>
          <p14:tracePt t="19931" x="6026150" y="2125663"/>
          <p14:tracePt t="19939" x="6035675" y="2125663"/>
          <p14:tracePt t="19947" x="6053138" y="2106613"/>
          <p14:tracePt t="19956" x="6062663" y="2097088"/>
          <p14:tracePt t="19963" x="6080125" y="2079625"/>
          <p14:tracePt t="19973" x="6099175" y="2060575"/>
          <p14:tracePt t="19981" x="6108700" y="2052638"/>
          <p14:tracePt t="19988" x="6135688" y="2033588"/>
          <p14:tracePt t="19998" x="6145213" y="2024063"/>
          <p14:tracePt t="20005" x="6153150" y="2006600"/>
          <p14:tracePt t="20016" x="6162675" y="2006600"/>
          <p14:tracePt t="20019" x="6162675" y="1997075"/>
          <p14:tracePt t="20028" x="6172200" y="1979613"/>
          <p14:tracePt t="20035" x="6181725" y="1970088"/>
          <p14:tracePt t="20045" x="6189663" y="1960563"/>
          <p14:tracePt t="20051" x="6199188" y="1951038"/>
          <p14:tracePt t="20075" x="6199188" y="1943100"/>
          <p14:tracePt t="20083" x="6208713" y="1943100"/>
          <p14:tracePt t="20220" x="6199188" y="1943100"/>
          <p14:tracePt t="20230" x="6116638" y="1943100"/>
          <p14:tracePt t="20236" x="6016625" y="1943100"/>
          <p14:tracePt t="20245" x="5870575" y="1987550"/>
          <p14:tracePt t="20252" x="5734050" y="2033588"/>
          <p14:tracePt t="20260" x="5588000" y="2079625"/>
          <p14:tracePt t="20268" x="5441950" y="2106613"/>
          <p14:tracePt t="20276" x="5324475" y="2152650"/>
          <p14:tracePt t="20284" x="5195888" y="2189163"/>
          <p14:tracePt t="20292" x="5114925" y="2233613"/>
          <p14:tracePt t="20300" x="5032375" y="2270125"/>
          <p14:tracePt t="20308" x="5005388" y="2298700"/>
          <p14:tracePt t="20317" x="4959350" y="2306638"/>
          <p14:tracePt t="20324" x="4949825" y="2316163"/>
          <p14:tracePt t="20331" x="4932363" y="2335213"/>
          <p14:tracePt t="20339" x="4913313" y="2343150"/>
          <p14:tracePt t="20467" x="4913313" y="2352675"/>
          <p14:tracePt t="20475" x="4913313" y="2371725"/>
          <p14:tracePt t="20491" x="4913313" y="2379663"/>
          <p14:tracePt t="20499" x="4913313" y="2389188"/>
          <p14:tracePt t="20507" x="4913313" y="2408238"/>
          <p14:tracePt t="20523" x="4913313" y="2416175"/>
          <p14:tracePt t="20531" x="4913313" y="2444750"/>
          <p14:tracePt t="20539" x="4913313" y="2452688"/>
          <p14:tracePt t="20547" x="4913313" y="2462213"/>
          <p14:tracePt t="20555" x="4913313" y="2498725"/>
          <p14:tracePt t="20563" x="4913313" y="2508250"/>
          <p14:tracePt t="20572" x="4913313" y="2517775"/>
          <p14:tracePt t="20579" x="4913313" y="2535238"/>
          <p14:tracePt t="20587" x="4895850" y="2562225"/>
          <p14:tracePt t="20595" x="4886325" y="2581275"/>
          <p14:tracePt t="20603" x="4868863" y="2598738"/>
          <p14:tracePt t="20611" x="4849813" y="2617788"/>
          <p14:tracePt t="20619" x="4832350" y="2635250"/>
          <p14:tracePt t="20629" x="4822825" y="2644775"/>
          <p14:tracePt t="20635" x="4803775" y="2654300"/>
          <p14:tracePt t="20659" x="4786313" y="2654300"/>
          <p14:tracePt t="20741" x="4776788" y="2654300"/>
          <p14:tracePt t="20748" x="4767263" y="2654300"/>
          <p14:tracePt t="20756" x="4759325" y="2654300"/>
          <p14:tracePt t="20764" x="4749800" y="2654300"/>
          <p14:tracePt t="20772" x="4740275" y="2654300"/>
          <p14:tracePt t="20779" x="4722813" y="2654300"/>
          <p14:tracePt t="20788" x="4703763" y="2654300"/>
          <p14:tracePt t="20797" x="4695825" y="2654300"/>
          <p14:tracePt t="20804" x="4676775" y="2654300"/>
          <p14:tracePt t="20820" x="4667250" y="2654300"/>
          <p14:tracePt t="20830" x="4659313" y="2654300"/>
          <p14:tracePt t="20883" x="4649788" y="2654300"/>
          <p14:tracePt t="20902" x="4640263" y="2654300"/>
          <p14:tracePt t="21024" x="4630738" y="2654300"/>
          <p14:tracePt t="21068" x="4622800" y="2644775"/>
          <p14:tracePt t="21092" x="4613275" y="2644775"/>
          <p14:tracePt t="21100" x="4594225" y="2654300"/>
          <p14:tracePt t="21108" x="4586288" y="2654300"/>
          <p14:tracePt t="21116" x="4576763" y="2654300"/>
          <p14:tracePt t="21124" x="4557713" y="2654300"/>
          <p14:tracePt t="21140" x="4530725" y="2662238"/>
          <p14:tracePt t="21613" x="4521200" y="2662238"/>
          <p14:tracePt t="21637" x="4503738" y="2671763"/>
          <p14:tracePt t="21653" x="4494213" y="2681288"/>
          <p14:tracePt t="22004" x="4494213" y="2690813"/>
          <p14:tracePt t="22507" x="4476750" y="2698750"/>
          <p14:tracePt t="22515" x="4440238" y="2717800"/>
          <p14:tracePt t="22523" x="4430713" y="2727325"/>
          <p14:tracePt t="22532" x="4394200" y="2754313"/>
          <p14:tracePt t="22539" x="4376738" y="2781300"/>
          <p14:tracePt t="22547" x="4357688" y="2800350"/>
          <p14:tracePt t="22555" x="4340225" y="2827338"/>
          <p14:tracePt t="22565" x="4311650" y="2854325"/>
          <p14:tracePt t="22571" x="4294188" y="2881313"/>
          <p14:tracePt t="22580" x="4284663" y="2890838"/>
          <p14:tracePt t="22587" x="4275138" y="2900363"/>
          <p14:tracePt t="22596" x="4267200" y="2927350"/>
          <p14:tracePt t="22603" x="4257675" y="2936875"/>
          <p14:tracePt t="22612" x="4238625" y="2954338"/>
          <p14:tracePt t="22619" x="4230688" y="2963863"/>
          <p14:tracePt t="22629" x="4211638" y="2973388"/>
          <p14:tracePt t="22636" x="4194175" y="3000375"/>
          <p14:tracePt t="22643" x="4184650" y="3017838"/>
          <p14:tracePt t="22651" x="4165600" y="3036888"/>
          <p14:tracePt t="22659" x="4138613" y="3063875"/>
          <p14:tracePt t="22667" x="4138613" y="3073400"/>
          <p14:tracePt t="22675" x="4111625" y="3100388"/>
          <p14:tracePt t="22683" x="4102100" y="3109913"/>
          <p14:tracePt t="22691" x="4094163" y="3119438"/>
          <p14:tracePt t="22699" x="4075113" y="3136900"/>
          <p14:tracePt t="22707" x="4065588" y="3173413"/>
          <p14:tracePt t="22715" x="4057650" y="3182938"/>
          <p14:tracePt t="22723" x="4057650" y="3192463"/>
          <p14:tracePt t="22731" x="4038600" y="3219450"/>
          <p14:tracePt t="22739" x="4021138" y="3236913"/>
          <p14:tracePt t="22748" x="4011613" y="3255963"/>
          <p14:tracePt t="22755" x="4002088" y="3273425"/>
          <p14:tracePt t="22764" x="3984625" y="3309938"/>
          <p14:tracePt t="22771" x="3956050" y="3328988"/>
          <p14:tracePt t="22780" x="3938588" y="3355975"/>
          <p14:tracePt t="22787" x="3902075" y="3402013"/>
          <p14:tracePt t="22795" x="3902075" y="3411538"/>
          <p14:tracePt t="22803" x="3865563" y="3446463"/>
          <p14:tracePt t="22812" x="3856038" y="3465513"/>
          <p14:tracePt t="22819" x="3846513" y="3482975"/>
          <p14:tracePt t="22828" x="3819525" y="3519488"/>
          <p14:tracePt t="22835" x="3802063" y="3538538"/>
          <p14:tracePt t="22844" x="3783013" y="3565525"/>
          <p14:tracePt t="22851" x="3765550" y="3584575"/>
          <p14:tracePt t="22861" x="3756025" y="3602038"/>
          <p14:tracePt t="22867" x="3746500" y="3638550"/>
          <p14:tracePt t="22875" x="3729038" y="3657600"/>
          <p14:tracePt t="22883" x="3709988" y="3684588"/>
          <p14:tracePt t="22892" x="3702050" y="3694113"/>
          <p14:tracePt t="22899" x="3673475" y="3730625"/>
          <p14:tracePt t="22907" x="3656013" y="3748088"/>
          <p14:tracePt t="22915" x="3656013" y="3757613"/>
          <p14:tracePt t="22923" x="3636963" y="3784600"/>
          <p14:tracePt t="22931" x="3629025" y="3794125"/>
          <p14:tracePt t="22939" x="3619500" y="3811588"/>
          <p14:tracePt t="22947" x="3609975" y="3821113"/>
          <p14:tracePt t="22955" x="3592513" y="3840163"/>
          <p14:tracePt t="22971" x="3592513" y="3875088"/>
          <p14:tracePt t="22980" x="3582988" y="3884613"/>
          <p14:tracePt t="22987" x="3573463" y="3903663"/>
          <p14:tracePt t="22995" x="3573463" y="3911600"/>
          <p14:tracePt t="23003" x="3563938" y="3921125"/>
          <p14:tracePt t="23014" x="3563938" y="3940175"/>
          <p14:tracePt t="23019" x="3536950" y="3967163"/>
          <p14:tracePt t="23028" x="3527425" y="3984625"/>
          <p14:tracePt t="23035" x="3527425" y="4003675"/>
          <p14:tracePt t="23045" x="3519488" y="4021138"/>
          <p14:tracePt t="23051" x="3500438" y="4049713"/>
          <p14:tracePt t="23062" x="3490913" y="4067175"/>
          <p14:tracePt t="23067" x="3482975" y="4103688"/>
          <p14:tracePt t="23076" x="3473450" y="4122738"/>
          <p14:tracePt t="23083" x="3455988" y="4149725"/>
          <p14:tracePt t="23091" x="3455988" y="4176713"/>
          <p14:tracePt t="23099" x="3436938" y="4213225"/>
          <p14:tracePt t="23107" x="3427413" y="4232275"/>
          <p14:tracePt t="23115" x="3419475" y="4249738"/>
          <p14:tracePt t="23123" x="3419475" y="4268788"/>
          <p14:tracePt t="23131" x="3409950" y="4295775"/>
          <p14:tracePt t="23139" x="3400425" y="4303713"/>
          <p14:tracePt t="23147" x="3400425" y="4313238"/>
          <p14:tracePt t="23155" x="3400425" y="4322763"/>
          <p14:tracePt t="23163" x="3390900" y="4332288"/>
          <p14:tracePt t="23171" x="3390900" y="4340225"/>
          <p14:tracePt t="23187" x="3390900" y="4349750"/>
          <p14:tracePt t="23211" x="3390900" y="4368800"/>
          <p14:tracePt t="23219" x="3382963" y="4376738"/>
          <p14:tracePt t="23279" x="3382963" y="4386263"/>
          <p14:tracePt t="23309" x="3382963" y="4405313"/>
          <p14:tracePt t="23427" x="3382963" y="4422775"/>
          <p14:tracePt t="23435" x="3382963" y="4432300"/>
          <p14:tracePt t="23443" x="3382963" y="4449763"/>
          <p14:tracePt t="23451" x="3382963" y="4459288"/>
          <p14:tracePt t="23461" x="3382963" y="4468813"/>
          <p14:tracePt t="23467" x="3382963" y="4486275"/>
          <p14:tracePt t="23475" x="3363913" y="4505325"/>
          <p14:tracePt t="23483" x="3363913" y="4514850"/>
          <p14:tracePt t="23493" x="3363913" y="4541838"/>
          <p14:tracePt t="23499" x="3363913" y="4551363"/>
          <p14:tracePt t="23507" x="3363913" y="4559300"/>
          <p14:tracePt t="23629" x="3363913" y="4568825"/>
          <p14:tracePt t="23653" x="3382963" y="4568825"/>
          <p14:tracePt t="23765" x="3390900" y="4568825"/>
          <p14:tracePt t="23979" x="3390900" y="4587875"/>
          <p14:tracePt t="23996" x="3382963" y="4595813"/>
          <p14:tracePt t="24004" x="3363913" y="4632325"/>
          <p14:tracePt t="24011" x="3346450" y="4660900"/>
          <p14:tracePt t="24019" x="3327400" y="4687888"/>
          <p14:tracePt t="24030" x="3281363" y="4732338"/>
          <p14:tracePt t="24035" x="3273425" y="4751388"/>
          <p14:tracePt t="24044" x="3254375" y="4768850"/>
          <p14:tracePt t="24051" x="3236913" y="4787900"/>
          <p14:tracePt t="24062" x="3227388" y="4797425"/>
          <p14:tracePt t="24067" x="3217863" y="4824413"/>
          <p14:tracePt t="24221" x="3208338" y="4824413"/>
          <p14:tracePt t="24231" x="3190875" y="4833938"/>
          <p14:tracePt t="24236" x="3136900" y="4833938"/>
          <p14:tracePt t="24246" x="3100388" y="4833938"/>
          <p14:tracePt t="24251" x="3054350" y="4841875"/>
          <p14:tracePt t="24259" x="3008313" y="4878388"/>
          <p14:tracePt t="24267" x="2944813" y="4906963"/>
          <p14:tracePt t="24275" x="2917825" y="4914900"/>
          <p14:tracePt t="24283" x="2852738" y="4951413"/>
          <p14:tracePt t="24291" x="2781300" y="4979988"/>
          <p14:tracePt t="24299" x="2716213" y="5016500"/>
          <p14:tracePt t="24307" x="2635250" y="5024438"/>
          <p14:tracePt t="24315" x="2589213" y="5060950"/>
          <p14:tracePt t="24325" x="2562225" y="5080000"/>
          <p14:tracePt t="24331" x="2525713" y="5097463"/>
          <p14:tracePt t="24340" x="2479675" y="5126038"/>
          <p14:tracePt t="24347" x="2433638" y="5153025"/>
          <p14:tracePt t="24355" x="2389188" y="5170488"/>
          <p14:tracePt t="24363" x="2360613" y="5180013"/>
          <p14:tracePt t="24371" x="2333625" y="5189538"/>
          <p14:tracePt t="24379" x="2306638" y="5197475"/>
          <p14:tracePt t="24387" x="2270125" y="5226050"/>
          <p14:tracePt t="24396" x="2251075" y="5233988"/>
          <p14:tracePt t="24403" x="2214563" y="5243513"/>
          <p14:tracePt t="24411" x="2179638" y="5253038"/>
          <p14:tracePt t="24419" x="2124075" y="5289550"/>
          <p14:tracePt t="24428" x="2078038" y="5299075"/>
          <p14:tracePt t="24435" x="2041525" y="5307013"/>
          <p14:tracePt t="24444" x="1997075" y="5335588"/>
          <p14:tracePt t="24451" x="1960563" y="5343525"/>
          <p14:tracePt t="24462" x="1905000" y="5362575"/>
          <p14:tracePt t="24467" x="1860550" y="5372100"/>
          <p14:tracePt t="24475" x="1851025" y="5380038"/>
          <p14:tracePt t="24483" x="1831975" y="5389563"/>
          <p14:tracePt t="24491" x="1814513" y="5399088"/>
          <p14:tracePt t="24507" x="1795463" y="5399088"/>
          <p14:tracePt t="24523" x="1787525" y="5408613"/>
          <p14:tracePt t="24539" x="1768475" y="5408613"/>
          <p14:tracePt t="24547" x="1722438" y="5435600"/>
          <p14:tracePt t="24555" x="1714500" y="5435600"/>
          <p14:tracePt t="24563" x="1677988" y="5445125"/>
          <p14:tracePt t="24571" x="1649413" y="5453063"/>
          <p14:tracePt t="24580" x="1595438" y="5481638"/>
          <p14:tracePt t="24587" x="1576388" y="5499100"/>
          <p14:tracePt t="24595" x="1531938" y="5508625"/>
          <p14:tracePt t="24603" x="1485900" y="5535613"/>
          <p14:tracePt t="24612" x="1458913" y="5554663"/>
          <p14:tracePt t="24619" x="1439863" y="5554663"/>
          <p14:tracePt t="24628" x="1422400" y="5562600"/>
          <p14:tracePt t="24635" x="1385888" y="5581650"/>
          <p14:tracePt t="24644" x="1366838" y="5589588"/>
          <p14:tracePt t="24651" x="1358900" y="5589588"/>
          <p14:tracePt t="24661" x="1330325" y="5599113"/>
          <p14:tracePt t="24683" x="1312863" y="5608638"/>
          <p14:tracePt t="24707" x="1303338" y="5608638"/>
          <p14:tracePt t="24987" x="1322388" y="5608638"/>
          <p14:tracePt t="24996" x="1349375" y="5608638"/>
          <p14:tracePt t="25004" x="1395413" y="5589588"/>
          <p14:tracePt t="25014" x="1458913" y="5562600"/>
          <p14:tracePt t="25020" x="1495425" y="5554663"/>
          <p14:tracePt t="25029" x="1541463" y="5526088"/>
          <p14:tracePt t="25036" x="1576388" y="5508625"/>
          <p14:tracePt t="25045" x="1604963" y="5499100"/>
          <p14:tracePt t="25052" x="1622425" y="5499100"/>
          <p14:tracePt t="25063" x="1649413" y="5472113"/>
          <p14:tracePt t="25075" x="1658938" y="5462588"/>
          <p14:tracePt t="25084" x="1685925" y="5462588"/>
          <p14:tracePt t="25092" x="1695450" y="5453063"/>
          <p14:tracePt t="25108" x="1714500" y="5445125"/>
          <p14:tracePt t="25132" x="1722438" y="5435600"/>
          <p14:tracePt t="25164" x="1741488" y="5426075"/>
          <p14:tracePt t="25188" x="1751013" y="5426075"/>
          <p14:tracePt t="25196" x="1758950" y="5416550"/>
          <p14:tracePt t="25204" x="1768475" y="5416550"/>
          <p14:tracePt t="25445" x="1778000" y="5416550"/>
          <p14:tracePt t="25453" x="1787525" y="5416550"/>
          <p14:tracePt t="25494" x="1804988" y="5416550"/>
          <p14:tracePt t="25511" x="1814513" y="5408613"/>
          <p14:tracePt t="25813" x="1824038" y="5408613"/>
          <p14:tracePt t="25821" x="1851025" y="5408613"/>
          <p14:tracePt t="25837" x="1860550" y="5408613"/>
          <p14:tracePt t="25846" x="1878013" y="5399088"/>
          <p14:tracePt t="25854" x="1878013" y="5389563"/>
          <p14:tracePt t="25863" x="1887538" y="5389563"/>
          <p14:tracePt t="25868" x="1895475" y="5380038"/>
          <p14:tracePt t="25875" x="1905000" y="5372100"/>
          <p14:tracePt t="25884" x="1914525" y="5362575"/>
          <p14:tracePt t="25891" x="1924050" y="5353050"/>
          <p14:tracePt t="25901" x="1931988" y="5343525"/>
          <p14:tracePt t="25923" x="1941513" y="5335588"/>
          <p14:tracePt t="25931" x="1960563" y="5316538"/>
          <p14:tracePt t="25939" x="1968500" y="5316538"/>
          <p14:tracePt t="25947" x="1987550" y="5316538"/>
          <p14:tracePt t="25955" x="1997075" y="5307013"/>
          <p14:tracePt t="25963" x="2024063" y="5299075"/>
          <p14:tracePt t="25971" x="2041525" y="5289550"/>
          <p14:tracePt t="25979" x="2060575" y="5270500"/>
          <p14:tracePt t="25987" x="2087563" y="5262563"/>
          <p14:tracePt t="25995" x="2143125" y="5233988"/>
          <p14:tracePt t="26003" x="2224088" y="5197475"/>
          <p14:tracePt t="26012" x="2324100" y="5170488"/>
          <p14:tracePt t="26019" x="2425700" y="5116513"/>
          <p14:tracePt t="26027" x="2533650" y="5070475"/>
          <p14:tracePt t="26035" x="2652713" y="5024438"/>
          <p14:tracePt t="26044" x="2771775" y="4970463"/>
          <p14:tracePt t="26051" x="2862263" y="4906963"/>
          <p14:tracePt t="26059" x="2962275" y="4878388"/>
          <p14:tracePt t="26067" x="3044825" y="4824413"/>
          <p14:tracePt t="26075" x="3108325" y="4787900"/>
          <p14:tracePt t="26083" x="3171825" y="4751388"/>
          <p14:tracePt t="26091" x="3190875" y="4724400"/>
          <p14:tracePt t="26099" x="3227388" y="4697413"/>
          <p14:tracePt t="26107" x="3244850" y="4678363"/>
          <p14:tracePt t="26115" x="3273425" y="4660900"/>
          <p14:tracePt t="26124" x="3290888" y="4641850"/>
          <p14:tracePt t="26132" x="3317875" y="4614863"/>
          <p14:tracePt t="26147" x="3336925" y="4595813"/>
          <p14:tracePt t="26155" x="3346450" y="4578350"/>
          <p14:tracePt t="26165" x="3354388" y="4568825"/>
          <p14:tracePt t="26171" x="3363913" y="4559300"/>
          <p14:tracePt t="26260" x="3382963" y="4551363"/>
          <p14:tracePt t="26478" x="3382963" y="4559300"/>
          <p14:tracePt t="26495" x="3382963" y="4568825"/>
          <p14:tracePt t="26508" x="3382963" y="4578350"/>
          <p14:tracePt t="26518" x="3382963" y="4587875"/>
          <p14:tracePt t="26531" x="3382963" y="4605338"/>
          <p14:tracePt t="26547" x="3382963" y="4614863"/>
          <p14:tracePt t="26571" x="3382963" y="4624388"/>
          <p14:tracePt t="26579" x="3390900" y="4624388"/>
          <p14:tracePt t="27016" x="3400425" y="4624388"/>
          <p14:tracePt t="27021" x="3409950" y="4624388"/>
          <p14:tracePt t="27029" x="3419475" y="4624388"/>
          <p14:tracePt t="27035" x="3427413" y="4624388"/>
          <p14:tracePt t="27044" x="3436938" y="4624388"/>
          <p14:tracePt t="27051" x="3446463" y="4624388"/>
          <p14:tracePt t="27059" x="3455988" y="4624388"/>
          <p14:tracePt t="27067" x="3482975" y="4624388"/>
          <p14:tracePt t="27075" x="3500438" y="4614863"/>
          <p14:tracePt t="27091" x="3509963" y="4605338"/>
          <p14:tracePt t="27107" x="3519488" y="4605338"/>
          <p14:tracePt t="27115" x="3536950" y="4595813"/>
          <p14:tracePt t="27148" x="3556000" y="4595813"/>
          <p14:tracePt t="27204" x="3563938" y="4595813"/>
          <p14:tracePt t="27212" x="3573463" y="4595813"/>
          <p14:tracePt t="27229" x="3582988" y="4595813"/>
          <p14:tracePt t="27421" x="3592513" y="4595813"/>
          <p14:tracePt t="27429" x="3600450" y="4595813"/>
          <p14:tracePt t="27439" x="3609975" y="4595813"/>
          <p14:tracePt t="27451" x="3636963" y="4595813"/>
          <p14:tracePt t="27460" x="3656013" y="4595813"/>
          <p14:tracePt t="27468" x="3683000" y="4595813"/>
          <p14:tracePt t="27475" x="3709988" y="4595813"/>
          <p14:tracePt t="27483" x="3746500" y="4595813"/>
          <p14:tracePt t="27491" x="3783013" y="4595813"/>
          <p14:tracePt t="27499" x="3810000" y="4595813"/>
          <p14:tracePt t="27507" x="3856038" y="4595813"/>
          <p14:tracePt t="27515" x="3911600" y="4595813"/>
          <p14:tracePt t="27524" x="3965575" y="4595813"/>
          <p14:tracePt t="27531" x="4038600" y="4595813"/>
          <p14:tracePt t="27539" x="4129088" y="4595813"/>
          <p14:tracePt t="27547" x="4202113" y="4595813"/>
          <p14:tracePt t="27555" x="4311650" y="4595813"/>
          <p14:tracePt t="27565" x="4421188" y="4595813"/>
          <p14:tracePt t="27571" x="4530725" y="4595813"/>
          <p14:tracePt t="27581" x="4630738" y="4595813"/>
          <p14:tracePt t="27587" x="4749800" y="4595813"/>
          <p14:tracePt t="27595" x="4849813" y="4595813"/>
          <p14:tracePt t="27603" x="4941888" y="4595813"/>
          <p14:tracePt t="27611" x="4995863" y="4595813"/>
          <p14:tracePt t="27619" x="5049838" y="4595813"/>
          <p14:tracePt t="27627" x="5068888" y="4595813"/>
          <p14:tracePt t="27635" x="5095875" y="4595813"/>
          <p14:tracePt t="27645" x="5114925" y="4595813"/>
          <p14:tracePt t="27651" x="5122863" y="4595813"/>
          <p14:tracePt t="27659" x="5141913" y="4595813"/>
          <p14:tracePt t="27667" x="5159375" y="4614863"/>
          <p14:tracePt t="27675" x="5168900" y="4614863"/>
          <p14:tracePt t="27691" x="5187950" y="4614863"/>
          <p14:tracePt t="27707" x="5195888" y="4614863"/>
          <p14:tracePt t="27715" x="5205413" y="4614863"/>
          <p14:tracePt t="27723" x="5224463" y="4614863"/>
          <p14:tracePt t="27732" x="5241925" y="4614863"/>
          <p14:tracePt t="27748" x="5251450" y="4614863"/>
          <p14:tracePt t="27756" x="5268913" y="4614863"/>
          <p14:tracePt t="27812" x="5278438" y="4614863"/>
          <p14:tracePt t="27820" x="5287963" y="4614863"/>
          <p14:tracePt t="27830" x="5314950" y="4614863"/>
          <p14:tracePt t="27836" x="5334000" y="4614863"/>
          <p14:tracePt t="27847" x="5360988" y="4614863"/>
          <p14:tracePt t="27852" x="5378450" y="4605338"/>
          <p14:tracePt t="27862" x="5397500" y="4605338"/>
          <p14:tracePt t="27868" x="5405438" y="4605338"/>
          <p14:tracePt t="27877" x="5424488" y="4605338"/>
          <p14:tracePt t="27884" x="5451475" y="4605338"/>
          <p14:tracePt t="27892" x="5487988" y="4605338"/>
          <p14:tracePt t="27900" x="5524500" y="4605338"/>
          <p14:tracePt t="27908" x="5580063" y="4605338"/>
          <p14:tracePt t="27916" x="5616575" y="4605338"/>
          <p14:tracePt t="27924" x="5661025" y="4605338"/>
          <p14:tracePt t="27940" x="5688013" y="4605338"/>
          <p14:tracePt t="28365" x="5697538" y="4605338"/>
          <p14:tracePt t="28372" x="5716588" y="4605338"/>
          <p14:tracePt t="28380" x="5743575" y="4605338"/>
          <p14:tracePt t="28388" x="5789613" y="4605338"/>
          <p14:tracePt t="28396" x="5816600" y="4624388"/>
          <p14:tracePt t="28404" x="5862638" y="4632325"/>
          <p14:tracePt t="28412" x="5935663" y="4660900"/>
          <p14:tracePt t="28420" x="5972175" y="4678363"/>
          <p14:tracePt t="28430" x="5989638" y="4678363"/>
          <p14:tracePt t="28436" x="6016625" y="4697413"/>
          <p14:tracePt t="28448" x="6026150" y="4697413"/>
          <p14:tracePt t="28451" x="6035675" y="4697413"/>
          <p14:tracePt t="29293" x="6026150" y="4705350"/>
          <p14:tracePt t="29300" x="6016625" y="4724400"/>
          <p14:tracePt t="29308" x="6016625" y="4732338"/>
          <p14:tracePt t="29317" x="6016625" y="4751388"/>
          <p14:tracePt t="29323" x="6016625" y="4768850"/>
          <p14:tracePt t="29331" x="6016625" y="4778375"/>
          <p14:tracePt t="29347" x="6016625" y="4787900"/>
          <p14:tracePt t="29477" x="6007100" y="4797425"/>
          <p14:tracePt t="29527" x="5999163" y="4797425"/>
          <p14:tracePt t="29548" x="5989638" y="4768850"/>
          <p14:tracePt t="29557" x="5980113" y="4760913"/>
          <p14:tracePt t="29564" x="5980113" y="4751388"/>
          <p14:tracePt t="29572" x="5980113" y="4732338"/>
          <p14:tracePt t="29579" x="5972175" y="4714875"/>
          <p14:tracePt t="29587" x="5972175" y="4705350"/>
          <p14:tracePt t="29595" x="5962650" y="4678363"/>
          <p14:tracePt t="29603" x="5962650" y="4660900"/>
          <p14:tracePt t="29612" x="5962650" y="4641850"/>
          <p14:tracePt t="29619" x="5962650" y="4632325"/>
          <p14:tracePt t="29627" x="5962650" y="4624388"/>
          <p14:tracePt t="29635" x="5962650" y="4605338"/>
          <p14:tracePt t="29644" x="5962650" y="4587875"/>
          <p14:tracePt t="29651" x="5962650" y="4559300"/>
          <p14:tracePt t="29660" x="5962650" y="4541838"/>
          <p14:tracePt t="29667" x="5962650" y="4532313"/>
          <p14:tracePt t="29675" x="5962650" y="4505325"/>
          <p14:tracePt t="29683" x="5962650" y="4486275"/>
          <p14:tracePt t="29691" x="5962650" y="4468813"/>
          <p14:tracePt t="29699" x="5962650" y="4459288"/>
          <p14:tracePt t="29707" x="5962650" y="4449763"/>
          <p14:tracePt t="29715" x="5962650" y="4432300"/>
          <p14:tracePt t="29723" x="5962650" y="4422775"/>
          <p14:tracePt t="29812" x="5972175" y="4413250"/>
          <p14:tracePt t="29821" x="5980113" y="4413250"/>
          <p14:tracePt t="29829" x="6016625" y="4405313"/>
          <p14:tracePt t="29836" x="6053138" y="4395788"/>
          <p14:tracePt t="29847" x="6116638" y="4395788"/>
          <p14:tracePt t="29852" x="6153150" y="4368800"/>
          <p14:tracePt t="29865" x="6218238" y="4368800"/>
          <p14:tracePt t="29869" x="6254750" y="4359275"/>
          <p14:tracePt t="29874" x="6299200" y="4359275"/>
          <p14:tracePt t="29883" x="6318250" y="4349750"/>
          <p14:tracePt t="30045" x="6326188" y="4349750"/>
          <p14:tracePt t="30052" x="6326188" y="4359275"/>
          <p14:tracePt t="30062" x="6326188" y="4368800"/>
          <p14:tracePt t="30069" x="6326188" y="4405313"/>
          <p14:tracePt t="30079" x="6326188" y="4422775"/>
          <p14:tracePt t="30083" x="6326188" y="4449763"/>
          <p14:tracePt t="30091" x="6345238" y="4478338"/>
          <p14:tracePt t="30099" x="6345238" y="4505325"/>
          <p14:tracePt t="30107" x="6354763" y="4541838"/>
          <p14:tracePt t="30115" x="6354763" y="4568825"/>
          <p14:tracePt t="30123" x="6362700" y="4605338"/>
          <p14:tracePt t="30131" x="6362700" y="4614863"/>
          <p14:tracePt t="30139" x="6362700" y="4641850"/>
          <p14:tracePt t="30147" x="6362700" y="4660900"/>
          <p14:tracePt t="30155" x="6372225" y="4687888"/>
          <p14:tracePt t="30261" x="6326188" y="4687888"/>
          <p14:tracePt t="30269" x="6272213" y="4687888"/>
          <p14:tracePt t="30277" x="6181725" y="4687888"/>
          <p14:tracePt t="30284" x="6089650" y="4687888"/>
          <p14:tracePt t="30291" x="5999163" y="4687888"/>
          <p14:tracePt t="30299" x="5907088" y="4687888"/>
          <p14:tracePt t="30307" x="5853113" y="4687888"/>
          <p14:tracePt t="30315" x="5807075" y="4687888"/>
          <p14:tracePt t="30324" x="5789613" y="4687888"/>
          <p14:tracePt t="30413" x="5780088" y="4687888"/>
          <p14:tracePt t="30421" x="5761038" y="4687888"/>
          <p14:tracePt t="30429" x="5743575" y="4687888"/>
          <p14:tracePt t="30437" x="5734050" y="4660900"/>
          <p14:tracePt t="30447" x="5724525" y="4641850"/>
          <p14:tracePt t="30453" x="5707063" y="4568825"/>
          <p14:tracePt t="30463" x="5697538" y="4541838"/>
          <p14:tracePt t="30468" x="5680075" y="4486275"/>
          <p14:tracePt t="30479" x="5643563" y="4405313"/>
          <p14:tracePt t="30484" x="5616575" y="4340225"/>
          <p14:tracePt t="30491" x="5580063" y="4259263"/>
          <p14:tracePt t="30499" x="5561013" y="4167188"/>
          <p14:tracePt t="30507" x="5534025" y="4086225"/>
          <p14:tracePt t="30515" x="5497513" y="4003675"/>
          <p14:tracePt t="30523" x="5470525" y="3930650"/>
          <p14:tracePt t="30531" x="5434013" y="3867150"/>
          <p14:tracePt t="30539" x="5405438" y="3821113"/>
          <p14:tracePt t="30547" x="5360988" y="3767138"/>
          <p14:tracePt t="30556" x="5334000" y="3738563"/>
          <p14:tracePt t="30563" x="5268913" y="3702050"/>
          <p14:tracePt t="30571" x="5187950" y="3648075"/>
          <p14:tracePt t="30579" x="5141913" y="3629025"/>
          <p14:tracePt t="30587" x="5059363" y="3611563"/>
          <p14:tracePt t="30595" x="5022850" y="3611563"/>
          <p14:tracePt t="30604" x="4959350" y="3575050"/>
          <p14:tracePt t="30612" x="4905375" y="3556000"/>
          <p14:tracePt t="30619" x="4886325" y="3548063"/>
          <p14:tracePt t="30627" x="4859338" y="3548063"/>
          <p14:tracePt t="30635" x="4832350" y="3529013"/>
          <p14:tracePt t="30644" x="4832350" y="3519488"/>
          <p14:tracePt t="30660" x="4822825" y="3519488"/>
          <p14:tracePt t="30667" x="4803775" y="3502025"/>
          <p14:tracePt t="30675" x="4795838" y="3482975"/>
          <p14:tracePt t="30683" x="4786313" y="3475038"/>
          <p14:tracePt t="30691" x="4767263" y="3438525"/>
          <p14:tracePt t="30699" x="4759325" y="3429000"/>
          <p14:tracePt t="30707" x="4749800" y="3402013"/>
          <p14:tracePt t="30715" x="4740275" y="3382963"/>
          <p14:tracePt t="30723" x="4722813" y="3346450"/>
          <p14:tracePt t="30731" x="4713288" y="3346450"/>
          <p14:tracePt t="30739" x="4703763" y="3328988"/>
          <p14:tracePt t="30747" x="4703763" y="3309938"/>
          <p14:tracePt t="30755" x="4703763" y="3302000"/>
          <p14:tracePt t="30771" x="4695825" y="3282950"/>
          <p14:tracePt t="30852" x="4695825" y="3273425"/>
          <p14:tracePt t="30861" x="4695825" y="3265488"/>
          <p14:tracePt t="30869" x="4695825" y="3246438"/>
          <p14:tracePt t="30881" x="4695825" y="3236913"/>
          <p14:tracePt t="30886" x="4695825" y="3209925"/>
          <p14:tracePt t="30891" x="4713288" y="3192463"/>
          <p14:tracePt t="30899" x="4722813" y="3173413"/>
          <p14:tracePt t="30907" x="4730750" y="3163888"/>
          <p14:tracePt t="30915" x="4740275" y="3163888"/>
          <p14:tracePt t="30923" x="4767263" y="3119438"/>
          <p14:tracePt t="30955" x="4776788" y="3109913"/>
          <p14:tracePt t="31115" x="4786313" y="3109913"/>
          <p14:tracePt t="31131" x="4795838" y="3109913"/>
          <p14:tracePt t="31139" x="4795838" y="3100388"/>
          <p14:tracePt t="31147" x="4803775" y="3090863"/>
          <p14:tracePt t="31155" x="4803775" y="3082925"/>
          <p14:tracePt t="31163" x="4813300" y="3054350"/>
          <p14:tracePt t="31171" x="4813300" y="3046413"/>
          <p14:tracePt t="31179" x="4813300" y="3027363"/>
          <p14:tracePt t="31187" x="4822825" y="3000375"/>
          <p14:tracePt t="31197" x="4822825" y="2990850"/>
          <p14:tracePt t="31203" x="4822825" y="2982913"/>
          <p14:tracePt t="31212" x="4822825" y="2963863"/>
          <p14:tracePt t="31219" x="4822825" y="2954338"/>
          <p14:tracePt t="31227" x="4822825" y="2946400"/>
          <p14:tracePt t="31235" x="4822825" y="2927350"/>
          <p14:tracePt t="31244" x="4822825" y="2917825"/>
          <p14:tracePt t="31251" x="4822825" y="2909888"/>
          <p14:tracePt t="31267" x="4822825" y="2900363"/>
          <p14:tracePt t="31285" x="4822825" y="2890838"/>
          <p14:tracePt t="31297" x="4822825" y="2881313"/>
          <p14:tracePt t="31309" x="4822825" y="2873375"/>
          <p14:tracePt t="31325" x="4822825" y="2863850"/>
          <p14:tracePt t="31340" x="4822825" y="2844800"/>
          <p14:tracePt t="31348" x="4822825" y="2836863"/>
          <p14:tracePt t="31388" x="4813300" y="2827338"/>
          <p14:tracePt t="31413" x="4803775" y="2827338"/>
          <p14:tracePt t="31420" x="4795838" y="2827338"/>
          <p14:tracePt t="31428" x="4776788" y="2827338"/>
          <p14:tracePt t="31436" x="4759325" y="2827338"/>
          <p14:tracePt t="31447" x="4722813" y="2827338"/>
          <p14:tracePt t="31452" x="4703763" y="2827338"/>
          <p14:tracePt t="31463" x="4667250" y="2827338"/>
          <p14:tracePt t="31468" x="4630738" y="2827338"/>
          <p14:tracePt t="31480" x="4603750" y="2827338"/>
          <p14:tracePt t="31484" x="4576763" y="2827338"/>
          <p14:tracePt t="31500" x="4513263" y="2827338"/>
          <p14:tracePt t="31508" x="4513263" y="2836863"/>
          <p14:tracePt t="31516" x="4484688" y="2836863"/>
          <p14:tracePt t="31524" x="4467225" y="2844800"/>
          <p14:tracePt t="31540" x="4448175" y="2844800"/>
          <p14:tracePt t="31733" x="4440238" y="2844800"/>
          <p14:tracePt t="31748" x="4440238" y="2836863"/>
          <p14:tracePt t="31755" x="4448175" y="2808288"/>
          <p14:tracePt t="31763" x="4457700" y="2790825"/>
          <p14:tracePt t="31771" x="4476750" y="2763838"/>
          <p14:tracePt t="31779" x="4484688" y="2744788"/>
          <p14:tracePt t="31787" x="4494213" y="2708275"/>
          <p14:tracePt t="31795" x="4513263" y="2681288"/>
          <p14:tracePt t="31803" x="4540250" y="2654300"/>
          <p14:tracePt t="31811" x="4549775" y="2625725"/>
          <p14:tracePt t="31825" x="4557713" y="2625725"/>
          <p14:tracePt t="31828" x="4567238" y="2598738"/>
          <p14:tracePt t="31843" x="4567238" y="2589213"/>
          <p14:tracePt t="31851" x="4576763" y="2581275"/>
          <p14:tracePt t="31860" x="4576763" y="2571750"/>
          <p14:tracePt t="31877" x="4586288" y="2562225"/>
          <p14:tracePt t="31939" x="4613275" y="2562225"/>
          <p14:tracePt t="31947" x="4649788" y="2562225"/>
          <p14:tracePt t="31955" x="4686300" y="2562225"/>
          <p14:tracePt t="31963" x="4740275" y="2562225"/>
          <p14:tracePt t="31971" x="4776788" y="2562225"/>
          <p14:tracePt t="31979" x="4822825" y="2562225"/>
          <p14:tracePt t="31987" x="4859338" y="2562225"/>
          <p14:tracePt t="31995" x="4886325" y="2562225"/>
          <p14:tracePt t="32003" x="4922838" y="2562225"/>
          <p14:tracePt t="32140" x="4932363" y="2571750"/>
          <p14:tracePt t="32156" x="4932363" y="2589213"/>
          <p14:tracePt t="32165" x="4932363" y="2608263"/>
          <p14:tracePt t="32173" x="4932363" y="2617788"/>
          <p14:tracePt t="32180" x="4922838" y="2654300"/>
          <p14:tracePt t="32187" x="4913313" y="2662238"/>
          <p14:tracePt t="32195" x="4895850" y="2681288"/>
          <p14:tracePt t="32203" x="4868863" y="2708275"/>
          <p14:tracePt t="32212" x="4859338" y="2717800"/>
          <p14:tracePt t="32219" x="4849813" y="2727325"/>
          <p14:tracePt t="32228" x="4832350" y="2754313"/>
          <p14:tracePt t="32244" x="4822825" y="2763838"/>
          <p14:tracePt t="32251" x="4822825" y="2771775"/>
          <p14:tracePt t="32260" x="4822825" y="2781300"/>
          <p14:tracePt t="32275" x="4813300" y="2781300"/>
          <p14:tracePt t="32341" x="4803775" y="2790825"/>
          <p14:tracePt t="32357" x="4795838" y="2800350"/>
          <p14:tracePt t="32365" x="4786313" y="2808288"/>
          <p14:tracePt t="32373" x="4786313" y="2817813"/>
          <p14:tracePt t="32382" x="4767263" y="2836863"/>
          <p14:tracePt t="32388" x="4740275" y="2863850"/>
          <p14:tracePt t="32397" x="4730750" y="2881313"/>
          <p14:tracePt t="32403" x="4713288" y="2917825"/>
          <p14:tracePt t="32411" x="4667250" y="2946400"/>
          <p14:tracePt t="32419" x="4622800" y="2973388"/>
          <p14:tracePt t="32428" x="4549775" y="3054350"/>
          <p14:tracePt t="32435" x="4513263" y="3119438"/>
          <p14:tracePt t="32444" x="4476750" y="3163888"/>
          <p14:tracePt t="32452" x="4421188" y="3246438"/>
          <p14:tracePt t="32461" x="4348163" y="3328988"/>
          <p14:tracePt t="32467" x="4294188" y="3446463"/>
          <p14:tracePt t="32476" x="4221163" y="3584575"/>
          <p14:tracePt t="32484" x="4148138" y="3702050"/>
          <p14:tracePt t="32495" x="4084638" y="3803650"/>
          <p14:tracePt t="32499" x="4011613" y="3930650"/>
          <p14:tracePt t="32509" x="3956050" y="4049713"/>
          <p14:tracePt t="32515" x="3883025" y="4186238"/>
          <p14:tracePt t="32524" x="3829050" y="4268788"/>
          <p14:tracePt t="32531" x="3765550" y="4368800"/>
          <p14:tracePt t="32539" x="3709988" y="4468813"/>
          <p14:tracePt t="32547" x="3692525" y="4514850"/>
          <p14:tracePt t="32555" x="3656013" y="4559300"/>
          <p14:tracePt t="32563" x="3646488" y="4587875"/>
          <p14:tracePt t="32587" x="3636963" y="4595813"/>
          <p14:tracePt t="32694" x="3636963" y="4614863"/>
          <p14:tracePt t="32709" x="3636963" y="4624388"/>
          <p14:tracePt t="32716" x="3636963" y="4632325"/>
          <p14:tracePt t="32725" x="3636963" y="4651375"/>
          <p14:tracePt t="32733" x="3636963" y="4668838"/>
          <p14:tracePt t="32740" x="3619500" y="4687888"/>
          <p14:tracePt t="32748" x="3619500" y="4697413"/>
          <p14:tracePt t="32756" x="3619500" y="4705350"/>
          <p14:tracePt t="32772" x="3619500" y="4714875"/>
          <p14:tracePt t="32989" x="3609975" y="4724400"/>
          <p14:tracePt t="32996" x="3592513" y="4724400"/>
          <p14:tracePt t="33021" x="3563938" y="4697413"/>
          <p14:tracePt t="33035" x="3546475" y="4687888"/>
          <p14:tracePt t="33043" x="3536950" y="4687888"/>
          <p14:tracePt t="33051" x="3519488" y="4668838"/>
          <p14:tracePt t="33061" x="3519488" y="4660900"/>
          <p14:tracePt t="33373" x="3509963" y="4651375"/>
          <p14:tracePt t="33380" x="3490913" y="4624388"/>
          <p14:tracePt t="33389" x="3490913" y="4605338"/>
          <p14:tracePt t="33396" x="3490913" y="4568825"/>
          <p14:tracePt t="33405" x="3490913" y="4541838"/>
          <p14:tracePt t="33414" x="3482975" y="4514850"/>
          <p14:tracePt t="33420" x="3482975" y="4495800"/>
          <p14:tracePt t="33428" x="3482975" y="4486275"/>
          <p14:tracePt t="33436" x="3482975" y="4468813"/>
          <p14:tracePt t="33445" x="3482975" y="4449763"/>
          <p14:tracePt t="33462" x="3482975" y="4441825"/>
          <p14:tracePt t="33500" x="3482975" y="4432300"/>
          <p14:tracePt t="33571" x="3482975" y="4422775"/>
          <p14:tracePt t="33595" x="3490913" y="4422775"/>
          <p14:tracePt t="33603" x="3509963" y="4422775"/>
          <p14:tracePt t="33611" x="3519488" y="4422775"/>
          <p14:tracePt t="33619" x="3527425" y="4422775"/>
          <p14:tracePt t="33627" x="3536950" y="4422775"/>
          <p14:tracePt t="33635" x="3546475" y="4422775"/>
          <p14:tracePt t="33644" x="3556000" y="4422775"/>
          <p14:tracePt t="33651" x="3573463" y="4422775"/>
          <p14:tracePt t="33661" x="3592513" y="4422775"/>
          <p14:tracePt t="33667" x="3600450" y="4422775"/>
          <p14:tracePt t="33676" x="3609975" y="4422775"/>
          <p14:tracePt t="33822" x="3629025" y="4422775"/>
          <p14:tracePt t="33827" x="3646488" y="4422775"/>
          <p14:tracePt t="33836" x="3656013" y="4422775"/>
          <p14:tracePt t="33846" x="3683000" y="4422775"/>
          <p14:tracePt t="33852" x="3692525" y="4422775"/>
          <p14:tracePt t="33862" x="3702050" y="4422775"/>
          <p14:tracePt t="33868" x="3709988" y="4422775"/>
          <p14:tracePt t="33884" x="3719513" y="4422775"/>
          <p14:tracePt t="34045" x="3719513" y="4441825"/>
          <p14:tracePt t="34080" x="3719513" y="4449763"/>
          <p14:tracePt t="34085" x="3719513" y="4459288"/>
          <p14:tracePt t="34100" x="3719513" y="4468813"/>
          <p14:tracePt t="34111" x="3719513" y="4478338"/>
          <p14:tracePt t="34116" x="3709988" y="4478338"/>
          <p14:tracePt t="34132" x="3683000" y="4495800"/>
          <p14:tracePt t="34141" x="3683000" y="4505325"/>
          <p14:tracePt t="34148" x="3673475" y="4514850"/>
          <p14:tracePt t="34156" x="3665538" y="4522788"/>
          <p14:tracePt t="34164" x="3665538" y="4532313"/>
          <p14:tracePt t="34172" x="3656013" y="4541838"/>
          <p14:tracePt t="34181" x="3646488" y="4541838"/>
          <p14:tracePt t="34188" x="3646488" y="4551363"/>
          <p14:tracePt t="34365" x="3636963" y="4559300"/>
          <p14:tracePt t="34389" x="3619500" y="4559300"/>
          <p14:tracePt t="34397" x="3609975" y="4559300"/>
          <p14:tracePt t="34404" x="3600450" y="4559300"/>
          <p14:tracePt t="34412" x="3592513" y="4559300"/>
          <p14:tracePt t="34419" x="3573463" y="4559300"/>
          <p14:tracePt t="34426" x="3573463" y="4568825"/>
          <p14:tracePt t="34443" x="3563938" y="4568825"/>
          <p14:tracePt t="34451" x="3556000" y="4568825"/>
          <p14:tracePt t="34460" x="3536950" y="4568825"/>
          <p14:tracePt t="34477" x="3527425" y="4568825"/>
          <p14:tracePt t="34491" x="3519488" y="4568825"/>
          <p14:tracePt t="34515" x="3490913" y="4568825"/>
          <p14:tracePt t="34523" x="3473450" y="4578350"/>
          <p14:tracePt t="34531" x="3409950" y="4605338"/>
          <p14:tracePt t="34539" x="3382963" y="4614863"/>
          <p14:tracePt t="34547" x="3336925" y="4624388"/>
          <p14:tracePt t="34555" x="3317875" y="4632325"/>
          <p14:tracePt t="34563" x="3281363" y="4641850"/>
          <p14:tracePt t="34571" x="3263900" y="4660900"/>
          <p14:tracePt t="34579" x="3227388" y="4668838"/>
          <p14:tracePt t="34587" x="3200400" y="4678363"/>
          <p14:tracePt t="34595" x="3171825" y="4687888"/>
          <p14:tracePt t="34603" x="3154363" y="4714875"/>
          <p14:tracePt t="34614" x="3108325" y="4724400"/>
          <p14:tracePt t="34620" x="3090863" y="4724400"/>
          <p14:tracePt t="34630" x="3071813" y="4732338"/>
          <p14:tracePt t="34636" x="3017838" y="4768850"/>
          <p14:tracePt t="34652" x="2981325" y="4778375"/>
          <p14:tracePt t="34663" x="2971800" y="4778375"/>
          <p14:tracePt t="34679" x="2962275" y="4787900"/>
          <p14:tracePt t="34693" x="2944813" y="4787900"/>
          <p14:tracePt t="34700" x="2935288" y="4787900"/>
          <p14:tracePt t="34725" x="2925763" y="4797425"/>
          <p14:tracePt t="34772" x="2917825" y="4805363"/>
          <p14:tracePt t="34787" x="2889250" y="4814888"/>
          <p14:tracePt t="34795" x="2889250" y="4824413"/>
          <p14:tracePt t="34803" x="2871788" y="4833938"/>
          <p14:tracePt t="34811" x="2835275" y="4851400"/>
          <p14:tracePt t="34819" x="2825750" y="4860925"/>
          <p14:tracePt t="34827" x="2808288" y="4870450"/>
          <p14:tracePt t="34835" x="2771775" y="4887913"/>
          <p14:tracePt t="34843" x="2752725" y="4897438"/>
          <p14:tracePt t="34851" x="2735263" y="4906963"/>
          <p14:tracePt t="34860" x="2689225" y="4914900"/>
          <p14:tracePt t="34875" x="2662238" y="4933950"/>
          <p14:tracePt t="34883" x="2643188" y="4943475"/>
          <p14:tracePt t="34891" x="2606675" y="4960938"/>
          <p14:tracePt t="34899" x="2589213" y="4970463"/>
          <p14:tracePt t="34907" x="2570163" y="4970463"/>
          <p14:tracePt t="34915" x="2552700" y="4979988"/>
          <p14:tracePt t="34923" x="2543175" y="4979988"/>
          <p14:tracePt t="34931" x="2533650" y="4987925"/>
          <p14:tracePt t="34947" x="2516188" y="4997450"/>
          <p14:tracePt t="34963" x="2489200" y="5006975"/>
          <p14:tracePt t="34971" x="2462213" y="5033963"/>
          <p14:tracePt t="34979" x="2452688" y="5043488"/>
          <p14:tracePt t="34987" x="2433638" y="5043488"/>
          <p14:tracePt t="34996" x="2416175" y="5053013"/>
          <p14:tracePt t="35003" x="2397125" y="5080000"/>
          <p14:tracePt t="35027" x="2360613" y="5097463"/>
          <p14:tracePt t="35035" x="2343150" y="5097463"/>
          <p14:tracePt t="35158" x="2352675" y="5097463"/>
          <p14:tracePt t="35165" x="2379663" y="5089525"/>
          <p14:tracePt t="35173" x="2425700" y="5070475"/>
          <p14:tracePt t="35180" x="2489200" y="5060950"/>
          <p14:tracePt t="35189" x="2589213" y="5016500"/>
          <p14:tracePt t="35196" x="2643188" y="4987925"/>
          <p14:tracePt t="35205" x="2725738" y="4951413"/>
          <p14:tracePt t="35215" x="2808288" y="4924425"/>
          <p14:tracePt t="35219" x="2898775" y="4878388"/>
          <p14:tracePt t="35228" x="2944813" y="4860925"/>
          <p14:tracePt t="35235" x="3027363" y="4824413"/>
          <p14:tracePt t="35244" x="3071813" y="4797425"/>
          <p14:tracePt t="35252" x="3117850" y="4760913"/>
          <p14:tracePt t="35261" x="3144838" y="4751388"/>
          <p14:tracePt t="35267" x="3200400" y="4732338"/>
          <p14:tracePt t="35277" x="3217863" y="4724400"/>
          <p14:tracePt t="35283" x="3236913" y="4697413"/>
          <p14:tracePt t="35291" x="3281363" y="4697413"/>
          <p14:tracePt t="35307" x="3300413" y="4687888"/>
          <p14:tracePt t="35323" x="3317875" y="4687888"/>
          <p14:tracePt t="35331" x="3336925" y="4678363"/>
          <p14:tracePt t="35339" x="3346450" y="4668838"/>
          <p14:tracePt t="35347" x="3363913" y="4660900"/>
          <p14:tracePt t="35355" x="3373438" y="4660900"/>
          <p14:tracePt t="35363" x="3382963" y="4660900"/>
          <p14:tracePt t="35371" x="3382963" y="4651375"/>
          <p14:tracePt t="35883" x="3400425" y="4651375"/>
          <p14:tracePt t="35892" x="3419475" y="4660900"/>
          <p14:tracePt t="35916" x="3427413" y="4668838"/>
          <p14:tracePt t="35932" x="3446463" y="4678363"/>
          <p14:tracePt t="35939" x="3455988" y="4678363"/>
          <p14:tracePt t="35947" x="3463925" y="4687888"/>
          <p14:tracePt t="35955" x="3482975" y="4697413"/>
          <p14:tracePt t="35963" x="3500438" y="4705350"/>
          <p14:tracePt t="35971" x="3519488" y="4714875"/>
          <p14:tracePt t="35979" x="3600450" y="4724400"/>
          <p14:tracePt t="35987" x="3738563" y="4768850"/>
          <p14:tracePt t="35998" x="3865563" y="4768850"/>
          <p14:tracePt t="36014" x="4211638" y="4814888"/>
          <p14:tracePt t="36020" x="4384675" y="4841875"/>
          <p14:tracePt t="36031" x="4513263" y="4860925"/>
          <p14:tracePt t="36036" x="4640263" y="4860925"/>
          <p14:tracePt t="36045" x="4695825" y="4860925"/>
          <p14:tracePt t="36052" x="4730750" y="4860925"/>
          <p14:tracePt t="36062" x="4767263" y="4860925"/>
          <p14:tracePt t="36084" x="4786313" y="4860925"/>
          <p14:tracePt t="36140" x="4803775" y="4860925"/>
          <p14:tracePt t="36148" x="4832350" y="4860925"/>
          <p14:tracePt t="36156" x="4849813" y="4860925"/>
          <p14:tracePt t="36164" x="4868863" y="4860925"/>
          <p14:tracePt t="36172" x="4886325" y="4860925"/>
          <p14:tracePt t="36180" x="4905375" y="4851400"/>
          <p14:tracePt t="36198" x="4932363" y="4851400"/>
          <p14:tracePt t="36220" x="4941888" y="4851400"/>
          <p14:tracePt t="36230" x="4968875" y="4841875"/>
          <p14:tracePt t="36247" x="4978400" y="4841875"/>
          <p14:tracePt t="36252" x="4995863" y="4833938"/>
          <p14:tracePt t="36262" x="5049838" y="4805363"/>
          <p14:tracePt t="36268" x="5095875" y="4797425"/>
          <p14:tracePt t="36278" x="5122863" y="4787900"/>
          <p14:tracePt t="36284" x="5168900" y="4768850"/>
          <p14:tracePt t="36292" x="5195888" y="4751388"/>
          <p14:tracePt t="36300" x="5260975" y="4732338"/>
          <p14:tracePt t="36308" x="5287963" y="4724400"/>
          <p14:tracePt t="36316" x="5314950" y="4697413"/>
          <p14:tracePt t="36324" x="5360988" y="4687888"/>
          <p14:tracePt t="36332" x="5368925" y="4687888"/>
          <p14:tracePt t="36340" x="5387975" y="4678363"/>
          <p14:tracePt t="36349" x="5414963" y="4651375"/>
          <p14:tracePt t="36364" x="5424488" y="4651375"/>
          <p14:tracePt t="36372" x="5434013" y="4651375"/>
          <p14:tracePt t="36484" x="5441950" y="4651375"/>
          <p14:tracePt t="36523" x="5441950" y="4660900"/>
          <p14:tracePt t="36531" x="5441950" y="4678363"/>
          <p14:tracePt t="36539" x="5441950" y="4687888"/>
          <p14:tracePt t="36555" x="5434013" y="4705350"/>
          <p14:tracePt t="36579" x="5424488" y="4732338"/>
          <p14:tracePt t="36684" x="5424488" y="4724400"/>
          <p14:tracePt t="36692" x="5424488" y="4705350"/>
          <p14:tracePt t="36700" x="5451475" y="4678363"/>
          <p14:tracePt t="36708" x="5451475" y="4660900"/>
          <p14:tracePt t="36718" x="5461000" y="4641850"/>
          <p14:tracePt t="36722" x="5497513" y="4578350"/>
          <p14:tracePt t="36732" x="5507038" y="4551363"/>
          <p14:tracePt t="36739" x="5514975" y="4522788"/>
          <p14:tracePt t="36747" x="5534025" y="4449763"/>
          <p14:tracePt t="36755" x="5543550" y="4386263"/>
          <p14:tracePt t="36763" x="5570538" y="4313238"/>
          <p14:tracePt t="36771" x="5570538" y="4232275"/>
          <p14:tracePt t="36779" x="5570538" y="4140200"/>
          <p14:tracePt t="36787" x="5580063" y="4049713"/>
          <p14:tracePt t="36795" x="5580063" y="3940175"/>
          <p14:tracePt t="36803" x="5580063" y="3848100"/>
          <p14:tracePt t="36811" x="5580063" y="3738563"/>
          <p14:tracePt t="36819" x="5580063" y="3629025"/>
          <p14:tracePt t="36827" x="5580063" y="3556000"/>
          <p14:tracePt t="36835" x="5561013" y="3438525"/>
          <p14:tracePt t="36844" x="5534025" y="3365500"/>
          <p14:tracePt t="36851" x="5497513" y="3282950"/>
          <p14:tracePt t="36862" x="5424488" y="3200400"/>
          <p14:tracePt t="36867" x="5387975" y="3146425"/>
          <p14:tracePt t="36875" x="5351463" y="3100388"/>
          <p14:tracePt t="36883" x="5287963" y="3036888"/>
          <p14:tracePt t="36891" x="5241925" y="3009900"/>
          <p14:tracePt t="36899" x="5178425" y="2973388"/>
          <p14:tracePt t="36907" x="5095875" y="2946400"/>
          <p14:tracePt t="36915" x="4986338" y="2936875"/>
          <p14:tracePt t="36923" x="4886325" y="2890838"/>
          <p14:tracePt t="36931" x="4832350" y="2881313"/>
          <p14:tracePt t="36939" x="4759325" y="2881313"/>
          <p14:tracePt t="36949" x="4713288" y="2881313"/>
          <p14:tracePt t="36955" x="4676775" y="2881313"/>
          <p14:tracePt t="36963" x="4630738" y="2881313"/>
          <p14:tracePt t="36971" x="4576763" y="2881313"/>
          <p14:tracePt t="36980" x="4549775" y="2881313"/>
          <p14:tracePt t="36987" x="4467225" y="2881313"/>
          <p14:tracePt t="36996" x="4403725" y="2900363"/>
          <p14:tracePt t="37003" x="4340225" y="2917825"/>
          <p14:tracePt t="37014" x="4230688" y="2982913"/>
          <p14:tracePt t="37019" x="4148138" y="3000375"/>
          <p14:tracePt t="37027" x="4048125" y="3063875"/>
          <p14:tracePt t="37035" x="3929063" y="3136900"/>
          <p14:tracePt t="37044" x="3810000" y="3209925"/>
          <p14:tracePt t="37051" x="3709988" y="3282950"/>
          <p14:tracePt t="37061" x="3592513" y="3355975"/>
          <p14:tracePt t="37067" x="3527425" y="3419475"/>
          <p14:tracePt t="37077" x="3427413" y="3492500"/>
          <p14:tracePt t="37083" x="3363913" y="3556000"/>
          <p14:tracePt t="37091" x="3309938" y="3629025"/>
          <p14:tracePt t="37099" x="3300413" y="3665538"/>
          <p14:tracePt t="37107" x="3254375" y="3730625"/>
          <p14:tracePt t="37115" x="3244850" y="3794125"/>
          <p14:tracePt t="37123" x="3236913" y="3848100"/>
          <p14:tracePt t="37131" x="3208338" y="3930650"/>
          <p14:tracePt t="37139" x="3200400" y="3984625"/>
          <p14:tracePt t="37147" x="3200400" y="4049713"/>
          <p14:tracePt t="37155" x="3181350" y="4122738"/>
          <p14:tracePt t="37163" x="3181350" y="4195763"/>
          <p14:tracePt t="37171" x="3181350" y="4249738"/>
          <p14:tracePt t="37179" x="3190875" y="4332288"/>
          <p14:tracePt t="37187" x="3208338" y="4376738"/>
          <p14:tracePt t="37196" x="3227388" y="4405313"/>
          <p14:tracePt t="37203" x="3273425" y="4449763"/>
          <p14:tracePt t="37213" x="3327400" y="4505325"/>
          <p14:tracePt t="37219" x="3373438" y="4522788"/>
          <p14:tracePt t="37228" x="3446463" y="4532313"/>
          <p14:tracePt t="37235" x="3519488" y="4532313"/>
          <p14:tracePt t="37243" x="3656013" y="4568825"/>
          <p14:tracePt t="37251" x="3802063" y="4568825"/>
          <p14:tracePt t="37260" x="3929063" y="4568825"/>
          <p14:tracePt t="37267" x="4057650" y="4568825"/>
          <p14:tracePt t="37276" x="4184650" y="4568825"/>
          <p14:tracePt t="37283" x="4294188" y="4568825"/>
          <p14:tracePt t="37292" x="4421188" y="4568825"/>
          <p14:tracePt t="37299" x="4567238" y="4568825"/>
          <p14:tracePt t="37307" x="4640263" y="4568825"/>
          <p14:tracePt t="37318" x="4749800" y="4559300"/>
          <p14:tracePt t="37323" x="4822825" y="4559300"/>
          <p14:tracePt t="37331" x="4868863" y="4551363"/>
          <p14:tracePt t="37339" x="4886325" y="4551363"/>
          <p14:tracePt t="37348" x="4895850" y="4551363"/>
          <p14:tracePt t="37355" x="4905375" y="4551363"/>
          <p14:tracePt t="37428" x="4913313" y="4541838"/>
          <p14:tracePt t="37436" x="4913313" y="4532313"/>
          <p14:tracePt t="37444" x="4913313" y="4522788"/>
          <p14:tracePt t="37452" x="4932363" y="4505325"/>
          <p14:tracePt t="37468" x="4959350" y="4486275"/>
          <p14:tracePt t="37478" x="4968875" y="4478338"/>
          <p14:tracePt t="37484" x="4968875" y="4468813"/>
          <p14:tracePt t="37494" x="4978400" y="4449763"/>
          <p14:tracePt t="37501" x="4986338" y="4441825"/>
          <p14:tracePt t="37507" x="4986338" y="4432300"/>
          <p14:tracePt t="37515" x="4986338" y="4405313"/>
          <p14:tracePt t="37523" x="4986338" y="4395788"/>
          <p14:tracePt t="37531" x="5005388" y="4376738"/>
          <p14:tracePt t="37543" x="5014913" y="4359275"/>
          <p14:tracePt t="37549" x="5014913" y="4332288"/>
          <p14:tracePt t="37557" x="5014913" y="4286250"/>
          <p14:tracePt t="37565" x="5005388" y="4232275"/>
          <p14:tracePt t="37572" x="4949825" y="4167188"/>
          <p14:tracePt t="37580" x="4932363" y="4140200"/>
          <p14:tracePt t="37587" x="4876800" y="4076700"/>
          <p14:tracePt t="37596" x="4832350" y="4013200"/>
          <p14:tracePt t="37603" x="4803775" y="3948113"/>
          <p14:tracePt t="37612" x="4795838" y="3921125"/>
          <p14:tracePt t="37619" x="4759325" y="3875088"/>
          <p14:tracePt t="37628" x="4749800" y="3830638"/>
          <p14:tracePt t="37635" x="4713288" y="3784600"/>
          <p14:tracePt t="37643" x="4703763" y="3757613"/>
          <p14:tracePt t="37651" x="4695825" y="3721100"/>
          <p14:tracePt t="37660" x="4695825" y="3711575"/>
          <p14:tracePt t="37667" x="4686300" y="3694113"/>
          <p14:tracePt t="37677" x="4676775" y="3665538"/>
          <p14:tracePt t="37683" x="4667250" y="3665538"/>
          <p14:tracePt t="37715" x="4649788" y="3657600"/>
          <p14:tracePt t="37852" x="4667250" y="3657600"/>
          <p14:tracePt t="37861" x="4676775" y="3665538"/>
          <p14:tracePt t="37869" x="4676775" y="3675063"/>
          <p14:tracePt t="37877" x="4686300" y="3675063"/>
          <p14:tracePt t="37884" x="4695825" y="3684588"/>
          <p14:tracePt t="37894" x="4703763" y="3684588"/>
          <p14:tracePt t="37900" x="4713288" y="3694113"/>
          <p14:tracePt t="37923" x="4730750" y="3711575"/>
          <p14:tracePt t="37955" x="4740275" y="3721100"/>
          <p14:tracePt t="37979" x="4749800" y="3730625"/>
          <p14:tracePt t="38005" x="4749800" y="3748088"/>
          <p14:tracePt t="38012" x="4749800" y="3757613"/>
          <p14:tracePt t="38020" x="4749800" y="3767138"/>
          <p14:tracePt t="38028" x="4749800" y="3784600"/>
          <p14:tracePt t="38036" x="4749800" y="3794125"/>
          <p14:tracePt t="38044" x="4749800" y="3811588"/>
          <p14:tracePt t="38052" x="4749800" y="3840163"/>
          <p14:tracePt t="38061" x="4767263" y="3857625"/>
          <p14:tracePt t="38068" x="4767263" y="3875088"/>
          <p14:tracePt t="38080" x="4767263" y="3884613"/>
          <p14:tracePt t="38084" x="4767263" y="3894138"/>
          <p14:tracePt t="38092" x="4786313" y="3921125"/>
          <p14:tracePt t="38116" x="4795838" y="3940175"/>
          <p14:tracePt t="38191" x="4813300" y="3940175"/>
          <p14:tracePt t="38204" x="4832350" y="3940175"/>
          <p14:tracePt t="38212" x="4840288" y="3940175"/>
          <p14:tracePt t="38222" x="4876800" y="3930650"/>
          <p14:tracePt t="38229" x="4922838" y="3921125"/>
          <p14:tracePt t="38238" x="4968875" y="3903663"/>
          <p14:tracePt t="38245" x="5049838" y="3857625"/>
          <p14:tracePt t="38253" x="5105400" y="3830638"/>
          <p14:tracePt t="38262" x="5141913" y="3821113"/>
          <p14:tracePt t="38268" x="5187950" y="3794125"/>
          <p14:tracePt t="38278" x="5224463" y="3784600"/>
          <p14:tracePt t="38284" x="5268913" y="3748088"/>
          <p14:tracePt t="38294" x="5297488" y="3738563"/>
          <p14:tracePt t="38300" x="5334000" y="3721100"/>
          <p14:tracePt t="38309" x="5397500" y="3702050"/>
          <p14:tracePt t="38316" x="5441950" y="3694113"/>
          <p14:tracePt t="38324" x="5478463" y="3675063"/>
          <p14:tracePt t="38332" x="5551488" y="3675063"/>
          <p14:tracePt t="38339" x="5616575" y="3638550"/>
          <p14:tracePt t="38347" x="5680075" y="3629025"/>
          <p14:tracePt t="38355" x="5753100" y="3629025"/>
          <p14:tracePt t="38363" x="5807075" y="3621088"/>
          <p14:tracePt t="38371" x="5870575" y="3602038"/>
          <p14:tracePt t="38379" x="5980113" y="3575050"/>
          <p14:tracePt t="38387" x="6062663" y="3565525"/>
          <p14:tracePt t="38395" x="6135688" y="3548063"/>
          <p14:tracePt t="38403" x="6235700" y="3538538"/>
          <p14:tracePt t="38411" x="6345238" y="3538538"/>
          <p14:tracePt t="38420" x="6418263" y="3511550"/>
          <p14:tracePt t="38428" x="6518275" y="3502025"/>
          <p14:tracePt t="38436" x="6591300" y="3482975"/>
          <p14:tracePt t="38443" x="6664325" y="3482975"/>
          <p14:tracePt t="38451" x="6746875" y="3475038"/>
          <p14:tracePt t="38459" x="6837363" y="3446463"/>
          <p14:tracePt t="38467" x="6919913" y="3429000"/>
          <p14:tracePt t="38476" x="6992938" y="3429000"/>
          <p14:tracePt t="38483" x="7046913" y="3419475"/>
          <p14:tracePt t="38492" x="7119938" y="3419475"/>
          <p14:tracePt t="38500" x="7202488" y="3411538"/>
          <p14:tracePt t="38508" x="7275513" y="3382963"/>
          <p14:tracePt t="38515" x="7348538" y="3382963"/>
          <p14:tracePt t="38529" x="7429500" y="3365500"/>
          <p14:tracePt t="38531" x="7502525" y="3355975"/>
          <p14:tracePt t="38539" x="7621588" y="3338513"/>
          <p14:tracePt t="38547" x="7694613" y="3338513"/>
          <p14:tracePt t="38555" x="7804150" y="3309938"/>
          <p14:tracePt t="38563" x="7894638" y="3309938"/>
          <p14:tracePt t="38571" x="7977188" y="3302000"/>
          <p14:tracePt t="38579" x="8104188" y="3302000"/>
          <p14:tracePt t="38587" x="8213725" y="3273425"/>
          <p14:tracePt t="38595" x="8305800" y="3273425"/>
          <p14:tracePt t="38603" x="8415338" y="3273425"/>
          <p14:tracePt t="38611" x="8488363" y="3273425"/>
          <p14:tracePt t="38620" x="8559800" y="3273425"/>
          <p14:tracePt t="38627" x="8624888" y="3273425"/>
          <p14:tracePt t="38635" x="8661400" y="3273425"/>
          <p14:tracePt t="38643" x="8705850" y="3273425"/>
          <p14:tracePt t="38651" x="8724900" y="3273425"/>
          <p14:tracePt t="38660" x="8751888" y="3273425"/>
          <p14:tracePt t="38667" x="8761413" y="3273425"/>
          <p14:tracePt t="38692" x="8770938" y="3273425"/>
          <p14:tracePt t="38932" x="8761413" y="3273425"/>
          <p14:tracePt t="38940" x="8688388" y="3302000"/>
          <p14:tracePt t="38948" x="8632825" y="3309938"/>
          <p14:tracePt t="38956" x="8569325" y="3319463"/>
          <p14:tracePt t="38964" x="8496300" y="3346450"/>
          <p14:tracePt t="38972" x="8432800" y="3375025"/>
          <p14:tracePt t="38980" x="8386763" y="3382963"/>
          <p14:tracePt t="38988" x="8332788" y="3392488"/>
          <p14:tracePt t="38997" x="8305800" y="3392488"/>
          <p14:tracePt t="39003" x="8296275" y="3392488"/>
          <p14:tracePt t="39100" x="8277225" y="3392488"/>
          <p14:tracePt t="39108" x="8232775" y="3419475"/>
          <p14:tracePt t="39116" x="8204200" y="3429000"/>
          <p14:tracePt t="39124" x="8150225" y="3438525"/>
          <p14:tracePt t="39132" x="8067675" y="3455988"/>
          <p14:tracePt t="39140" x="8023225" y="3475038"/>
          <p14:tracePt t="39148" x="7950200" y="3482975"/>
          <p14:tracePt t="39155" x="7877175" y="3502025"/>
          <p14:tracePt t="39163" x="7777163" y="3538538"/>
          <p14:tracePt t="39171" x="7694613" y="3556000"/>
          <p14:tracePt t="39179" x="7621588" y="3584575"/>
          <p14:tracePt t="39187" x="7531100" y="3584575"/>
          <p14:tracePt t="39196" x="7448550" y="3621088"/>
          <p14:tracePt t="39203" x="7366000" y="3638550"/>
          <p14:tracePt t="39212" x="7292975" y="3638550"/>
          <p14:tracePt t="39219" x="7256463" y="3648075"/>
          <p14:tracePt t="39228" x="7175500" y="3657600"/>
          <p14:tracePt t="39235" x="7138988" y="3665538"/>
          <p14:tracePt t="39243" x="7073900" y="3684588"/>
          <p14:tracePt t="39251" x="7019925" y="3694113"/>
          <p14:tracePt t="39260" x="6956425" y="3702050"/>
          <p14:tracePt t="39267" x="6892925" y="3730625"/>
          <p14:tracePt t="39277" x="6856413" y="3738563"/>
          <p14:tracePt t="39283" x="6819900" y="3748088"/>
          <p14:tracePt t="39292" x="6783388" y="3757613"/>
          <p14:tracePt t="39299" x="6773863" y="3757613"/>
          <p14:tracePt t="39307" x="6764338" y="3767138"/>
          <p14:tracePt t="39315" x="6754813" y="3775075"/>
          <p14:tracePt t="39389" x="6754813" y="3784600"/>
          <p14:tracePt t="39396" x="6754813" y="3794125"/>
          <p14:tracePt t="39403" x="6754813" y="3811588"/>
          <p14:tracePt t="39411" x="6754813" y="3821113"/>
          <p14:tracePt t="39419" x="6754813" y="3867150"/>
          <p14:tracePt t="39427" x="6754813" y="3921125"/>
          <p14:tracePt t="39435" x="6754813" y="3957638"/>
          <p14:tracePt t="39443" x="6710363" y="4040188"/>
          <p14:tracePt t="39451" x="6654800" y="4103688"/>
          <p14:tracePt t="39459" x="6610350" y="4195763"/>
          <p14:tracePt t="39467" x="6527800" y="4303713"/>
          <p14:tracePt t="39476" x="6445250" y="4386263"/>
          <p14:tracePt t="39483" x="6335713" y="4478338"/>
          <p14:tracePt t="39493" x="6235700" y="4559300"/>
          <p14:tracePt t="39499" x="6135688" y="4632325"/>
          <p14:tracePt t="39507" x="6016625" y="4687888"/>
          <p14:tracePt t="39515" x="5907088" y="4751388"/>
          <p14:tracePt t="39523" x="5807075" y="4778375"/>
          <p14:tracePt t="39531" x="5680075" y="4787900"/>
          <p14:tracePt t="39539" x="5534025" y="4824413"/>
          <p14:tracePt t="39547" x="5441950" y="4824413"/>
          <p14:tracePt t="39555" x="5314950" y="4824413"/>
          <p14:tracePt t="39563" x="5224463" y="4824413"/>
          <p14:tracePt t="39571" x="5122863" y="4814888"/>
          <p14:tracePt t="39579" x="5078413" y="4768850"/>
          <p14:tracePt t="39587" x="5005388" y="4697413"/>
          <p14:tracePt t="39596" x="4986338" y="4651375"/>
          <p14:tracePt t="39603" x="4959350" y="4595813"/>
          <p14:tracePt t="39612" x="4959350" y="4514850"/>
          <p14:tracePt t="39619" x="4949825" y="4459288"/>
          <p14:tracePt t="39628" x="4949825" y="4405313"/>
          <p14:tracePt t="39635" x="4949825" y="4340225"/>
          <p14:tracePt t="39643" x="4949825" y="4303713"/>
          <p14:tracePt t="39651" x="4949825" y="4249738"/>
          <p14:tracePt t="39660" x="4949825" y="4222750"/>
          <p14:tracePt t="39668" x="4949825" y="4176713"/>
          <p14:tracePt t="39680" x="4968875" y="4159250"/>
          <p14:tracePt t="39685" x="4978400" y="4140200"/>
          <p14:tracePt t="39695" x="4986338" y="4122738"/>
          <p14:tracePt t="39701" x="4995863" y="4094163"/>
          <p14:tracePt t="39713" x="5005388" y="4076700"/>
          <p14:tracePt t="39718" x="5041900" y="4049713"/>
          <p14:tracePt t="39724" x="5068888" y="4021138"/>
          <p14:tracePt t="39731" x="5132388" y="3994150"/>
          <p14:tracePt t="39740" x="5195888" y="3976688"/>
          <p14:tracePt t="39747" x="5268913" y="3948113"/>
          <p14:tracePt t="39755" x="5368925" y="3903663"/>
          <p14:tracePt t="39763" x="5497513" y="3884613"/>
          <p14:tracePt t="39771" x="5634038" y="3848100"/>
          <p14:tracePt t="39779" x="5797550" y="3803650"/>
          <p14:tracePt t="39787" x="5943600" y="3767138"/>
          <p14:tracePt t="39795" x="6099175" y="3757613"/>
          <p14:tracePt t="39803" x="6262688" y="3738563"/>
          <p14:tracePt t="39811" x="6391275" y="3730625"/>
          <p14:tracePt t="39819" x="6537325" y="3730625"/>
          <p14:tracePt t="39828" x="6645275" y="3730625"/>
          <p14:tracePt t="39834" x="6718300" y="3730625"/>
          <p14:tracePt t="39842" x="6773863" y="3730625"/>
          <p14:tracePt t="39851" x="6800850" y="3730625"/>
          <p14:tracePt t="39860" x="6819900" y="3730625"/>
          <p14:tracePt t="39867" x="6846888" y="3730625"/>
          <p14:tracePt t="39877" x="6883400" y="3730625"/>
          <p14:tracePt t="39884" x="6929438" y="3757613"/>
          <p14:tracePt t="39893" x="6956425" y="3757613"/>
          <p14:tracePt t="39900" x="6983413" y="3767138"/>
          <p14:tracePt t="39908" x="7010400" y="3767138"/>
          <p14:tracePt t="39916" x="7029450" y="3784600"/>
          <p14:tracePt t="39924" x="7065963" y="3784600"/>
          <p14:tracePt t="39932" x="7073900" y="3784600"/>
          <p14:tracePt t="39939" x="7092950" y="3784600"/>
          <p14:tracePt t="39947" x="7129463" y="3784600"/>
          <p14:tracePt t="39955" x="7146925" y="3784600"/>
          <p14:tracePt t="39963" x="7156450" y="3784600"/>
          <p14:tracePt t="39971" x="7192963" y="3784600"/>
          <p14:tracePt t="39979" x="7219950" y="3784600"/>
          <p14:tracePt t="39987" x="7256463" y="3784600"/>
          <p14:tracePt t="39995" x="7312025" y="3784600"/>
          <p14:tracePt t="40003" x="7392988" y="3775075"/>
          <p14:tracePt t="40012" x="7485063" y="3748088"/>
          <p14:tracePt t="40019" x="7585075" y="3738563"/>
          <p14:tracePt t="40027" x="7731125" y="3721100"/>
          <p14:tracePt t="40036" x="7840663" y="3702050"/>
          <p14:tracePt t="40043" x="7986713" y="3675063"/>
          <p14:tracePt t="40051" x="8150225" y="3665538"/>
          <p14:tracePt t="40060" x="8313738" y="3629025"/>
          <p14:tracePt t="40067" x="8505825" y="3602038"/>
          <p14:tracePt t="40077" x="8697913" y="3584575"/>
          <p14:tracePt t="40083" x="8870950" y="3556000"/>
          <p14:tracePt t="40091" x="9097963" y="3519488"/>
          <p14:tracePt t="41013" x="9117013" y="2525713"/>
          <p14:tracePt t="41019" x="9053513" y="2462213"/>
          <p14:tracePt t="41028" x="9017000" y="2408238"/>
          <p14:tracePt t="41035" x="8980488" y="2362200"/>
          <p14:tracePt t="41042" x="8943975" y="2298700"/>
          <p14:tracePt t="41051" x="8907463" y="2270125"/>
          <p14:tracePt t="41059" x="8888413" y="2233613"/>
          <p14:tracePt t="41067" x="8851900" y="2179638"/>
          <p14:tracePt t="41076" x="8834438" y="2143125"/>
          <p14:tracePt t="41083" x="8815388" y="2116138"/>
          <p14:tracePt t="41092" x="8778875" y="2089150"/>
          <p14:tracePt t="41099" x="8770938" y="2070100"/>
          <p14:tracePt t="41107" x="8751888" y="2024063"/>
          <p14:tracePt t="41115" x="8734425" y="2006600"/>
          <p14:tracePt t="41123" x="8705850" y="1970088"/>
          <p14:tracePt t="41131" x="8688388" y="1960563"/>
          <p14:tracePt t="41139" x="8661400" y="1914525"/>
          <p14:tracePt t="41147" x="8624888" y="1887538"/>
          <p14:tracePt t="41155" x="8596313" y="1851025"/>
          <p14:tracePt t="41163" x="8569325" y="1824038"/>
          <p14:tracePt t="41171" x="8542338" y="1797050"/>
          <p14:tracePt t="41179" x="8523288" y="1768475"/>
          <p14:tracePt t="41187" x="8488363" y="1741488"/>
          <p14:tracePt t="41197" x="8469313" y="1724025"/>
          <p14:tracePt t="41203" x="8415338" y="1677988"/>
          <p14:tracePt t="41211" x="8378825" y="1641475"/>
          <p14:tracePt t="41219" x="8359775" y="1624013"/>
          <p14:tracePt t="41229" x="8342313" y="1604963"/>
          <p14:tracePt t="41235" x="8323263" y="1587500"/>
          <p14:tracePt t="41243" x="8277225" y="1541463"/>
          <p14:tracePt t="41260" x="8250238" y="1504950"/>
          <p14:tracePt t="41267" x="8223250" y="1485900"/>
          <p14:tracePt t="41276" x="8213725" y="1477963"/>
          <p14:tracePt t="41283" x="8177213" y="1449388"/>
          <p14:tracePt t="41291" x="8150225" y="1431925"/>
          <p14:tracePt t="41299" x="8104188" y="1404938"/>
          <p14:tracePt t="41307" x="8067675" y="1385888"/>
          <p14:tracePt t="41315" x="8050213" y="1376363"/>
          <p14:tracePt t="41323" x="8050213" y="1368425"/>
          <p14:tracePt t="41331" x="8023225" y="1349375"/>
          <p14:tracePt t="41341" x="8013700" y="1339850"/>
          <p14:tracePt t="41350" x="7986713" y="1331913"/>
          <p14:tracePt t="41357" x="7967663" y="1312863"/>
          <p14:tracePt t="41366" x="7958138" y="1303338"/>
          <p14:tracePt t="41372" x="7931150" y="1303338"/>
          <p14:tracePt t="41380" x="7921625" y="1303338"/>
          <p14:tracePt t="41388" x="7894638" y="1295400"/>
          <p14:tracePt t="41398" x="7867650" y="1258888"/>
          <p14:tracePt t="41404" x="7831138" y="1249363"/>
          <p14:tracePt t="41413" x="7777163" y="1212850"/>
          <p14:tracePt t="41420" x="7621588" y="1139825"/>
          <p14:tracePt t="41428" x="7512050" y="1112838"/>
          <p14:tracePt t="41436" x="7392988" y="1066800"/>
          <p14:tracePt t="41445" x="7302500" y="1020763"/>
          <p14:tracePt t="41452" x="7219950" y="984250"/>
          <p14:tracePt t="41461" x="7138988" y="957263"/>
          <p14:tracePt t="41468" x="7092950" y="920750"/>
          <p14:tracePt t="41478" x="7046913" y="911225"/>
          <p14:tracePt t="41484" x="6983413" y="857250"/>
          <p14:tracePt t="41494" x="6964363" y="847725"/>
          <p14:tracePt t="41500" x="6946900" y="830263"/>
          <p14:tracePt t="41508" x="6910388" y="811213"/>
          <p14:tracePt t="41516" x="6910388" y="803275"/>
          <p14:tracePt t="41524" x="6900863" y="793750"/>
          <p14:tracePt t="41532" x="6900863" y="784225"/>
          <p14:tracePt t="41540" x="6883400" y="766763"/>
          <p14:tracePt t="41556" x="6883400" y="738188"/>
          <p14:tracePt t="41564" x="6883400" y="730250"/>
          <p14:tracePt t="41580" x="6883400" y="720725"/>
          <p14:tracePt t="41597" x="6883400" y="701675"/>
          <p14:tracePt t="41613" x="6883400" y="693738"/>
          <p14:tracePt t="41620" x="6883400" y="674688"/>
          <p14:tracePt t="41636" x="6883400" y="657225"/>
          <p14:tracePt t="41647" x="6883400" y="647700"/>
          <p14:tracePt t="41651" x="6883400" y="638175"/>
          <p14:tracePt t="41755" x="7256463" y="292100"/>
          <p14:tracePt t="41763" x="7283450" y="273050"/>
          <p14:tracePt t="41771" x="7302500" y="255588"/>
          <p14:tracePt t="41779" x="7319963" y="236538"/>
          <p14:tracePt t="41787" x="7329488" y="228600"/>
          <p14:tracePt t="41795" x="7348538" y="200025"/>
          <p14:tracePt t="41803" x="7356475" y="192088"/>
          <p14:tracePt t="41819" x="7366000" y="173038"/>
          <p14:tracePt t="41835" x="7366000" y="163513"/>
          <p14:tracePt t="41851" x="7366000" y="155575"/>
          <p14:tracePt t="41876" x="7366000" y="146050"/>
          <p14:tracePt t="41957" x="7366000" y="136525"/>
          <p14:tracePt t="41972" x="7366000" y="119063"/>
          <p14:tracePt t="42000" x="7366000" y="109538"/>
          <p14:tracePt t="42008" x="7356475" y="100013"/>
          <p14:tracePt t="42019" x="7348538" y="90488"/>
          <p14:tracePt t="42124" x="7319963" y="90488"/>
          <p14:tracePt t="42244" x="7312025" y="90488"/>
          <p14:tracePt t="42252" x="7302500" y="90488"/>
          <p14:tracePt t="42284" x="7283450" y="90488"/>
          <p14:tracePt t="42293" x="7265988" y="90488"/>
          <p14:tracePt t="42300" x="7256463" y="90488"/>
          <p14:tracePt t="44755" x="7239000" y="209550"/>
          <p14:tracePt t="44764" x="7239000" y="246063"/>
          <p14:tracePt t="44772" x="7239000" y="273050"/>
          <p14:tracePt t="44780" x="7239000" y="292100"/>
          <p14:tracePt t="44788" x="7239000" y="301625"/>
          <p14:tracePt t="44796" x="7239000" y="328613"/>
          <p14:tracePt t="44805" x="7239000" y="365125"/>
          <p14:tracePt t="44812" x="7248525" y="382588"/>
          <p14:tracePt t="44820" x="7248525" y="411163"/>
          <p14:tracePt t="44828" x="7248525" y="428625"/>
          <p14:tracePt t="44838" x="7248525" y="455613"/>
          <p14:tracePt t="44843" x="7248525" y="474663"/>
          <p14:tracePt t="44853" x="7248525" y="501650"/>
          <p14:tracePt t="44861" x="7248525" y="519113"/>
          <p14:tracePt t="44869" x="7248525" y="565150"/>
          <p14:tracePt t="44876" x="7248525" y="601663"/>
          <p14:tracePt t="44883" x="7248525" y="628650"/>
          <p14:tracePt t="44892" x="7219950" y="701675"/>
          <p14:tracePt t="44899" x="7192963" y="784225"/>
          <p14:tracePt t="44907" x="7138988" y="866775"/>
          <p14:tracePt t="44916" x="7083425" y="966788"/>
          <p14:tracePt t="44923" x="7010400" y="1103313"/>
          <p14:tracePt t="44931" x="6964363" y="1176338"/>
          <p14:tracePt t="44939" x="6892925" y="1312863"/>
          <p14:tracePt t="44948" x="6819900" y="1468438"/>
          <p14:tracePt t="44957" x="6746875" y="1614488"/>
          <p14:tracePt t="44967" x="6664325" y="1768475"/>
          <p14:tracePt t="44973" x="6618288" y="1906588"/>
          <p14:tracePt t="44981" x="6545263" y="2052638"/>
          <p14:tracePt t="44988" x="6491288" y="2189163"/>
          <p14:tracePt t="44997" x="6464300" y="2279650"/>
          <p14:tracePt t="45003" x="6391275" y="2379663"/>
          <p14:tracePt t="45026" x="6326188" y="2525713"/>
          <p14:tracePt t="45027" x="6308725" y="2571750"/>
          <p14:tracePt t="45035" x="6291263" y="2598738"/>
          <p14:tracePt t="45043" x="6291263" y="2608263"/>
          <p14:tracePt t="45051" x="6281738" y="2625725"/>
          <p14:tracePt t="45060" x="6281738" y="2644775"/>
          <p14:tracePt t="45067" x="6272213" y="2654300"/>
          <p14:tracePt t="45149" x="6272213" y="2662238"/>
          <p14:tracePt t="45156" x="6272213" y="2671763"/>
          <p14:tracePt t="45164" x="6272213" y="2681288"/>
          <p14:tracePt t="45172" x="6254750" y="2698750"/>
          <p14:tracePt t="45180" x="6226175" y="2717800"/>
          <p14:tracePt t="45188" x="6218238" y="2727325"/>
          <p14:tracePt t="45197" x="6199188" y="2744788"/>
          <p14:tracePt t="45203" x="6181725" y="2763838"/>
          <p14:tracePt t="45213" x="6162675" y="2771775"/>
          <p14:tracePt t="45220" x="6153150" y="2781300"/>
          <p14:tracePt t="45229" x="6145213" y="2790825"/>
          <p14:tracePt t="45236" x="6145213" y="2800350"/>
          <p14:tracePt t="45243" x="6126163" y="2808288"/>
          <p14:tracePt t="45252" x="6108700" y="2817813"/>
          <p14:tracePt t="45258" x="6099175" y="2827338"/>
          <p14:tracePt t="45276" x="6072188" y="2836863"/>
          <p14:tracePt t="45292" x="6062663" y="2854325"/>
          <p14:tracePt t="45299" x="6053138" y="2854325"/>
          <p14:tracePt t="45315" x="6043613" y="2863850"/>
          <p14:tracePt t="45324" x="6026150" y="2873375"/>
          <p14:tracePt t="45348" x="6016625" y="2873375"/>
          <p14:tracePt t="45357" x="6016625" y="2881313"/>
          <p14:tracePt t="45469" x="6007100" y="2890838"/>
          <p14:tracePt t="45480" x="5999163" y="2890838"/>
          <p14:tracePt t="45485" x="5989638" y="2890838"/>
          <p14:tracePt t="45495" x="5980113" y="2890838"/>
          <p14:tracePt t="45499" x="5972175" y="2890838"/>
          <p14:tracePt t="45508" x="5953125" y="2890838"/>
          <p14:tracePt t="45527" x="5943600" y="2900363"/>
          <p14:tracePt t="45531" x="5935663" y="2900363"/>
          <p14:tracePt t="45539" x="5899150" y="2909888"/>
          <p14:tracePt t="45547" x="5870575" y="2917825"/>
          <p14:tracePt t="45556" x="5834063" y="2917825"/>
          <p14:tracePt t="45563" x="5780088" y="2954338"/>
          <p14:tracePt t="45572" x="5753100" y="2954338"/>
          <p14:tracePt t="45579" x="5707063" y="2963863"/>
          <p14:tracePt t="45588" x="5680075" y="2973388"/>
          <p14:tracePt t="45603" x="5653088" y="2982913"/>
          <p14:tracePt t="45611" x="5643563" y="2990850"/>
          <p14:tracePt t="45619" x="5634038" y="3000375"/>
          <p14:tracePt t="45644" x="5624513" y="3009900"/>
          <p14:tracePt t="45652" x="5616575" y="3009900"/>
          <p14:tracePt t="45661" x="5607050" y="3009900"/>
          <p14:tracePt t="45668" x="5588000" y="3017838"/>
          <p14:tracePt t="45679" x="5561013" y="3017838"/>
          <p14:tracePt t="45684" x="5534025" y="3027363"/>
          <p14:tracePt t="45694" x="5507038" y="3036888"/>
          <p14:tracePt t="45700" x="5497513" y="3036888"/>
          <p14:tracePt t="45711" x="5478463" y="3036888"/>
          <p14:tracePt t="45716" x="5470525" y="3036888"/>
          <p14:tracePt t="45727" x="5461000" y="3036888"/>
          <p14:tracePt t="45745" x="5451475" y="3036888"/>
          <p14:tracePt t="45749" x="5424488" y="3027363"/>
          <p14:tracePt t="45760" x="5414963" y="3009900"/>
          <p14:tracePt t="45763" x="5414963" y="3000375"/>
          <p14:tracePt t="45771" x="5405438" y="2963863"/>
          <p14:tracePt t="45779" x="5397500" y="2946400"/>
          <p14:tracePt t="45787" x="5397500" y="2917825"/>
          <p14:tracePt t="45796" x="5378450" y="2881313"/>
          <p14:tracePt t="45804" x="5368925" y="2854325"/>
          <p14:tracePt t="45811" x="5360988" y="2836863"/>
          <p14:tracePt t="45820" x="5360988" y="2817813"/>
          <p14:tracePt t="45827" x="5351463" y="2800350"/>
          <p14:tracePt t="45836" x="5334000" y="2781300"/>
          <p14:tracePt t="45845" x="5324475" y="2771775"/>
          <p14:tracePt t="45852" x="5314950" y="2754313"/>
          <p14:tracePt t="45861" x="5305425" y="2744788"/>
          <p14:tracePt t="45878" x="5297488" y="2717800"/>
          <p14:tracePt t="45884" x="5278438" y="2708275"/>
          <p14:tracePt t="45894" x="5268913" y="2708275"/>
          <p14:tracePt t="45900" x="5251450" y="2698750"/>
          <p14:tracePt t="45911" x="5241925" y="2698750"/>
          <p14:tracePt t="45918" x="5205413" y="2671763"/>
          <p14:tracePt t="45926" x="5178425" y="2662238"/>
          <p14:tracePt t="45931" x="5132388" y="2662238"/>
          <p14:tracePt t="45939" x="5095875" y="2654300"/>
          <p14:tracePt t="45948" x="5041900" y="2654300"/>
          <p14:tracePt t="45955" x="4995863" y="2644775"/>
          <p14:tracePt t="45963" x="4941888" y="2644775"/>
          <p14:tracePt t="45971" x="4876800" y="2617788"/>
          <p14:tracePt t="45979" x="4849813" y="2617788"/>
          <p14:tracePt t="45987" x="4803775" y="2617788"/>
          <p14:tracePt t="46010" x="4749800" y="2617788"/>
          <p14:tracePt t="46012" x="4703763" y="2608263"/>
          <p14:tracePt t="46019" x="4676775" y="2608263"/>
          <p14:tracePt t="46027" x="4667250" y="2608263"/>
          <p14:tracePt t="46035" x="4659313" y="2608263"/>
          <p14:tracePt t="46043" x="4630738" y="2598738"/>
          <p14:tracePt t="46083" x="4622800" y="2598738"/>
          <p14:tracePt t="46163" x="4613275" y="2598738"/>
          <p14:tracePt t="46179" x="4594225" y="2598738"/>
          <p14:tracePt t="46203" x="4586288" y="2598738"/>
          <p14:tracePt t="46219" x="4567238" y="2598738"/>
          <p14:tracePt t="46235" x="4557713" y="2608263"/>
          <p14:tracePt t="46284" x="4540250" y="2617788"/>
          <p14:tracePt t="46308" x="4530725" y="2617788"/>
          <p14:tracePt t="46316" x="4503738" y="2625725"/>
          <p14:tracePt t="46324" x="4494213" y="2625725"/>
          <p14:tracePt t="46340" x="4467225" y="2625725"/>
          <p14:tracePt t="46348" x="4457700" y="2635250"/>
          <p14:tracePt t="46355" x="4448175" y="2635250"/>
          <p14:tracePt t="46363" x="4421188" y="2654300"/>
          <p14:tracePt t="46379" x="4413250" y="2654300"/>
          <p14:tracePt t="46387" x="4403725" y="2662238"/>
          <p14:tracePt t="46395" x="4384675" y="2662238"/>
          <p14:tracePt t="46403" x="4376738" y="2662238"/>
          <p14:tracePt t="46412" x="4367213" y="2662238"/>
          <p14:tracePt t="46427" x="4348163" y="2662238"/>
          <p14:tracePt t="46435" x="4330700" y="2681288"/>
          <p14:tracePt t="46459" x="4321175" y="2681288"/>
          <p14:tracePt t="46467" x="4294188" y="2681288"/>
          <p14:tracePt t="46478" x="4275138" y="2708275"/>
          <p14:tracePt t="46483" x="4257675" y="2708275"/>
          <p14:tracePt t="46492" x="4248150" y="2708275"/>
          <p14:tracePt t="46499" x="4230688" y="2717800"/>
          <p14:tracePt t="46508" x="4211638" y="2717800"/>
          <p14:tracePt t="46515" x="4194175" y="2744788"/>
          <p14:tracePt t="46524" x="4165600" y="2754313"/>
          <p14:tracePt t="46531" x="4157663" y="2754313"/>
          <p14:tracePt t="46539" x="4129088" y="2763838"/>
          <p14:tracePt t="46547" x="4121150" y="2763838"/>
          <p14:tracePt t="46555" x="4094163" y="2790825"/>
          <p14:tracePt t="46571" x="4065588" y="2817813"/>
          <p14:tracePt t="46579" x="4048125" y="2836863"/>
          <p14:tracePt t="46587" x="4029075" y="2844800"/>
          <p14:tracePt t="46595" x="4002088" y="2854325"/>
          <p14:tracePt t="46603" x="4002088" y="2863850"/>
          <p14:tracePt t="46613" x="3984625" y="2881313"/>
          <p14:tracePt t="46620" x="3965575" y="2890838"/>
          <p14:tracePt t="46628" x="3956050" y="2890838"/>
          <p14:tracePt t="46635" x="3929063" y="2900363"/>
          <p14:tracePt t="46644" x="3919538" y="2909888"/>
          <p14:tracePt t="46651" x="3902075" y="2917825"/>
          <p14:tracePt t="46658" x="3883025" y="2946400"/>
          <p14:tracePt t="46667" x="3856038" y="2973388"/>
          <p14:tracePt t="46676" x="3846513" y="2982913"/>
          <p14:tracePt t="46683" x="3829050" y="3000375"/>
          <p14:tracePt t="46692" x="3810000" y="3017838"/>
          <p14:tracePt t="46700" x="3775075" y="3046413"/>
          <p14:tracePt t="46707" x="3756025" y="3082925"/>
          <p14:tracePt t="46715" x="3738563" y="3100388"/>
          <p14:tracePt t="46723" x="3729038" y="3109913"/>
          <p14:tracePt t="46731" x="3719513" y="3127375"/>
          <p14:tracePt t="46739" x="3709988" y="3163888"/>
          <p14:tracePt t="46747" x="3692525" y="3173413"/>
          <p14:tracePt t="46755" x="3692525" y="3200400"/>
          <p14:tracePt t="46763" x="3683000" y="3228975"/>
          <p14:tracePt t="46771" x="3673475" y="3255963"/>
          <p14:tracePt t="46779" x="3665538" y="3273425"/>
          <p14:tracePt t="46787" x="3636963" y="3302000"/>
          <p14:tracePt t="46795" x="3636963" y="3319463"/>
          <p14:tracePt t="46803" x="3629025" y="3365500"/>
          <p14:tracePt t="46812" x="3629025" y="3375025"/>
          <p14:tracePt t="46819" x="3619500" y="3411538"/>
          <p14:tracePt t="46828" x="3609975" y="3446463"/>
          <p14:tracePt t="46835" x="3592513" y="3492500"/>
          <p14:tracePt t="46844" x="3582988" y="3519488"/>
          <p14:tracePt t="46851" x="3582988" y="3565525"/>
          <p14:tracePt t="46860" x="3582988" y="3621088"/>
          <p14:tracePt t="46867" x="3563938" y="3675063"/>
          <p14:tracePt t="46877" x="3563938" y="3738563"/>
          <p14:tracePt t="46883" x="3563938" y="3794125"/>
          <p14:tracePt t="46892" x="3563938" y="3848100"/>
          <p14:tracePt t="46899" x="3563938" y="3894138"/>
          <p14:tracePt t="46907" x="3563938" y="3921125"/>
          <p14:tracePt t="46915" x="3563938" y="3940175"/>
          <p14:tracePt t="46923" x="3563938" y="3967163"/>
          <p14:tracePt t="46931" x="3563938" y="3994150"/>
          <p14:tracePt t="46939" x="3573463" y="4021138"/>
          <p14:tracePt t="46947" x="3573463" y="4040188"/>
          <p14:tracePt t="46955" x="3582988" y="4057650"/>
          <p14:tracePt t="46963" x="3600450" y="4094163"/>
          <p14:tracePt t="46971" x="3609975" y="4113213"/>
          <p14:tracePt t="46979" x="3636963" y="4140200"/>
          <p14:tracePt t="46987" x="3646488" y="4159250"/>
          <p14:tracePt t="46995" x="3692525" y="4222750"/>
          <p14:tracePt t="47003" x="3719513" y="4249738"/>
          <p14:tracePt t="47013" x="3746500" y="4295775"/>
          <p14:tracePt t="47026" x="3775075" y="4322763"/>
          <p14:tracePt t="47028" x="3802063" y="4368800"/>
          <p14:tracePt t="47035" x="3819525" y="4395788"/>
          <p14:tracePt t="47044" x="3856038" y="4422775"/>
          <p14:tracePt t="47051" x="3875088" y="4441825"/>
          <p14:tracePt t="47059" x="3902075" y="4459288"/>
          <p14:tracePt t="47067" x="3938588" y="4468813"/>
          <p14:tracePt t="47075" x="3965575" y="4486275"/>
          <p14:tracePt t="47085" x="3984625" y="4486275"/>
          <p14:tracePt t="47095" x="4002088" y="4486275"/>
          <p14:tracePt t="47101" x="4038600" y="4495800"/>
          <p14:tracePt t="47111" x="4057650" y="4495800"/>
          <p14:tracePt t="47117" x="4111625" y="4495800"/>
          <p14:tracePt t="47124" x="4157663" y="4495800"/>
          <p14:tracePt t="47132" x="4221163" y="4495800"/>
          <p14:tracePt t="47140" x="4284663" y="4495800"/>
          <p14:tracePt t="47149" x="4340225" y="4495800"/>
          <p14:tracePt t="47155" x="4394200" y="4495800"/>
          <p14:tracePt t="47163" x="4448175" y="4495800"/>
          <p14:tracePt t="47171" x="4494213" y="4495800"/>
          <p14:tracePt t="47179" x="4530725" y="4495800"/>
          <p14:tracePt t="47187" x="4549775" y="4495800"/>
          <p14:tracePt t="47195" x="4576763" y="4495800"/>
          <p14:tracePt t="47203" x="4586288" y="4495800"/>
          <p14:tracePt t="47219" x="4594225" y="4495800"/>
          <p14:tracePt t="47235" x="4613275" y="4495800"/>
          <p14:tracePt t="47245" x="4622800" y="4495800"/>
          <p14:tracePt t="47259" x="4649788" y="4495800"/>
          <p14:tracePt t="47267" x="4659313" y="4495800"/>
          <p14:tracePt t="47276" x="4686300" y="4495800"/>
          <p14:tracePt t="47283" x="4722813" y="4495800"/>
          <p14:tracePt t="47293" x="4759325" y="4495800"/>
          <p14:tracePt t="47299" x="4795838" y="4495800"/>
          <p14:tracePt t="47307" x="4822825" y="4495800"/>
          <p14:tracePt t="47315" x="4840288" y="4495800"/>
          <p14:tracePt t="47323" x="4859338" y="4495800"/>
          <p14:tracePt t="47331" x="4868863" y="4495800"/>
          <p14:tracePt t="47339" x="4886325" y="4495800"/>
          <p14:tracePt t="47465" x="4895850" y="4495800"/>
          <p14:tracePt t="47469" x="4905375" y="4495800"/>
          <p14:tracePt t="47478" x="4922838" y="4495800"/>
          <p14:tracePt t="47483" x="4959350" y="4495800"/>
          <p14:tracePt t="47492" x="4986338" y="4495800"/>
          <p14:tracePt t="47499" x="5005388" y="4495800"/>
          <p14:tracePt t="47507" x="5032375" y="4495800"/>
          <p14:tracePt t="47515" x="5049838" y="4495800"/>
          <p14:tracePt t="47523" x="5086350" y="4495800"/>
          <p14:tracePt t="47539" x="5122863" y="4495800"/>
          <p14:tracePt t="47547" x="5151438" y="4495800"/>
          <p14:tracePt t="47555" x="5168900" y="4495800"/>
          <p14:tracePt t="47563" x="5187950" y="4495800"/>
          <p14:tracePt t="47572" x="5214938" y="4495800"/>
          <p14:tracePt t="47579" x="5224463" y="4495800"/>
          <p14:tracePt t="47587" x="5232400" y="4495800"/>
          <p14:tracePt t="47595" x="5241925" y="4495800"/>
          <p14:tracePt t="47611" x="5241925" y="4486275"/>
          <p14:tracePt t="47620" x="5251450" y="4478338"/>
          <p14:tracePt t="47635" x="5260975" y="4478338"/>
          <p14:tracePt t="47644" x="5268913" y="4478338"/>
          <p14:tracePt t="47651" x="5278438" y="4478338"/>
          <p14:tracePt t="47659" x="5305425" y="4478338"/>
          <p14:tracePt t="47667" x="5324475" y="4478338"/>
          <p14:tracePt t="47675" x="5351463" y="4478338"/>
          <p14:tracePt t="47683" x="5368925" y="4478338"/>
          <p14:tracePt t="47692" x="5387975" y="4478338"/>
          <p14:tracePt t="47699" x="5414963" y="4478338"/>
          <p14:tracePt t="47707" x="5434013" y="4478338"/>
          <p14:tracePt t="47715" x="5441950" y="4478338"/>
          <p14:tracePt t="47740" x="5451475" y="4478338"/>
          <p14:tracePt t="47756" x="5461000" y="4468813"/>
          <p14:tracePt t="47820" x="5470525" y="4468813"/>
          <p14:tracePt t="47829" x="5478463" y="4468813"/>
          <p14:tracePt t="47837" x="5487988" y="4468813"/>
          <p14:tracePt t="47846" x="5497513" y="4468813"/>
          <p14:tracePt t="47853" x="5507038" y="4468813"/>
          <p14:tracePt t="47865" x="5514975" y="4459288"/>
          <p14:tracePt t="47868" x="5524500" y="4449763"/>
          <p14:tracePt t="47884" x="5534025" y="4449763"/>
          <p14:tracePt t="47894" x="5543550" y="4441825"/>
          <p14:tracePt t="47925" x="5551488" y="4432300"/>
          <p14:tracePt t="47932" x="5561013" y="4422775"/>
          <p14:tracePt t="47956" x="5561013" y="4413250"/>
          <p14:tracePt t="47964" x="5561013" y="4405313"/>
          <p14:tracePt t="47972" x="5561013" y="4395788"/>
          <p14:tracePt t="47980" x="5570538" y="4395788"/>
          <p14:tracePt t="47996" x="5580063" y="4386263"/>
          <p14:tracePt t="48031" x="5580063" y="4368800"/>
          <p14:tracePt t="48083" x="5597525" y="4349750"/>
          <p14:tracePt t="48155" x="5607050" y="4332288"/>
          <p14:tracePt t="48158" x="5607050" y="4322763"/>
          <p14:tracePt t="48168" x="5616575" y="4313238"/>
          <p14:tracePt t="48173" x="5616575" y="4303713"/>
          <p14:tracePt t="48181" x="5624513" y="4295775"/>
          <p14:tracePt t="48188" x="5643563" y="4259263"/>
          <p14:tracePt t="48196" x="5653088" y="4249738"/>
          <p14:tracePt t="48204" x="5661025" y="4213225"/>
          <p14:tracePt t="48213" x="5670550" y="4176713"/>
          <p14:tracePt t="48220" x="5670550" y="4159250"/>
          <p14:tracePt t="48229" x="5697538" y="4094163"/>
          <p14:tracePt t="48236" x="5707063" y="4057650"/>
          <p14:tracePt t="48243" x="5707063" y="4003675"/>
          <p14:tracePt t="48251" x="5707063" y="3957638"/>
          <p14:tracePt t="48262" x="5707063" y="3921125"/>
          <p14:tracePt t="48269" x="5707063" y="3903663"/>
          <p14:tracePt t="48280" x="5707063" y="3857625"/>
          <p14:tracePt t="48284" x="5707063" y="3830638"/>
          <p14:tracePt t="48298" x="5707063" y="3803650"/>
          <p14:tracePt t="48299" x="5707063" y="3794125"/>
          <p14:tracePt t="48312" x="5707063" y="3767138"/>
          <p14:tracePt t="48316" x="5707063" y="3748088"/>
          <p14:tracePt t="48323" x="5697538" y="3721100"/>
          <p14:tracePt t="48331" x="5688013" y="3684588"/>
          <p14:tracePt t="48339" x="5688013" y="3657600"/>
          <p14:tracePt t="48347" x="5670550" y="3629025"/>
          <p14:tracePt t="48355" x="5643563" y="3592513"/>
          <p14:tracePt t="48366" x="5634038" y="3556000"/>
          <p14:tracePt t="48372" x="5624513" y="3511550"/>
          <p14:tracePt t="48382" x="5588000" y="3465513"/>
          <p14:tracePt t="48388" x="5570538" y="3438525"/>
          <p14:tracePt t="48398" x="5534025" y="3392488"/>
          <p14:tracePt t="48404" x="5507038" y="3328988"/>
          <p14:tracePt t="48412" x="5487988" y="3282950"/>
          <p14:tracePt t="48420" x="5461000" y="3255963"/>
          <p14:tracePt t="48428" x="5434013" y="3209925"/>
          <p14:tracePt t="48435" x="5405438" y="3163888"/>
          <p14:tracePt t="48444" x="5368925" y="3100388"/>
          <p14:tracePt t="48451" x="5360988" y="3063875"/>
          <p14:tracePt t="48458" x="5341938" y="3036888"/>
          <p14:tracePt t="48467" x="5305425" y="2990850"/>
          <p14:tracePt t="48475" x="5287963" y="2963863"/>
          <p14:tracePt t="48483" x="5251450" y="2917825"/>
          <p14:tracePt t="48492" x="5232400" y="2900363"/>
          <p14:tracePt t="48499" x="5195888" y="2863850"/>
          <p14:tracePt t="48507" x="5168900" y="2844800"/>
          <p14:tracePt t="48515" x="5151438" y="2827338"/>
          <p14:tracePt t="48523" x="5141913" y="2808288"/>
          <p14:tracePt t="48531" x="5114925" y="2781300"/>
          <p14:tracePt t="48539" x="5105400" y="2781300"/>
          <p14:tracePt t="48548" x="5078413" y="2771775"/>
          <p14:tracePt t="48556" x="5059363" y="2754313"/>
          <p14:tracePt t="48565" x="5049838" y="2744788"/>
          <p14:tracePt t="48572" x="5014913" y="2727325"/>
          <p14:tracePt t="48590" x="4959350" y="2690813"/>
          <p14:tracePt t="48598" x="4959350" y="2681288"/>
          <p14:tracePt t="48604" x="4949825" y="2671763"/>
          <p14:tracePt t="48611" x="4932363" y="2654300"/>
          <p14:tracePt t="48620" x="4913313" y="2644775"/>
          <p14:tracePt t="48627" x="4905375" y="2644775"/>
          <p14:tracePt t="48635" x="4876800" y="2635250"/>
          <p14:tracePt t="48652" x="4859338" y="2625725"/>
          <p14:tracePt t="48667" x="4840288" y="2608263"/>
          <p14:tracePt t="48683" x="4832350" y="2608263"/>
          <p14:tracePt t="48699" x="4822825" y="2608263"/>
          <p14:tracePt t="48707" x="4795838" y="2598738"/>
          <p14:tracePt t="48715" x="4786313" y="2598738"/>
          <p14:tracePt t="48723" x="4776788" y="2598738"/>
          <p14:tracePt t="48731" x="4749800" y="2589213"/>
          <p14:tracePt t="48739" x="4740275" y="2589213"/>
          <p14:tracePt t="48747" x="4730750" y="2589213"/>
          <p14:tracePt t="48755" x="4703763" y="2589213"/>
          <p14:tracePt t="48763" x="4686300" y="2581275"/>
          <p14:tracePt t="48771" x="4659313" y="2581275"/>
          <p14:tracePt t="48779" x="4649788" y="2581275"/>
          <p14:tracePt t="48787" x="4640263" y="2581275"/>
          <p14:tracePt t="48795" x="4613275" y="2562225"/>
          <p14:tracePt t="48812" x="4603750" y="2562225"/>
          <p14:tracePt t="48829" x="4594225" y="2562225"/>
          <p14:tracePt t="48837" x="4576763" y="2562225"/>
          <p14:tracePt t="48860" x="4567238" y="2562225"/>
          <p14:tracePt t="48867" x="4557713" y="2562225"/>
          <p14:tracePt t="48875" x="4540250" y="2562225"/>
          <p14:tracePt t="48899" x="4530725" y="2562225"/>
          <p14:tracePt t="49061" x="4513263" y="2562225"/>
          <p14:tracePt t="49069" x="4494213" y="2562225"/>
          <p14:tracePt t="49077" x="4476750" y="2562225"/>
          <p14:tracePt t="49093" x="4448175" y="2562225"/>
          <p14:tracePt t="49100" x="4430713" y="2571750"/>
          <p14:tracePt t="49113" x="4413250" y="2581275"/>
          <p14:tracePt t="49116" x="4376738" y="2617788"/>
          <p14:tracePt t="49124" x="4348163" y="2635250"/>
          <p14:tracePt t="49131" x="4330700" y="2644775"/>
          <p14:tracePt t="49139" x="4294188" y="2662238"/>
          <p14:tracePt t="49147" x="4284663" y="2671763"/>
          <p14:tracePt t="49155" x="4275138" y="2690813"/>
          <p14:tracePt t="49163" x="4248150" y="2708275"/>
          <p14:tracePt t="49171" x="4248150" y="2717800"/>
          <p14:tracePt t="49179" x="4238625" y="2727325"/>
          <p14:tracePt t="49195" x="4230688" y="2735263"/>
          <p14:tracePt t="49253" x="4221163" y="2754313"/>
          <p14:tracePt t="49280" x="4211638" y="2763838"/>
          <p14:tracePt t="49301" x="4202113" y="2771775"/>
          <p14:tracePt t="49309" x="4194175" y="2781300"/>
          <p14:tracePt t="49332" x="4194175" y="2790825"/>
          <p14:tracePt t="49347" x="4175125" y="2808288"/>
          <p14:tracePt t="49355" x="4165600" y="2808288"/>
          <p14:tracePt t="49363" x="4157663" y="2827338"/>
          <p14:tracePt t="49372" x="4148138" y="2836863"/>
          <p14:tracePt t="49389" x="4129088" y="2854325"/>
          <p14:tracePt t="49397" x="4121150" y="2873375"/>
          <p14:tracePt t="49403" x="4111625" y="2881313"/>
          <p14:tracePt t="49421" x="4111625" y="2900363"/>
          <p14:tracePt t="49427" x="4102100" y="2909888"/>
          <p14:tracePt t="49445" x="4094163" y="2927350"/>
          <p14:tracePt t="49452" x="4084638" y="2927350"/>
          <p14:tracePt t="49461" x="4084638" y="2936875"/>
          <p14:tracePt t="49471" x="4075113" y="2963863"/>
          <p14:tracePt t="49478" x="4065588" y="2982913"/>
          <p14:tracePt t="49484" x="4057650" y="3000375"/>
          <p14:tracePt t="49492" x="4029075" y="3017838"/>
          <p14:tracePt t="49499" x="4011613" y="3054350"/>
          <p14:tracePt t="49507" x="3992563" y="3073400"/>
          <p14:tracePt t="49515" x="3965575" y="3100388"/>
          <p14:tracePt t="49523" x="3929063" y="3155950"/>
          <p14:tracePt t="49531" x="3902075" y="3192463"/>
          <p14:tracePt t="49539" x="3856038" y="3246438"/>
          <p14:tracePt t="49547" x="3819525" y="3292475"/>
          <p14:tracePt t="49555" x="3792538" y="3355975"/>
          <p14:tracePt t="49563" x="3756025" y="3419475"/>
          <p14:tracePt t="49571" x="3738563" y="3446463"/>
          <p14:tracePt t="49579" x="3729038" y="3492500"/>
          <p14:tracePt t="49587" x="3702050" y="3519488"/>
          <p14:tracePt t="49595" x="3692525" y="3565525"/>
          <p14:tracePt t="49603" x="3683000" y="3592513"/>
          <p14:tracePt t="49611" x="3673475" y="3611563"/>
          <p14:tracePt t="49620" x="3656013" y="3648075"/>
          <p14:tracePt t="49629" x="3656013" y="3657600"/>
          <p14:tracePt t="49636" x="3656013" y="3694113"/>
          <p14:tracePt t="49645" x="3656013" y="3702050"/>
          <p14:tracePt t="49654" x="3656013" y="3711575"/>
          <p14:tracePt t="49662" x="3656013" y="3730625"/>
          <p14:tracePt t="49679" x="3646488" y="3748088"/>
          <p14:tracePt t="49700" x="3646488" y="3757613"/>
          <p14:tracePt t="49716" x="3646488" y="3784600"/>
          <p14:tracePt t="49724" x="3646488" y="3794125"/>
          <p14:tracePt t="49731" x="3646488" y="3803650"/>
          <p14:tracePt t="49739" x="3646488" y="3821113"/>
          <p14:tracePt t="49747" x="3646488" y="3830638"/>
          <p14:tracePt t="49755" x="3646488" y="3848100"/>
          <p14:tracePt t="49763" x="3646488" y="3884613"/>
          <p14:tracePt t="49771" x="3646488" y="3911600"/>
          <p14:tracePt t="49779" x="3646488" y="3930650"/>
          <p14:tracePt t="49787" x="3646488" y="3967163"/>
          <p14:tracePt t="49795" x="3646488" y="3984625"/>
          <p14:tracePt t="49803" x="3656013" y="4030663"/>
          <p14:tracePt t="49812" x="3656013" y="4067175"/>
          <p14:tracePt t="49820" x="3656013" y="4122738"/>
          <p14:tracePt t="49827" x="3683000" y="4167188"/>
          <p14:tracePt t="49839" x="3702050" y="4213225"/>
          <p14:tracePt t="49845" x="3702050" y="4240213"/>
          <p14:tracePt t="49852" x="3702050" y="4276725"/>
          <p14:tracePt t="49861" x="3702050" y="4295775"/>
          <p14:tracePt t="49869" x="3709988" y="4322763"/>
          <p14:tracePt t="49877" x="3709988" y="4332288"/>
          <p14:tracePt t="49884" x="3709988" y="4340225"/>
          <p14:tracePt t="49899" x="3709988" y="4359275"/>
          <p14:tracePt t="49907" x="3719513" y="4368800"/>
          <p14:tracePt t="49947" x="3729038" y="4376738"/>
          <p14:tracePt t="49964" x="3738563" y="4386263"/>
          <p14:tracePt t="49971" x="3746500" y="4395788"/>
          <p14:tracePt t="49979" x="3765550" y="4413250"/>
          <p14:tracePt t="49995" x="3775075" y="4432300"/>
          <p14:tracePt t="50003" x="3792538" y="4449763"/>
          <p14:tracePt t="50011" x="3802063" y="4459288"/>
          <p14:tracePt t="50019" x="3819525" y="4478338"/>
          <p14:tracePt t="50027" x="3856038" y="4514850"/>
          <p14:tracePt t="50036" x="3875088" y="4522788"/>
          <p14:tracePt t="50044" x="3902075" y="4551363"/>
          <p14:tracePt t="50051" x="3948113" y="4578350"/>
          <p14:tracePt t="50062" x="3956050" y="4578350"/>
          <p14:tracePt t="50068" x="4011613" y="4614863"/>
          <p14:tracePt t="50078" x="4038600" y="4624388"/>
          <p14:tracePt t="50088" x="4094163" y="4641850"/>
          <p14:tracePt t="50095" x="4157663" y="4668838"/>
          <p14:tracePt t="50101" x="4238625" y="4697413"/>
          <p14:tracePt t="50114" x="4321175" y="4732338"/>
          <p14:tracePt t="50116" x="4467225" y="4768850"/>
          <p14:tracePt t="50123" x="4613275" y="4797425"/>
          <p14:tracePt t="50131" x="4822825" y="4841875"/>
          <p14:tracePt t="50139" x="5005388" y="4878388"/>
          <p14:tracePt t="50147" x="5205413" y="4887913"/>
          <p14:tracePt t="50155" x="5387975" y="4906963"/>
          <p14:tracePt t="50163" x="5588000" y="4906963"/>
          <p14:tracePt t="50171" x="5734050" y="4906963"/>
          <p14:tracePt t="50179" x="5862638" y="4906963"/>
          <p14:tracePt t="50187" x="5972175" y="4906963"/>
          <p14:tracePt t="50195" x="6080125" y="4906963"/>
          <p14:tracePt t="50203" x="6135688" y="4906963"/>
          <p14:tracePt t="50211" x="6181725" y="4906963"/>
          <p14:tracePt t="50219" x="6199188" y="4906963"/>
          <p14:tracePt t="50251" x="6218238" y="4906963"/>
          <p14:tracePt t="50261" x="6235700" y="4906963"/>
          <p14:tracePt t="50268" x="6254750" y="4878388"/>
          <p14:tracePt t="50279" x="6281738" y="4833938"/>
          <p14:tracePt t="50283" x="6308725" y="4797425"/>
          <p14:tracePt t="50292" x="6354763" y="4732338"/>
          <p14:tracePt t="50299" x="6372225" y="4678363"/>
          <p14:tracePt t="50308" x="6399213" y="4595813"/>
          <p14:tracePt t="50315" x="6408738" y="4551363"/>
          <p14:tracePt t="50323" x="6408738" y="4495800"/>
          <p14:tracePt t="50331" x="6408738" y="4441825"/>
          <p14:tracePt t="50339" x="6408738" y="4413250"/>
          <p14:tracePt t="50347" x="6408738" y="4368800"/>
          <p14:tracePt t="50355" x="6408738" y="4332288"/>
          <p14:tracePt t="50363" x="6399213" y="4268788"/>
          <p14:tracePt t="50371" x="6391275" y="4249738"/>
          <p14:tracePt t="50379" x="6354763" y="4176713"/>
          <p14:tracePt t="50387" x="6326188" y="4149725"/>
          <p14:tracePt t="50395" x="6281738" y="4086225"/>
          <p14:tracePt t="50403" x="6218238" y="4003675"/>
          <p14:tracePt t="50411" x="6145213" y="3921125"/>
          <p14:tracePt t="50421" x="6072188" y="3821113"/>
          <p14:tracePt t="50428" x="5980113" y="3721100"/>
          <p14:tracePt t="50436" x="5916613" y="3621088"/>
          <p14:tracePt t="50444" x="5807075" y="3502025"/>
          <p14:tracePt t="50452" x="5707063" y="3382963"/>
          <p14:tracePt t="50460" x="5616575" y="3273425"/>
          <p14:tracePt t="50469" x="5524500" y="3155950"/>
          <p14:tracePt t="50477" x="5424488" y="3054350"/>
          <p14:tracePt t="50485" x="5351463" y="2973388"/>
          <p14:tracePt t="50493" x="5314950" y="2927350"/>
          <p14:tracePt t="50499" x="5268913" y="2873375"/>
          <p14:tracePt t="50508" x="5251450" y="2827338"/>
          <p14:tracePt t="50515" x="5241925" y="2827338"/>
          <p14:tracePt t="50524" x="5214938" y="2808288"/>
          <p14:tracePt t="50531" x="5205413" y="2781300"/>
          <p14:tracePt t="50539" x="5195888" y="2781300"/>
          <p14:tracePt t="50547" x="5178425" y="2771775"/>
          <p14:tracePt t="50571" x="5168900" y="2763838"/>
          <p14:tracePt t="50579" x="5151438" y="2763838"/>
          <p14:tracePt t="50590" x="5132388" y="2744788"/>
          <p14:tracePt t="50603" x="5105400" y="2744788"/>
          <p14:tracePt t="50611" x="5095875" y="2744788"/>
          <p14:tracePt t="50619" x="5059363" y="2744788"/>
          <p14:tracePt t="50627" x="5041900" y="2744788"/>
          <p14:tracePt t="50635" x="5014913" y="2744788"/>
          <p14:tracePt t="50643" x="4986338" y="2744788"/>
          <p14:tracePt t="50651" x="4959350" y="2744788"/>
          <p14:tracePt t="50659" x="4949825" y="2744788"/>
          <p14:tracePt t="50667" x="4913313" y="2744788"/>
          <p14:tracePt t="50675" x="4905375" y="2744788"/>
          <p14:tracePt t="50683" x="4886325" y="2744788"/>
          <p14:tracePt t="50691" x="4876800" y="2744788"/>
          <p14:tracePt t="50699" x="4868863" y="2744788"/>
          <p14:tracePt t="50708" x="4849813" y="2744788"/>
          <p14:tracePt t="50715" x="4840288" y="2744788"/>
          <p14:tracePt t="50724" x="4822825" y="2744788"/>
          <p14:tracePt t="50731" x="4795838" y="2744788"/>
          <p14:tracePt t="50740" x="4749800" y="2744788"/>
          <p14:tracePt t="50747" x="4722813" y="2744788"/>
          <p14:tracePt t="50756" x="4667250" y="2744788"/>
          <p14:tracePt t="50764" x="4630738" y="2744788"/>
          <p14:tracePt t="50772" x="4576763" y="2744788"/>
          <p14:tracePt t="50780" x="4530725" y="2744788"/>
          <p14:tracePt t="50788" x="4476750" y="2744788"/>
          <p14:tracePt t="50796" x="4440238" y="2744788"/>
          <p14:tracePt t="50804" x="4394200" y="2744788"/>
          <p14:tracePt t="50812" x="4367213" y="2754313"/>
          <p14:tracePt t="50820" x="4340225" y="2754313"/>
          <p14:tracePt t="50828" x="4321175" y="2754313"/>
          <p14:tracePt t="50836" x="4311650" y="2754313"/>
          <p14:tracePt t="50844" x="4294188" y="2754313"/>
          <p14:tracePt t="50853" x="4275138" y="2763838"/>
          <p14:tracePt t="50867" x="4267200" y="2763838"/>
          <p14:tracePt t="50875" x="4238625" y="2763838"/>
          <p14:tracePt t="50883" x="4221163" y="2763838"/>
          <p14:tracePt t="50892" x="4202113" y="2781300"/>
          <p14:tracePt t="50899" x="4184650" y="2781300"/>
          <p14:tracePt t="50907" x="4157663" y="2781300"/>
          <p14:tracePt t="50915" x="4138613" y="2790825"/>
          <p14:tracePt t="50923" x="4094163" y="2790825"/>
          <p14:tracePt t="50931" x="4057650" y="2800350"/>
          <p14:tracePt t="50939" x="4038600" y="2808288"/>
          <p14:tracePt t="50947" x="4011613" y="2808288"/>
          <p14:tracePt t="50955" x="3984625" y="2827338"/>
          <p14:tracePt t="50963" x="3965575" y="2836863"/>
          <p14:tracePt t="50979" x="3956050" y="2836863"/>
          <p14:tracePt t="50995" x="3948113" y="2836863"/>
          <p14:tracePt t="51003" x="3938588" y="2844800"/>
          <p14:tracePt t="51012" x="3919538" y="2844800"/>
          <p14:tracePt t="51019" x="3911600" y="2854325"/>
          <p14:tracePt t="51044" x="3902075" y="2854325"/>
          <p14:tracePt t="51053" x="3902075" y="2863850"/>
          <p14:tracePt t="51065" x="3892550" y="2873375"/>
          <p14:tracePt t="51078" x="3883025" y="2881313"/>
          <p14:tracePt t="51088" x="3875088" y="2890838"/>
          <p14:tracePt t="51389" x="3875088" y="2909888"/>
          <p14:tracePt t="51396" x="3875088" y="2917825"/>
          <p14:tracePt t="51405" x="3865563" y="2927350"/>
          <p14:tracePt t="51413" x="3865563" y="2946400"/>
          <p14:tracePt t="51421" x="3846513" y="2963863"/>
          <p14:tracePt t="51429" x="3846513" y="2990850"/>
          <p14:tracePt t="51436" x="3829050" y="3009900"/>
          <p14:tracePt t="51444" x="3802063" y="3073400"/>
          <p14:tracePt t="51451" x="3792538" y="3109913"/>
          <p14:tracePt t="51459" x="3775075" y="3155950"/>
          <p14:tracePt t="51467" x="3746500" y="3236913"/>
          <p14:tracePt t="51476" x="3729038" y="3309938"/>
          <p14:tracePt t="51486" x="3692525" y="3429000"/>
          <p14:tracePt t="51491" x="3692525" y="3519488"/>
          <p14:tracePt t="51500" x="3629025" y="3675063"/>
          <p14:tracePt t="51508" x="3619500" y="3748088"/>
          <p14:tracePt t="51515" x="3619500" y="3875088"/>
          <p14:tracePt t="51523" x="3619500" y="4003675"/>
          <p14:tracePt t="51531" x="3619500" y="4094163"/>
          <p14:tracePt t="51539" x="3619500" y="4222750"/>
          <p14:tracePt t="51547" x="3619500" y="4295775"/>
          <p14:tracePt t="51555" x="3619500" y="4386263"/>
          <p14:tracePt t="51563" x="3619500" y="4459288"/>
          <p14:tracePt t="51571" x="3619500" y="4522788"/>
          <p14:tracePt t="51579" x="3619500" y="4559300"/>
          <p14:tracePt t="51587" x="3619500" y="4578350"/>
          <p14:tracePt t="51596" x="3619500" y="4587875"/>
          <p14:tracePt t="51725" x="3629025" y="4614863"/>
          <p14:tracePt t="51731" x="3646488" y="4632325"/>
          <p14:tracePt t="51739" x="3656013" y="4641850"/>
          <p14:tracePt t="51747" x="3692525" y="4668838"/>
          <p14:tracePt t="51755" x="3709988" y="4678363"/>
          <p14:tracePt t="51763" x="3729038" y="4687888"/>
          <p14:tracePt t="51771" x="3775075" y="4714875"/>
          <p14:tracePt t="51779" x="3783013" y="4714875"/>
          <p14:tracePt t="51787" x="3819525" y="4724400"/>
          <p14:tracePt t="51795" x="3846513" y="4741863"/>
          <p14:tracePt t="51803" x="3875088" y="4760913"/>
          <p14:tracePt t="51811" x="3919538" y="4768850"/>
          <p14:tracePt t="51819" x="4002088" y="4797425"/>
          <p14:tracePt t="51827" x="4102100" y="4851400"/>
          <p14:tracePt t="51835" x="4175125" y="4860925"/>
          <p14:tracePt t="51844" x="4275138" y="4906963"/>
          <p14:tracePt t="51851" x="4403725" y="4933950"/>
          <p14:tracePt t="51860" x="4530725" y="4960938"/>
          <p14:tracePt t="51867" x="4649788" y="4987925"/>
          <p14:tracePt t="51875" x="4776788" y="5006975"/>
          <p14:tracePt t="51883" x="4886325" y="5006975"/>
          <p14:tracePt t="51891" x="5014913" y="5006975"/>
          <p14:tracePt t="51899" x="5122863" y="5006975"/>
          <p14:tracePt t="51908" x="5214938" y="5006975"/>
          <p14:tracePt t="51915" x="5334000" y="4960938"/>
          <p14:tracePt t="51925" x="5424488" y="4933950"/>
          <p14:tracePt t="51931" x="5524500" y="4870450"/>
          <p14:tracePt t="51940" x="5570538" y="4841875"/>
          <p14:tracePt t="51948" x="5597525" y="4814888"/>
          <p14:tracePt t="51956" x="5607050" y="4797425"/>
          <p14:tracePt t="51964" x="5624513" y="4768850"/>
          <p14:tracePt t="51972" x="5634038" y="4741863"/>
          <p14:tracePt t="51980" x="5634038" y="4724400"/>
          <p14:tracePt t="51987" x="5634038" y="4697413"/>
          <p14:tracePt t="51995" x="5634038" y="4687888"/>
          <p14:tracePt t="52003" x="5634038" y="4678363"/>
          <p14:tracePt t="52019" x="5634038" y="4660900"/>
          <p14:tracePt t="52108" x="5634038" y="4651375"/>
          <p14:tracePt t="52115" x="5634038" y="4641850"/>
          <p14:tracePt t="52124" x="5634038" y="4614863"/>
          <p14:tracePt t="52139" x="5634038" y="4605338"/>
          <p14:tracePt t="52147" x="5634038" y="4578350"/>
          <p14:tracePt t="52155" x="5634038" y="4568825"/>
          <p14:tracePt t="52163" x="5643563" y="4551363"/>
          <p14:tracePt t="52171" x="5653088" y="4532313"/>
          <p14:tracePt t="52180" x="5653088" y="4522788"/>
          <p14:tracePt t="52187" x="5661025" y="4514850"/>
          <p14:tracePt t="52198" x="5670550" y="4514850"/>
          <p14:tracePt t="52253" x="5680075" y="4486275"/>
          <p14:tracePt t="52269" x="5688013" y="4468813"/>
          <p14:tracePt t="52277" x="5697538" y="4432300"/>
          <p14:tracePt t="52286" x="5697538" y="4413250"/>
          <p14:tracePt t="52295" x="5716588" y="4386263"/>
          <p14:tracePt t="52303" x="5716588" y="4368800"/>
          <p14:tracePt t="52312" x="5716588" y="4340225"/>
          <p14:tracePt t="52316" x="5716588" y="4313238"/>
          <p14:tracePt t="52324" x="5716588" y="4295775"/>
          <p14:tracePt t="52331" x="5716588" y="4268788"/>
          <p14:tracePt t="52340" x="5716588" y="4232275"/>
          <p14:tracePt t="52347" x="5716588" y="4195763"/>
          <p14:tracePt t="52356" x="5716588" y="4176713"/>
          <p14:tracePt t="52363" x="5716588" y="4149725"/>
          <p14:tracePt t="52372" x="5716588" y="4113213"/>
          <p14:tracePt t="52379" x="5707063" y="4094163"/>
          <p14:tracePt t="52398" x="5697538" y="4057650"/>
          <p14:tracePt t="52405" x="5680075" y="4030663"/>
          <p14:tracePt t="52412" x="5670550" y="4013200"/>
          <p14:tracePt t="52419" x="5661025" y="3994150"/>
          <p14:tracePt t="52428" x="5661025" y="3967163"/>
          <p14:tracePt t="52435" x="5653088" y="3948113"/>
          <p14:tracePt t="52444" x="5624513" y="3903663"/>
          <p14:tracePt t="52451" x="5616575" y="3884613"/>
          <p14:tracePt t="52460" x="5597525" y="3840163"/>
          <p14:tracePt t="52467" x="5588000" y="3803650"/>
          <p14:tracePt t="52475" x="5570538" y="3784600"/>
          <p14:tracePt t="52483" x="5551488" y="3738563"/>
          <p14:tracePt t="52491" x="5514975" y="3675063"/>
          <p14:tracePt t="52499" x="5507038" y="3648075"/>
          <p14:tracePt t="52508" x="5487988" y="3611563"/>
          <p14:tracePt t="52515" x="5451475" y="3556000"/>
          <p14:tracePt t="52523" x="5441950" y="3529013"/>
          <p14:tracePt t="52531" x="5405438" y="3482975"/>
          <p14:tracePt t="52539" x="5397500" y="3446463"/>
          <p14:tracePt t="52547" x="5351463" y="3402013"/>
          <p14:tracePt t="52555" x="5334000" y="3355975"/>
          <p14:tracePt t="52563" x="5324475" y="3338513"/>
          <p14:tracePt t="52571" x="5287963" y="3282950"/>
          <p14:tracePt t="52579" x="5251450" y="3246438"/>
          <p14:tracePt t="52587" x="5232400" y="3228975"/>
          <p14:tracePt t="52595" x="5205413" y="3200400"/>
          <p14:tracePt t="52603" x="5168900" y="3182938"/>
          <p14:tracePt t="52611" x="5114925" y="3146425"/>
          <p14:tracePt t="52619" x="5078413" y="3136900"/>
          <p14:tracePt t="52627" x="5014913" y="3109913"/>
          <p14:tracePt t="52635" x="4978400" y="3090863"/>
          <p14:tracePt t="52643" x="4922838" y="3090863"/>
          <p14:tracePt t="52651" x="4895850" y="3082925"/>
          <p14:tracePt t="52659" x="4849813" y="3054350"/>
          <p14:tracePt t="52667" x="4813300" y="3046413"/>
          <p14:tracePt t="52674" x="4786313" y="3036888"/>
          <p14:tracePt t="52683" x="4749800" y="3027363"/>
          <p14:tracePt t="52691" x="4703763" y="3017838"/>
          <p14:tracePt t="52699" x="4686300" y="3017838"/>
          <p14:tracePt t="52708" x="4649788" y="3009900"/>
          <p14:tracePt t="52715" x="4586288" y="2982913"/>
          <p14:tracePt t="52723" x="4557713" y="2982913"/>
          <p14:tracePt t="52731" x="4521200" y="2973388"/>
          <p14:tracePt t="52742" x="4484688" y="2973388"/>
          <p14:tracePt t="52747" x="4440238" y="2973388"/>
          <p14:tracePt t="52756" x="4384675" y="2973388"/>
          <p14:tracePt t="52763" x="4376738" y="2973388"/>
          <p14:tracePt t="52771" x="4340225" y="2973388"/>
          <p14:tracePt t="52779" x="4303713" y="2973388"/>
          <p14:tracePt t="52787" x="4284663" y="2973388"/>
          <p14:tracePt t="52795" x="4275138" y="2973388"/>
          <p14:tracePt t="52803" x="4257675" y="2973388"/>
          <p14:tracePt t="52811" x="4248150" y="2973388"/>
          <p14:tracePt t="52827" x="4238625" y="2982913"/>
          <p14:tracePt t="52975" x="4230688" y="2982913"/>
          <p14:tracePt t="53381" x="4221163" y="2990850"/>
          <p14:tracePt t="53388" x="4202113" y="3009900"/>
          <p14:tracePt t="53396" x="4184650" y="3027363"/>
          <p14:tracePt t="53403" x="4157663" y="3046413"/>
          <p14:tracePt t="53412" x="4138613" y="3063875"/>
          <p14:tracePt t="53419" x="4121150" y="3082925"/>
          <p14:tracePt t="53427" x="4102100" y="3100388"/>
          <p14:tracePt t="53435" x="4094163" y="3109913"/>
          <p14:tracePt t="53444" x="4084638" y="3119438"/>
          <p14:tracePt t="53451" x="4065588" y="3136900"/>
          <p14:tracePt t="53459" x="4065588" y="3146425"/>
          <p14:tracePt t="53467" x="4065588" y="3155950"/>
          <p14:tracePt t="53476" x="4057650" y="3163888"/>
          <p14:tracePt t="53499" x="4048125" y="3173413"/>
          <p14:tracePt t="53508" x="4038600" y="3192463"/>
          <p14:tracePt t="53515" x="4029075" y="3200400"/>
          <p14:tracePt t="53531" x="4021138" y="3209925"/>
          <p14:tracePt t="53539" x="4021138" y="3228975"/>
          <p14:tracePt t="53547" x="4011613" y="3236913"/>
          <p14:tracePt t="53556" x="4002088" y="3246438"/>
          <p14:tracePt t="53573" x="4002088" y="3265488"/>
          <p14:tracePt t="53579" x="3984625" y="3302000"/>
          <p14:tracePt t="53587" x="3975100" y="3309938"/>
          <p14:tracePt t="53595" x="3965575" y="3319463"/>
          <p14:tracePt t="53603" x="3965575" y="3328988"/>
          <p14:tracePt t="53613" x="3965575" y="3338513"/>
          <p14:tracePt t="53620" x="3956050" y="3365500"/>
          <p14:tracePt t="53629" x="3956050" y="3375025"/>
          <p14:tracePt t="53636" x="3938588" y="3402013"/>
          <p14:tracePt t="53643" x="3938588" y="3411538"/>
          <p14:tracePt t="53652" x="3938588" y="3429000"/>
          <p14:tracePt t="53661" x="3919538" y="3455988"/>
          <p14:tracePt t="53678" x="3919538" y="3465513"/>
          <p14:tracePt t="53684" x="3919538" y="3475038"/>
          <p14:tracePt t="53694" x="3919538" y="3482975"/>
          <p14:tracePt t="53700" x="3919538" y="3492500"/>
          <p14:tracePt t="53711" x="3919538" y="3502025"/>
          <p14:tracePt t="53716" x="3911600" y="3519488"/>
          <p14:tracePt t="53732" x="3902075" y="3529013"/>
          <p14:tracePt t="53745" x="3892550" y="3548063"/>
          <p14:tracePt t="53757" x="3892550" y="3556000"/>
          <p14:tracePt t="53774" x="3892550" y="3565525"/>
          <p14:tracePt t="53779" x="3892550" y="3575050"/>
          <p14:tracePt t="53788" x="3892550" y="3584575"/>
          <p14:tracePt t="53795" x="3883025" y="3592513"/>
          <p14:tracePt t="53803" x="3883025" y="3611563"/>
          <p14:tracePt t="53811" x="3883025" y="3621088"/>
          <p14:tracePt t="53819" x="3883025" y="3629025"/>
          <p14:tracePt t="53827" x="3883025" y="3665538"/>
          <p14:tracePt t="53843" x="3883025" y="3694113"/>
          <p14:tracePt t="53851" x="3883025" y="3711575"/>
          <p14:tracePt t="53860" x="3883025" y="3738563"/>
          <p14:tracePt t="53867" x="3883025" y="3775075"/>
          <p14:tracePt t="53876" x="3883025" y="3811588"/>
          <p14:tracePt t="53883" x="3883025" y="3857625"/>
          <p14:tracePt t="53892" x="3892550" y="3894138"/>
          <p14:tracePt t="53899" x="3892550" y="3957638"/>
          <p14:tracePt t="53908" x="3919538" y="3984625"/>
          <p14:tracePt t="53915" x="3956050" y="4076700"/>
          <p14:tracePt t="53924" x="3984625" y="4130675"/>
          <p14:tracePt t="53931" x="4029075" y="4203700"/>
          <p14:tracePt t="53939" x="4057650" y="4232275"/>
          <p14:tracePt t="53948" x="4084638" y="4276725"/>
          <p14:tracePt t="53955" x="4138613" y="4340225"/>
          <p14:tracePt t="53963" x="4148138" y="4349750"/>
          <p14:tracePt t="53971" x="4157663" y="4368800"/>
          <p14:tracePt t="53979" x="4175125" y="4386263"/>
          <p14:tracePt t="53987" x="4194175" y="4405313"/>
          <p14:tracePt t="53995" x="4211638" y="4405313"/>
          <p14:tracePt t="54003" x="4238625" y="4422775"/>
          <p14:tracePt t="54028" x="4330700" y="4432300"/>
          <p14:tracePt t="54035" x="4348163" y="4432300"/>
          <p14:tracePt t="54043" x="4384675" y="4432300"/>
          <p14:tracePt t="54051" x="4440238" y="4432300"/>
          <p14:tracePt t="54059" x="4503738" y="4432300"/>
          <p14:tracePt t="54067" x="4557713" y="4432300"/>
          <p14:tracePt t="54075" x="4613275" y="4432300"/>
          <p14:tracePt t="54083" x="4686300" y="4432300"/>
          <p14:tracePt t="54092" x="4776788" y="4432300"/>
          <p14:tracePt t="54099" x="4832350" y="4432300"/>
          <p14:tracePt t="54108" x="4922838" y="4432300"/>
          <p14:tracePt t="54115" x="5005388" y="4432300"/>
          <p14:tracePt t="54125" x="5059363" y="4432300"/>
          <p14:tracePt t="54131" x="5151438" y="4432300"/>
          <p14:tracePt t="54140" x="5205413" y="4432300"/>
          <p14:tracePt t="54147" x="5260975" y="4432300"/>
          <p14:tracePt t="54157" x="5297488" y="4432300"/>
          <p14:tracePt t="54165" x="5351463" y="4432300"/>
          <p14:tracePt t="54177" x="5387975" y="4422775"/>
          <p14:tracePt t="54180" x="5434013" y="4422775"/>
          <p14:tracePt t="54194" x="5470525" y="4413250"/>
          <p14:tracePt t="54196" x="5507038" y="4405313"/>
          <p14:tracePt t="54212" x="5524500" y="4405313"/>
          <p14:tracePt t="54219" x="5534025" y="4405313"/>
          <p14:tracePt t="54227" x="5543550" y="4395788"/>
          <p14:tracePt t="54244" x="5551488" y="4386263"/>
          <p14:tracePt t="54251" x="5570538" y="4376738"/>
          <p14:tracePt t="54267" x="5580063" y="4368800"/>
          <p14:tracePt t="54276" x="5588000" y="4359275"/>
          <p14:tracePt t="54283" x="5607050" y="4349750"/>
          <p14:tracePt t="54291" x="5634038" y="4332288"/>
          <p14:tracePt t="54299" x="5634038" y="4322763"/>
          <p14:tracePt t="54308" x="5661025" y="4303713"/>
          <p14:tracePt t="54315" x="5688013" y="4276725"/>
          <p14:tracePt t="54323" x="5707063" y="4232275"/>
          <p14:tracePt t="54331" x="5707063" y="4222750"/>
          <p14:tracePt t="54339" x="5724525" y="4195763"/>
          <p14:tracePt t="54347" x="5734050" y="4176713"/>
          <p14:tracePt t="54356" x="5753100" y="4140200"/>
          <p14:tracePt t="54363" x="5761038" y="4130675"/>
          <p14:tracePt t="54371" x="5770563" y="4094163"/>
          <p14:tracePt t="54379" x="5770563" y="4067175"/>
          <p14:tracePt t="54388" x="5780088" y="4021138"/>
          <p14:tracePt t="54395" x="5780088" y="3994150"/>
          <p14:tracePt t="54403" x="5780088" y="3948113"/>
          <p14:tracePt t="54411" x="5807075" y="3903663"/>
          <p14:tracePt t="54419" x="5807075" y="3875088"/>
          <p14:tracePt t="54427" x="5807075" y="3840163"/>
          <p14:tracePt t="54435" x="5807075" y="3794125"/>
          <p14:tracePt t="54443" x="5807075" y="3757613"/>
          <p14:tracePt t="54451" x="5807075" y="3684588"/>
          <p14:tracePt t="54459" x="5807075" y="3648075"/>
          <p14:tracePt t="54467" x="5807075" y="3621088"/>
          <p14:tracePt t="54475" x="5807075" y="3575050"/>
          <p14:tracePt t="54483" x="5807075" y="3538538"/>
          <p14:tracePt t="54491" x="5807075" y="3519488"/>
          <p14:tracePt t="54499" x="5797550" y="3482975"/>
          <p14:tracePt t="54508" x="5789613" y="3455988"/>
          <p14:tracePt t="54515" x="5761038" y="3429000"/>
          <p14:tracePt t="54526" x="5761038" y="3419475"/>
          <p14:tracePt t="54531" x="5753100" y="3402013"/>
          <p14:tracePt t="54541" x="5743575" y="3382963"/>
          <p14:tracePt t="54547" x="5716588" y="3346450"/>
          <p14:tracePt t="54555" x="5707063" y="3346450"/>
          <p14:tracePt t="54563" x="5688013" y="3319463"/>
          <p14:tracePt t="54571" x="5670550" y="3309938"/>
          <p14:tracePt t="54579" x="5661025" y="3273425"/>
          <p14:tracePt t="54587" x="5653088" y="3265488"/>
          <p14:tracePt t="54595" x="5624513" y="3236913"/>
          <p14:tracePt t="54603" x="5607050" y="3228975"/>
          <p14:tracePt t="54611" x="5570538" y="3209925"/>
          <p14:tracePt t="54619" x="5534025" y="3182938"/>
          <p14:tracePt t="54627" x="5507038" y="3163888"/>
          <p14:tracePt t="54635" x="5470525" y="3136900"/>
          <p14:tracePt t="54643" x="5424488" y="3109913"/>
          <p14:tracePt t="54651" x="5397500" y="3082925"/>
          <p14:tracePt t="54659" x="5378450" y="3073400"/>
          <p14:tracePt t="54667" x="5334000" y="3054350"/>
          <p14:tracePt t="54674" x="5314950" y="3046413"/>
          <p14:tracePt t="54683" x="5305425" y="3036888"/>
          <p14:tracePt t="54692" x="5278438" y="3027363"/>
          <p14:tracePt t="54699" x="5260975" y="3017838"/>
          <p14:tracePt t="54708" x="5241925" y="3000375"/>
          <p14:tracePt t="54715" x="5224463" y="2990850"/>
          <p14:tracePt t="54723" x="5195888" y="2973388"/>
          <p14:tracePt t="54731" x="5178425" y="2973388"/>
          <p14:tracePt t="54742" x="5122863" y="2954338"/>
          <p14:tracePt t="54747" x="5114925" y="2946400"/>
          <p14:tracePt t="54755" x="5086350" y="2936875"/>
          <p14:tracePt t="54763" x="5059363" y="2936875"/>
          <p14:tracePt t="54772" x="5022850" y="2927350"/>
          <p14:tracePt t="54779" x="5005388" y="2917825"/>
          <p14:tracePt t="54787" x="4978400" y="2917825"/>
          <p14:tracePt t="54795" x="4949825" y="2900363"/>
          <p14:tracePt t="54803" x="4932363" y="2890838"/>
          <p14:tracePt t="54814" x="4913313" y="2890838"/>
          <p14:tracePt t="54821" x="4876800" y="2881313"/>
          <p14:tracePt t="54837" x="4849813" y="2873375"/>
          <p14:tracePt t="54845" x="4840288" y="2873375"/>
          <p14:tracePt t="54853" x="4822825" y="2873375"/>
          <p14:tracePt t="54861" x="4803775" y="2873375"/>
          <p14:tracePt t="54878" x="4795838" y="2873375"/>
          <p14:tracePt t="54895" x="4786313" y="2873375"/>
          <p14:tracePt t="54900" x="4776788" y="2873375"/>
          <p14:tracePt t="54910" x="4759325" y="2873375"/>
          <p14:tracePt t="54916" x="4740275" y="2873375"/>
          <p14:tracePt t="54927" x="4703763" y="2873375"/>
          <p14:tracePt t="54932" x="4695825" y="2873375"/>
          <p14:tracePt t="54941" x="4659313" y="2873375"/>
          <p14:tracePt t="54948" x="4640263" y="2873375"/>
          <p14:tracePt t="54960" x="4613275" y="2873375"/>
          <p14:tracePt t="54964" x="4603750" y="2873375"/>
          <p14:tracePt t="54972" x="4576763" y="2873375"/>
          <p14:tracePt t="54980" x="4549775" y="2881313"/>
          <p14:tracePt t="54991" x="4540250" y="2881313"/>
          <p14:tracePt t="54995" x="4521200" y="2890838"/>
          <p14:tracePt t="55010" x="4513263" y="2890838"/>
          <p14:tracePt t="55011" x="4476750" y="2900363"/>
          <p14:tracePt t="55019" x="4467225" y="2900363"/>
          <p14:tracePt t="55027" x="4440238" y="2909888"/>
          <p14:tracePt t="55035" x="4403725" y="2927350"/>
          <p14:tracePt t="55043" x="4384675" y="2936875"/>
          <p14:tracePt t="55051" x="4367213" y="2946400"/>
          <p14:tracePt t="55060" x="4348163" y="2954338"/>
          <p14:tracePt t="55069" x="4311650" y="2963863"/>
          <p14:tracePt t="55078" x="4284663" y="2973388"/>
          <p14:tracePt t="55085" x="4275138" y="2982913"/>
          <p14:tracePt t="55095" x="4267200" y="2990850"/>
          <p14:tracePt t="55100" x="4238625" y="3009900"/>
          <p14:tracePt t="55115" x="4221163" y="3027363"/>
          <p14:tracePt t="55131" x="4211638" y="3036888"/>
          <p14:tracePt t="55163" x="4194175" y="3046413"/>
          <p14:tracePt t="55227" x="4184650" y="3046413"/>
          <p14:tracePt t="55341" x="4157663" y="3054350"/>
          <p14:tracePt t="55360" x="4148138" y="3063875"/>
          <p14:tracePt t="55380" x="4138613" y="3073400"/>
          <p14:tracePt t="55412" x="4129088" y="3082925"/>
          <p14:tracePt t="55558" x="4129088" y="3090863"/>
          <p14:tracePt t="55565" x="4121150" y="3109913"/>
          <p14:tracePt t="55580" x="4102100" y="3119438"/>
          <p14:tracePt t="55596" x="4094163" y="3136900"/>
          <p14:tracePt t="55605" x="4084638" y="3146425"/>
          <p14:tracePt t="55621" x="4084638" y="3155950"/>
          <p14:tracePt t="55630" x="4065588" y="3163888"/>
          <p14:tracePt t="55652" x="4057650" y="3173413"/>
          <p14:tracePt t="55676" x="4038600" y="3173413"/>
          <p14:tracePt t="55684" x="4029075" y="3182938"/>
          <p14:tracePt t="55695" x="4021138" y="3192463"/>
          <p14:tracePt t="55700" x="4021138" y="3200400"/>
          <p14:tracePt t="55709" x="4011613" y="3200400"/>
          <p14:tracePt t="55726" x="3992563" y="3219450"/>
          <p14:tracePt t="55740" x="3984625" y="3228975"/>
          <p14:tracePt t="55748" x="3975100" y="3236913"/>
          <p14:tracePt t="55756" x="3965575" y="3246438"/>
          <p14:tracePt t="55813" x="3956050" y="3255963"/>
          <p14:tracePt t="56109" x="3948113" y="3265488"/>
          <p14:tracePt t="56151" x="3948113" y="3273425"/>
          <p14:tracePt t="56164" x="3938588" y="3282950"/>
          <p14:tracePt t="56574" x="3919538" y="3282950"/>
          <p14:tracePt t="56582" x="3902075" y="3292475"/>
          <p14:tracePt t="56592" x="3892550" y="3302000"/>
          <p14:tracePt t="56597" x="3883025" y="3309938"/>
          <p14:tracePt t="56620" x="3875088" y="3319463"/>
          <p14:tracePt t="56635" x="3875088" y="3328988"/>
          <p14:tracePt t="56741" x="3865563" y="3328988"/>
          <p14:tracePt t="56756" x="3856038" y="3346450"/>
          <p14:tracePt t="56788" x="3846513" y="3355975"/>
          <p14:tracePt t="56859" x="3829050" y="3375025"/>
          <p14:tracePt t="56875" x="3829050" y="3382963"/>
          <p14:tracePt t="56883" x="3819525" y="3392488"/>
          <p14:tracePt t="57333" x="3810000" y="3402013"/>
          <p14:tracePt t="57613" x="3802063" y="3419475"/>
          <p14:tracePt t="57629" x="3783013" y="3438525"/>
          <p14:tracePt t="57644" x="3783013" y="3446463"/>
          <p14:tracePt t="57667" x="3775075" y="3475038"/>
          <p14:tracePt t="57683" x="3765550" y="3492500"/>
          <p14:tracePt t="57699" x="3746500" y="3538538"/>
          <p14:tracePt t="57715" x="3729038" y="3556000"/>
          <p14:tracePt t="57723" x="3729038" y="3565525"/>
          <p14:tracePt t="57731" x="3729038" y="3575050"/>
          <p14:tracePt t="57751" x="3719513" y="3584575"/>
          <p14:tracePt t="57783" x="3719513" y="3592513"/>
          <p14:tracePt t="57805" x="3719513" y="3602038"/>
          <p14:tracePt t="57900" x="3719513" y="3611563"/>
          <p14:tracePt t="57916" x="3719513" y="3621088"/>
          <p14:tracePt t="57940" x="3719513" y="3629025"/>
          <p14:tracePt t="57948" x="3709988" y="3629025"/>
          <p14:tracePt t="58013" x="3702050" y="3638550"/>
          <p14:tracePt t="58028" x="3702050" y="3648075"/>
          <p14:tracePt t="58044" x="3702050" y="3657600"/>
          <p14:tracePt t="58059" x="3702050" y="3665538"/>
          <p14:tracePt t="58230" x="3702050" y="3684588"/>
          <p14:tracePt t="58564" x="3702050" y="3694113"/>
          <p14:tracePt t="58588" x="3702050" y="3721100"/>
          <p14:tracePt t="58596" x="3702050" y="3730625"/>
          <p14:tracePt t="58609" x="3702050" y="3748088"/>
          <p14:tracePt t="58614" x="3702050" y="3767138"/>
          <p14:tracePt t="58622" x="3702050" y="3775075"/>
          <p14:tracePt t="58628" x="3702050" y="3784600"/>
          <p14:tracePt t="58643" x="3702050" y="3803650"/>
          <p14:tracePt t="58653" x="3692525" y="3811588"/>
          <p14:tracePt t="58660" x="3692525" y="3821113"/>
          <p14:tracePt t="58668" x="3683000" y="3830638"/>
          <p14:tracePt t="58677" x="3683000" y="3848100"/>
          <p14:tracePt t="58700" x="3683000" y="3857625"/>
          <p14:tracePt t="58731" x="3683000" y="3867150"/>
          <p14:tracePt t="59924" x="3683000" y="3884613"/>
          <p14:tracePt t="59939" x="3673475" y="3903663"/>
          <p14:tracePt t="60045" x="3673475" y="3911600"/>
          <p14:tracePt t="60052" x="3656013" y="3930650"/>
          <p14:tracePt t="60100" x="3656013" y="3940175"/>
          <p14:tracePt t="60159" x="3656013" y="3948113"/>
          <p14:tracePt t="60173" x="3656013" y="3967163"/>
          <p14:tracePt t="60196" x="3656013" y="3976688"/>
          <p14:tracePt t="60212" x="3656013" y="3984625"/>
          <p14:tracePt t="60228" x="3656013" y="3994150"/>
          <p14:tracePt t="60243" x="3656013" y="4013200"/>
          <p14:tracePt t="60267" x="3656013" y="4021138"/>
          <p14:tracePt t="60283" x="3656013" y="4030663"/>
          <p14:tracePt t="60291" x="3656013" y="4049713"/>
          <p14:tracePt t="60307" x="3656013" y="4057650"/>
          <p14:tracePt t="60323" x="3656013" y="4067175"/>
          <p14:tracePt t="60347" x="3656013" y="4086225"/>
          <p14:tracePt t="60355" x="3656013" y="4094163"/>
          <p14:tracePt t="60363" x="3656013" y="4113213"/>
          <p14:tracePt t="60379" x="3656013" y="4130675"/>
          <p14:tracePt t="60387" x="3656013" y="4149725"/>
          <p14:tracePt t="60403" x="3656013" y="4176713"/>
          <p14:tracePt t="60420" x="3656013" y="4186238"/>
          <p14:tracePt t="60428" x="3656013" y="4195763"/>
          <p14:tracePt t="60436" x="3656013" y="4213225"/>
          <p14:tracePt t="60452" x="3656013" y="4222750"/>
          <p14:tracePt t="60460" x="3656013" y="4232275"/>
          <p14:tracePt t="60468" x="3656013" y="4240213"/>
          <p14:tracePt t="60475" x="3656013" y="4268788"/>
          <p14:tracePt t="60492" x="3656013" y="4276725"/>
          <p14:tracePt t="60500" x="3656013" y="4286250"/>
          <p14:tracePt t="60508" x="3665538" y="4303713"/>
          <p14:tracePt t="60515" x="3673475" y="4313238"/>
          <p14:tracePt t="60524" x="3683000" y="4332288"/>
          <p14:tracePt t="60531" x="3692525" y="4340225"/>
          <p14:tracePt t="60541" x="3702050" y="4359275"/>
          <p14:tracePt t="60556" x="3709988" y="4368800"/>
          <p14:tracePt t="60563" x="3709988" y="4376738"/>
          <p14:tracePt t="60572" x="3729038" y="4405313"/>
          <p14:tracePt t="60588" x="3746500" y="4413250"/>
          <p14:tracePt t="60595" x="3792538" y="4422775"/>
          <p14:tracePt t="60603" x="3819525" y="4441825"/>
          <p14:tracePt t="60611" x="3838575" y="4441825"/>
          <p14:tracePt t="60619" x="3883025" y="4449763"/>
          <p14:tracePt t="60627" x="3929063" y="4459288"/>
          <p14:tracePt t="60635" x="3938588" y="4459288"/>
          <p14:tracePt t="60643" x="3984625" y="4459288"/>
          <p14:tracePt t="60651" x="4021138" y="4459288"/>
          <p14:tracePt t="60659" x="4057650" y="4459288"/>
          <p14:tracePt t="60667" x="4111625" y="4459288"/>
          <p14:tracePt t="60676" x="4148138" y="4459288"/>
          <p14:tracePt t="60683" x="4221163" y="4459288"/>
          <p14:tracePt t="60692" x="4311650" y="4459288"/>
          <p14:tracePt t="60699" x="4403725" y="4459288"/>
          <p14:tracePt t="60707" x="4494213" y="4459288"/>
          <p14:tracePt t="60717" x="4603750" y="4459288"/>
          <p14:tracePt t="60728" x="4695825" y="4478338"/>
          <p14:tracePt t="60732" x="4786313" y="4478338"/>
          <p14:tracePt t="60748" x="4905375" y="4478338"/>
          <p14:tracePt t="60759" x="4941888" y="4478338"/>
          <p14:tracePt t="60763" x="4968875" y="4478338"/>
          <p14:tracePt t="60771" x="4986338" y="4478338"/>
          <p14:tracePt t="60779" x="5022850" y="4478338"/>
          <p14:tracePt t="60788" x="5049838" y="4478338"/>
          <p14:tracePt t="60795" x="5086350" y="4478338"/>
          <p14:tracePt t="60805" x="5122863" y="4478338"/>
          <p14:tracePt t="60812" x="5159375" y="4478338"/>
          <p14:tracePt t="60819" x="5224463" y="4449763"/>
          <p14:tracePt t="60827" x="5278438" y="4441825"/>
          <p14:tracePt t="60835" x="5341938" y="4422775"/>
          <p14:tracePt t="60843" x="5441950" y="4386263"/>
          <p14:tracePt t="60851" x="5478463" y="4376738"/>
          <p14:tracePt t="60859" x="5524500" y="4359275"/>
          <p14:tracePt t="60867" x="5597525" y="4359275"/>
          <p14:tracePt t="60876" x="5661025" y="4349750"/>
          <p14:tracePt t="60883" x="5789613" y="4349750"/>
          <p14:tracePt t="60891" x="5916613" y="4349750"/>
          <p14:tracePt t="60899" x="6007100" y="4349750"/>
          <p14:tracePt t="60907" x="6080125" y="4349750"/>
          <p14:tracePt t="60916" x="6099175" y="4349750"/>
          <p14:tracePt t="60924" x="6108700" y="4349750"/>
          <p14:tracePt t="60979" x="6126163" y="4332288"/>
          <p14:tracePt t="60988" x="6135688" y="4332288"/>
          <p14:tracePt t="60996" x="6145213" y="4322763"/>
          <p14:tracePt t="61007" x="6172200" y="4322763"/>
          <p14:tracePt t="61015" x="6189663" y="4313238"/>
          <p14:tracePt t="61019" x="6199188" y="4313238"/>
          <p14:tracePt t="61028" x="6226175" y="4303713"/>
          <p14:tracePt t="61035" x="6245225" y="4286250"/>
          <p14:tracePt t="61043" x="6291263" y="4268788"/>
          <p14:tracePt t="61051" x="6291263" y="4259263"/>
          <p14:tracePt t="61059" x="6335713" y="4240213"/>
          <p14:tracePt t="61067" x="6354763" y="4222750"/>
          <p14:tracePt t="61076" x="6381750" y="4213225"/>
          <p14:tracePt t="61083" x="6408738" y="4186238"/>
          <p14:tracePt t="61091" x="6454775" y="4167188"/>
          <p14:tracePt t="61099" x="6481763" y="4167188"/>
          <p14:tracePt t="61107" x="6545263" y="4140200"/>
          <p14:tracePt t="61115" x="6610350" y="4122738"/>
          <p14:tracePt t="61124" x="6664325" y="4103688"/>
          <p14:tracePt t="61131" x="6691313" y="4103688"/>
          <p14:tracePt t="61141" x="6764338" y="4094163"/>
          <p14:tracePt t="61147" x="6856413" y="4086225"/>
          <p14:tracePt t="61156" x="6937375" y="4067175"/>
          <p14:tracePt t="61163" x="7046913" y="4067175"/>
          <p14:tracePt t="61174" x="7175500" y="4067175"/>
          <p14:tracePt t="61180" x="7319963" y="4067175"/>
          <p14:tracePt t="61190" x="7429500" y="4067175"/>
          <p14:tracePt t="61196" x="7558088" y="4067175"/>
          <p14:tracePt t="61207" x="7685088" y="4067175"/>
          <p14:tracePt t="61212" x="7813675" y="4067175"/>
          <p14:tracePt t="61221" x="7958138" y="4067175"/>
          <p14:tracePt t="61228" x="8050213" y="4067175"/>
          <p14:tracePt t="61236" x="8159750" y="4067175"/>
          <p14:tracePt t="61244" x="8286750" y="4067175"/>
          <p14:tracePt t="61252" x="8378825" y="4067175"/>
          <p14:tracePt t="61259" x="8488363" y="4067175"/>
          <p14:tracePt t="61268" x="8578850" y="4067175"/>
          <p14:tracePt t="61277" x="8651875" y="4067175"/>
          <p14:tracePt t="61284" x="8761413" y="4067175"/>
          <p14:tracePt t="61293" x="8834438" y="4067175"/>
          <p14:tracePt t="61300" x="8888413" y="4067175"/>
          <p14:tracePt t="61311" x="8951913" y="4067175"/>
          <p14:tracePt t="61316" x="9007475" y="4067175"/>
          <p14:tracePt t="61326" x="9061450" y="4067175"/>
          <p14:tracePt t="61332" x="9107488" y="4067175"/>
        </p14:tracePtLst>
      </p14:laserTraceLst>
    </p:ext>
  </p:extLs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lstStyle/>
          <a:p>
            <a:r>
              <a:rPr lang="en-US" altLang="ja-JP"/>
              <a:t>Structured buffer pool</a:t>
            </a:r>
          </a:p>
        </p:txBody>
      </p:sp>
      <p:sp>
        <p:nvSpPr>
          <p:cNvPr id="15364" name="Oval 4"/>
          <p:cNvSpPr>
            <a:spLocks noChangeArrowheads="1"/>
          </p:cNvSpPr>
          <p:nvPr/>
        </p:nvSpPr>
        <p:spPr bwMode="auto">
          <a:xfrm>
            <a:off x="2743200" y="1341438"/>
            <a:ext cx="1066800" cy="1143000"/>
          </a:xfrm>
          <a:prstGeom prst="ellipse">
            <a:avLst/>
          </a:prstGeom>
          <a:solidFill>
            <a:srgbClr val="FFFF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5365" name="Oval 5"/>
          <p:cNvSpPr>
            <a:spLocks noChangeArrowheads="1"/>
          </p:cNvSpPr>
          <p:nvPr/>
        </p:nvSpPr>
        <p:spPr bwMode="auto">
          <a:xfrm>
            <a:off x="5562600" y="3627438"/>
            <a:ext cx="1066800" cy="1143000"/>
          </a:xfrm>
          <a:prstGeom prst="ellipse">
            <a:avLst/>
          </a:prstGeom>
          <a:solidFill>
            <a:srgbClr val="FFFF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5366" name="Oval 6"/>
          <p:cNvSpPr>
            <a:spLocks noChangeArrowheads="1"/>
          </p:cNvSpPr>
          <p:nvPr/>
        </p:nvSpPr>
        <p:spPr bwMode="auto">
          <a:xfrm>
            <a:off x="5562600" y="1417638"/>
            <a:ext cx="1066800" cy="1143000"/>
          </a:xfrm>
          <a:prstGeom prst="ellipse">
            <a:avLst/>
          </a:prstGeom>
          <a:solidFill>
            <a:srgbClr val="FFFF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5367" name="Oval 7"/>
          <p:cNvSpPr>
            <a:spLocks noChangeArrowheads="1"/>
          </p:cNvSpPr>
          <p:nvPr/>
        </p:nvSpPr>
        <p:spPr bwMode="auto">
          <a:xfrm>
            <a:off x="2667000" y="3551238"/>
            <a:ext cx="1066800" cy="1143000"/>
          </a:xfrm>
          <a:prstGeom prst="ellipse">
            <a:avLst/>
          </a:prstGeom>
          <a:solidFill>
            <a:srgbClr val="FFFF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nvGrpSpPr>
          <p:cNvPr id="15372" name="Group 12"/>
          <p:cNvGrpSpPr>
            <a:grpSpLocks/>
          </p:cNvGrpSpPr>
          <p:nvPr/>
        </p:nvGrpSpPr>
        <p:grpSpPr bwMode="auto">
          <a:xfrm>
            <a:off x="2971800" y="3703638"/>
            <a:ext cx="533400" cy="914400"/>
            <a:chOff x="1152" y="3648"/>
            <a:chExt cx="336" cy="576"/>
          </a:xfrm>
        </p:grpSpPr>
        <p:sp>
          <p:nvSpPr>
            <p:cNvPr id="15368" name="Rectangle 8"/>
            <p:cNvSpPr>
              <a:spLocks noChangeArrowheads="1"/>
            </p:cNvSpPr>
            <p:nvPr/>
          </p:nvSpPr>
          <p:spPr bwMode="auto">
            <a:xfrm>
              <a:off x="1152" y="3648"/>
              <a:ext cx="336" cy="144"/>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5369" name="Rectangle 9"/>
            <p:cNvSpPr>
              <a:spLocks noChangeArrowheads="1"/>
            </p:cNvSpPr>
            <p:nvPr/>
          </p:nvSpPr>
          <p:spPr bwMode="auto">
            <a:xfrm>
              <a:off x="1152" y="3792"/>
              <a:ext cx="336" cy="144"/>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5370" name="Rectangle 10"/>
            <p:cNvSpPr>
              <a:spLocks noChangeArrowheads="1"/>
            </p:cNvSpPr>
            <p:nvPr/>
          </p:nvSpPr>
          <p:spPr bwMode="auto">
            <a:xfrm>
              <a:off x="1152" y="3936"/>
              <a:ext cx="336" cy="144"/>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5371" name="Rectangle 11"/>
            <p:cNvSpPr>
              <a:spLocks noChangeArrowheads="1"/>
            </p:cNvSpPr>
            <p:nvPr/>
          </p:nvSpPr>
          <p:spPr bwMode="auto">
            <a:xfrm>
              <a:off x="1152" y="4080"/>
              <a:ext cx="336" cy="144"/>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15373" name="Group 13"/>
          <p:cNvGrpSpPr>
            <a:grpSpLocks/>
          </p:cNvGrpSpPr>
          <p:nvPr/>
        </p:nvGrpSpPr>
        <p:grpSpPr bwMode="auto">
          <a:xfrm>
            <a:off x="3048000" y="1493838"/>
            <a:ext cx="533400" cy="914400"/>
            <a:chOff x="1152" y="3648"/>
            <a:chExt cx="336" cy="576"/>
          </a:xfrm>
        </p:grpSpPr>
        <p:sp>
          <p:nvSpPr>
            <p:cNvPr id="15374" name="Rectangle 14"/>
            <p:cNvSpPr>
              <a:spLocks noChangeArrowheads="1"/>
            </p:cNvSpPr>
            <p:nvPr/>
          </p:nvSpPr>
          <p:spPr bwMode="auto">
            <a:xfrm>
              <a:off x="1152" y="3648"/>
              <a:ext cx="336" cy="144"/>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5375" name="Rectangle 15"/>
            <p:cNvSpPr>
              <a:spLocks noChangeArrowheads="1"/>
            </p:cNvSpPr>
            <p:nvPr/>
          </p:nvSpPr>
          <p:spPr bwMode="auto">
            <a:xfrm>
              <a:off x="1152" y="3792"/>
              <a:ext cx="336" cy="144"/>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5376" name="Rectangle 16"/>
            <p:cNvSpPr>
              <a:spLocks noChangeArrowheads="1"/>
            </p:cNvSpPr>
            <p:nvPr/>
          </p:nvSpPr>
          <p:spPr bwMode="auto">
            <a:xfrm>
              <a:off x="1152" y="3936"/>
              <a:ext cx="336" cy="144"/>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5377" name="Rectangle 17"/>
            <p:cNvSpPr>
              <a:spLocks noChangeArrowheads="1"/>
            </p:cNvSpPr>
            <p:nvPr/>
          </p:nvSpPr>
          <p:spPr bwMode="auto">
            <a:xfrm>
              <a:off x="1152" y="4080"/>
              <a:ext cx="336" cy="144"/>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15378" name="Group 18"/>
          <p:cNvGrpSpPr>
            <a:grpSpLocks/>
          </p:cNvGrpSpPr>
          <p:nvPr/>
        </p:nvGrpSpPr>
        <p:grpSpPr bwMode="auto">
          <a:xfrm>
            <a:off x="5867400" y="1493838"/>
            <a:ext cx="533400" cy="914400"/>
            <a:chOff x="1152" y="3648"/>
            <a:chExt cx="336" cy="576"/>
          </a:xfrm>
        </p:grpSpPr>
        <p:sp>
          <p:nvSpPr>
            <p:cNvPr id="15379" name="Rectangle 19"/>
            <p:cNvSpPr>
              <a:spLocks noChangeArrowheads="1"/>
            </p:cNvSpPr>
            <p:nvPr/>
          </p:nvSpPr>
          <p:spPr bwMode="auto">
            <a:xfrm>
              <a:off x="1152" y="3648"/>
              <a:ext cx="336" cy="144"/>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5380" name="Rectangle 20"/>
            <p:cNvSpPr>
              <a:spLocks noChangeArrowheads="1"/>
            </p:cNvSpPr>
            <p:nvPr/>
          </p:nvSpPr>
          <p:spPr bwMode="auto">
            <a:xfrm>
              <a:off x="1152" y="3792"/>
              <a:ext cx="336" cy="144"/>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5381" name="Rectangle 21"/>
            <p:cNvSpPr>
              <a:spLocks noChangeArrowheads="1"/>
            </p:cNvSpPr>
            <p:nvPr/>
          </p:nvSpPr>
          <p:spPr bwMode="auto">
            <a:xfrm>
              <a:off x="1152" y="3936"/>
              <a:ext cx="336" cy="144"/>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5382" name="Rectangle 22"/>
            <p:cNvSpPr>
              <a:spLocks noChangeArrowheads="1"/>
            </p:cNvSpPr>
            <p:nvPr/>
          </p:nvSpPr>
          <p:spPr bwMode="auto">
            <a:xfrm>
              <a:off x="1152" y="4080"/>
              <a:ext cx="336" cy="144"/>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15383" name="Group 23"/>
          <p:cNvGrpSpPr>
            <a:grpSpLocks/>
          </p:cNvGrpSpPr>
          <p:nvPr/>
        </p:nvGrpSpPr>
        <p:grpSpPr bwMode="auto">
          <a:xfrm>
            <a:off x="5867400" y="3779838"/>
            <a:ext cx="533400" cy="914400"/>
            <a:chOff x="1152" y="3648"/>
            <a:chExt cx="336" cy="576"/>
          </a:xfrm>
        </p:grpSpPr>
        <p:sp>
          <p:nvSpPr>
            <p:cNvPr id="15384" name="Rectangle 24"/>
            <p:cNvSpPr>
              <a:spLocks noChangeArrowheads="1"/>
            </p:cNvSpPr>
            <p:nvPr/>
          </p:nvSpPr>
          <p:spPr bwMode="auto">
            <a:xfrm>
              <a:off x="1152" y="3648"/>
              <a:ext cx="336" cy="144"/>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5385" name="Rectangle 25"/>
            <p:cNvSpPr>
              <a:spLocks noChangeArrowheads="1"/>
            </p:cNvSpPr>
            <p:nvPr/>
          </p:nvSpPr>
          <p:spPr bwMode="auto">
            <a:xfrm>
              <a:off x="1152" y="3792"/>
              <a:ext cx="336" cy="144"/>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5386" name="Rectangle 26"/>
            <p:cNvSpPr>
              <a:spLocks noChangeArrowheads="1"/>
            </p:cNvSpPr>
            <p:nvPr/>
          </p:nvSpPr>
          <p:spPr bwMode="auto">
            <a:xfrm>
              <a:off x="1152" y="3936"/>
              <a:ext cx="336" cy="144"/>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5387" name="Rectangle 27"/>
            <p:cNvSpPr>
              <a:spLocks noChangeArrowheads="1"/>
            </p:cNvSpPr>
            <p:nvPr/>
          </p:nvSpPr>
          <p:spPr bwMode="auto">
            <a:xfrm>
              <a:off x="1152" y="4080"/>
              <a:ext cx="336" cy="144"/>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sp>
        <p:nvSpPr>
          <p:cNvPr id="15388" name="Oval 28"/>
          <p:cNvSpPr>
            <a:spLocks noChangeArrowheads="1"/>
          </p:cNvSpPr>
          <p:nvPr/>
        </p:nvSpPr>
        <p:spPr bwMode="auto">
          <a:xfrm>
            <a:off x="6019800" y="3779838"/>
            <a:ext cx="152400" cy="15240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5389" name="Line 29"/>
          <p:cNvSpPr>
            <a:spLocks noChangeShapeType="1"/>
          </p:cNvSpPr>
          <p:nvPr/>
        </p:nvSpPr>
        <p:spPr bwMode="auto">
          <a:xfrm flipV="1">
            <a:off x="6096000" y="1874838"/>
            <a:ext cx="76200" cy="19050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5390" name="Oval 30"/>
          <p:cNvSpPr>
            <a:spLocks noChangeArrowheads="1"/>
          </p:cNvSpPr>
          <p:nvPr/>
        </p:nvSpPr>
        <p:spPr bwMode="auto">
          <a:xfrm>
            <a:off x="6096000" y="1722438"/>
            <a:ext cx="152400" cy="15240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5391" name="Line 31"/>
          <p:cNvSpPr>
            <a:spLocks noChangeShapeType="1"/>
          </p:cNvSpPr>
          <p:nvPr/>
        </p:nvSpPr>
        <p:spPr bwMode="auto">
          <a:xfrm flipH="1">
            <a:off x="3429000" y="1798638"/>
            <a:ext cx="2667000" cy="2286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5392" name="Oval 32"/>
          <p:cNvSpPr>
            <a:spLocks noChangeArrowheads="1"/>
          </p:cNvSpPr>
          <p:nvPr/>
        </p:nvSpPr>
        <p:spPr bwMode="auto">
          <a:xfrm>
            <a:off x="3276600" y="2027238"/>
            <a:ext cx="152400" cy="15240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5393" name="Line 33"/>
          <p:cNvSpPr>
            <a:spLocks noChangeShapeType="1"/>
          </p:cNvSpPr>
          <p:nvPr/>
        </p:nvSpPr>
        <p:spPr bwMode="auto">
          <a:xfrm flipH="1">
            <a:off x="3276600" y="2179638"/>
            <a:ext cx="76200" cy="218598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5394" name="Oval 34"/>
          <p:cNvSpPr>
            <a:spLocks noChangeArrowheads="1"/>
          </p:cNvSpPr>
          <p:nvPr/>
        </p:nvSpPr>
        <p:spPr bwMode="auto">
          <a:xfrm>
            <a:off x="3200400" y="4389438"/>
            <a:ext cx="152400" cy="15240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5395" name="Text Box 35"/>
          <p:cNvSpPr txBox="1">
            <a:spLocks noChangeArrowheads="1"/>
          </p:cNvSpPr>
          <p:nvPr/>
        </p:nvSpPr>
        <p:spPr bwMode="auto">
          <a:xfrm>
            <a:off x="1752600" y="5157788"/>
            <a:ext cx="6508750" cy="1554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3200">
                <a:latin typeface="Times New Roman" panose="02020603050405020304" pitchFamily="18" charset="0"/>
              </a:rPr>
              <a:t>Packet is sent to Buf#</a:t>
            </a:r>
            <a:r>
              <a:rPr lang="ja-JP" altLang="en-US" sz="3200">
                <a:latin typeface="Times New Roman" panose="02020603050405020304" pitchFamily="18" charset="0"/>
              </a:rPr>
              <a:t>＋１</a:t>
            </a:r>
          </a:p>
          <a:p>
            <a:r>
              <a:rPr lang="en-US" altLang="ja-JP" sz="3200">
                <a:latin typeface="Times New Roman" panose="02020603050405020304" pitchFamily="18" charset="0"/>
              </a:rPr>
              <a:t>No cyclic dependency between buffers</a:t>
            </a:r>
          </a:p>
          <a:p>
            <a:r>
              <a:rPr lang="en-US" altLang="ja-JP" sz="3200">
                <a:latin typeface="Times New Roman" panose="02020603050405020304" pitchFamily="18" charset="0"/>
              </a:rPr>
              <a:t>Structured channel for Wormhole</a:t>
            </a:r>
            <a:endParaRPr lang="en-US" altLang="ja-JP">
              <a:latin typeface="Times New Roman" panose="02020603050405020304" pitchFamily="18" charset="0"/>
            </a:endParaRPr>
          </a:p>
        </p:txBody>
      </p:sp>
      <p:sp>
        <p:nvSpPr>
          <p:cNvPr id="15396" name="Text Box 36"/>
          <p:cNvSpPr txBox="1">
            <a:spLocks noChangeArrowheads="1"/>
          </p:cNvSpPr>
          <p:nvPr/>
        </p:nvSpPr>
        <p:spPr bwMode="auto">
          <a:xfrm>
            <a:off x="6588125" y="3665538"/>
            <a:ext cx="311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0</a:t>
            </a:r>
          </a:p>
        </p:txBody>
      </p:sp>
      <p:sp>
        <p:nvSpPr>
          <p:cNvPr id="15397" name="Text Box 37"/>
          <p:cNvSpPr txBox="1">
            <a:spLocks noChangeArrowheads="1"/>
          </p:cNvSpPr>
          <p:nvPr/>
        </p:nvSpPr>
        <p:spPr bwMode="auto">
          <a:xfrm>
            <a:off x="6659563" y="1628775"/>
            <a:ext cx="311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1</a:t>
            </a:r>
          </a:p>
        </p:txBody>
      </p:sp>
      <p:sp>
        <p:nvSpPr>
          <p:cNvPr id="15398" name="Text Box 38"/>
          <p:cNvSpPr txBox="1">
            <a:spLocks noChangeArrowheads="1"/>
          </p:cNvSpPr>
          <p:nvPr/>
        </p:nvSpPr>
        <p:spPr bwMode="auto">
          <a:xfrm>
            <a:off x="3851275" y="1982788"/>
            <a:ext cx="311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2</a:t>
            </a:r>
          </a:p>
        </p:txBody>
      </p:sp>
      <p:sp>
        <p:nvSpPr>
          <p:cNvPr id="15399" name="Text Box 39"/>
          <p:cNvSpPr txBox="1">
            <a:spLocks noChangeArrowheads="1"/>
          </p:cNvSpPr>
          <p:nvPr/>
        </p:nvSpPr>
        <p:spPr bwMode="auto">
          <a:xfrm>
            <a:off x="3563938" y="4365625"/>
            <a:ext cx="311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3</a:t>
            </a:r>
          </a:p>
        </p:txBody>
      </p:sp>
      <p:pic>
        <p:nvPicPr>
          <p:cNvPr id="2" name="オーディオ 1">
            <a:hlinkClick r:id="" action="ppaction://media"/>
            <a:extLst>
              <a:ext uri="{FF2B5EF4-FFF2-40B4-BE49-F238E27FC236}">
                <a16:creationId xmlns:a16="http://schemas.microsoft.com/office/drawing/2014/main" id="{1D53C259-997B-47B7-970E-C18B82B206E8}"/>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21700" y="6235700"/>
            <a:ext cx="406400" cy="406400"/>
          </a:xfrm>
          <a:prstGeom prst="rect">
            <a:avLst/>
          </a:prstGeom>
        </p:spPr>
      </p:pic>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advTm="76099"/>
    </mc:Choice>
    <mc:Fallback>
      <p:transition spd="slow" advTm="760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38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539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397"/>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39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539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5398"/>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39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539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539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2"/>
                </p:tgtEl>
              </p:cMediaNode>
            </p:audio>
          </p:childTnLst>
        </p:cTn>
      </p:par>
    </p:tnLst>
    <p:bldLst>
      <p:bldP spid="15389" grpId="0" animBg="1"/>
      <p:bldP spid="15390" grpId="0" animBg="1"/>
      <p:bldP spid="15391" grpId="0" animBg="1"/>
      <p:bldP spid="15392" grpId="0" animBg="1"/>
      <p:bldP spid="15393" grpId="0" animBg="1"/>
      <p:bldP spid="15394" grpId="0" animBg="1"/>
      <p:bldP spid="15397" grpId="0"/>
      <p:bldP spid="15398" grpId="0"/>
      <p:bldP spid="15399" grpId="0"/>
    </p:bldLst>
  </p:timing>
  <p:extLst>
    <p:ext uri="{3A86A75C-4F4B-4683-9AE1-C65F6400EC91}">
      <p14:laserTraceLst xmlns:p14="http://schemas.microsoft.com/office/powerpoint/2010/main">
        <p14:tracePtLst>
          <p14:tracePt t="19536" x="8980488" y="3884613"/>
          <p14:tracePt t="19541" x="8870950" y="3884613"/>
          <p14:tracePt t="19547" x="8734425" y="3930650"/>
          <p14:tracePt t="19555" x="8642350" y="3940175"/>
          <p14:tracePt t="19562" x="8559800" y="3957638"/>
          <p14:tracePt t="19570" x="8469313" y="3984625"/>
          <p14:tracePt t="19579" x="8386763" y="4013200"/>
          <p14:tracePt t="19586" x="8350250" y="4021138"/>
          <p14:tracePt t="19595" x="8305800" y="4030663"/>
          <p14:tracePt t="19604" x="8277225" y="4040188"/>
          <p14:tracePt t="19610" x="8232775" y="4049713"/>
          <p14:tracePt t="19618" x="8186738" y="4057650"/>
          <p14:tracePt t="19626" x="8159750" y="4067175"/>
          <p14:tracePt t="19635" x="8123238" y="4067175"/>
          <p14:tracePt t="19642" x="8059738" y="4094163"/>
          <p14:tracePt t="19650" x="8004175" y="4103688"/>
          <p14:tracePt t="19658" x="7958138" y="4103688"/>
          <p14:tracePt t="19667" x="7921625" y="4103688"/>
          <p14:tracePt t="19674" x="7894638" y="4113213"/>
          <p14:tracePt t="19683" x="7850188" y="4113213"/>
          <p14:tracePt t="19690" x="7821613" y="4113213"/>
          <p14:tracePt t="19700" x="7813675" y="4113213"/>
          <p14:tracePt t="19708" x="7794625" y="4122738"/>
          <p14:tracePt t="19732" x="7777163" y="4122738"/>
          <p14:tracePt t="19740" x="7767638" y="4122738"/>
          <p14:tracePt t="19756" x="7758113" y="4122738"/>
          <p14:tracePt t="19765" x="7731125" y="4122738"/>
          <p14:tracePt t="19771" x="7712075" y="4140200"/>
          <p14:tracePt t="19779" x="7675563" y="4140200"/>
          <p14:tracePt t="19786" x="7667625" y="4140200"/>
          <p14:tracePt t="19794" x="7621588" y="4140200"/>
          <p14:tracePt t="19802" x="7585075" y="4140200"/>
          <p14:tracePt t="19810" x="7539038" y="4140200"/>
          <p14:tracePt t="19818" x="7485063" y="4140200"/>
          <p14:tracePt t="19826" x="7458075" y="4140200"/>
          <p14:tracePt t="19834" x="7402513" y="4140200"/>
          <p14:tracePt t="19842" x="7356475" y="4140200"/>
          <p14:tracePt t="19850" x="7302500" y="4140200"/>
          <p14:tracePt t="19858" x="7275513" y="4140200"/>
          <p14:tracePt t="19867" x="7248525" y="4140200"/>
          <p14:tracePt t="19874" x="7212013" y="4140200"/>
          <p14:tracePt t="19882" x="7175500" y="4140200"/>
          <p14:tracePt t="19890" x="7156450" y="4140200"/>
          <p14:tracePt t="19898" x="7129463" y="4140200"/>
          <p14:tracePt t="19906" x="7110413" y="4140200"/>
          <p14:tracePt t="19914" x="7083425" y="4140200"/>
          <p14:tracePt t="19922" x="7073900" y="4149725"/>
          <p14:tracePt t="19930" x="7065963" y="4149725"/>
          <p14:tracePt t="20007" x="7046913" y="4149725"/>
          <p14:tracePt t="20013" x="7037388" y="4149725"/>
          <p14:tracePt t="20019" x="7019925" y="4140200"/>
          <p14:tracePt t="20027" x="7010400" y="4140200"/>
          <p14:tracePt t="20035" x="7000875" y="4130675"/>
          <p14:tracePt t="20043" x="6983413" y="4113213"/>
          <p14:tracePt t="20051" x="6973888" y="4094163"/>
          <p14:tracePt t="20058" x="6964363" y="4057650"/>
          <p14:tracePt t="20075" x="6964363" y="4030663"/>
          <p14:tracePt t="20082" x="6964363" y="4013200"/>
          <p14:tracePt t="20099" x="6964363" y="4003675"/>
          <p14:tracePt t="20155" x="6956425" y="3994150"/>
          <p14:tracePt t="20171" x="6946900" y="3994150"/>
          <p14:tracePt t="20195" x="6937375" y="3994150"/>
          <p14:tracePt t="20236" x="6919913" y="3994150"/>
          <p14:tracePt t="20242" x="6910388" y="3994150"/>
          <p14:tracePt t="20316" x="6900863" y="3994150"/>
          <p14:tracePt t="20555" x="6883400" y="4013200"/>
          <p14:tracePt t="20571" x="6856413" y="4021138"/>
          <p14:tracePt t="20580" x="6837363" y="4030663"/>
          <p14:tracePt t="20588" x="6827838" y="4030663"/>
          <p14:tracePt t="20596" x="6810375" y="4040188"/>
          <p14:tracePt t="20602" x="6783388" y="4057650"/>
          <p14:tracePt t="20612" x="6754813" y="4076700"/>
          <p14:tracePt t="20622" x="6718300" y="4076700"/>
          <p14:tracePt t="20627" x="6700838" y="4086225"/>
          <p14:tracePt t="20637" x="6654800" y="4113213"/>
          <p14:tracePt t="20643" x="6627813" y="4122738"/>
          <p14:tracePt t="20652" x="6610350" y="4122738"/>
          <p14:tracePt t="20659" x="6600825" y="4122738"/>
          <p14:tracePt t="20683" x="6591300" y="4122738"/>
          <p14:tracePt t="20698" x="6581775" y="4122738"/>
          <p14:tracePt t="20714" x="6573838" y="4122738"/>
          <p14:tracePt t="20730" x="6564313" y="4122738"/>
          <p14:tracePt t="20738" x="6554788" y="4122738"/>
          <p14:tracePt t="20755" x="6545263" y="4113213"/>
          <p14:tracePt t="20779" x="6537325" y="4103688"/>
          <p14:tracePt t="20798" x="6537325" y="4094163"/>
          <p14:tracePt t="20812" x="6527800" y="4094163"/>
          <p14:tracePt t="20820" x="6508750" y="4094163"/>
          <p14:tracePt t="20827" x="6500813" y="4094163"/>
          <p14:tracePt t="20836" x="6481763" y="4094163"/>
          <p14:tracePt t="20843" x="6454775" y="4094163"/>
          <p14:tracePt t="20853" x="6445250" y="4094163"/>
          <p14:tracePt t="20859" x="6418263" y="4094163"/>
          <p14:tracePt t="20870" x="6399213" y="4094163"/>
          <p14:tracePt t="20875" x="6372225" y="4094163"/>
          <p14:tracePt t="20884" x="6354763" y="4094163"/>
          <p14:tracePt t="20890" x="6345238" y="4094163"/>
          <p14:tracePt t="20899" x="6335713" y="4094163"/>
          <p14:tracePt t="20907" x="6326188" y="4094163"/>
          <p14:tracePt t="20972" x="6318250" y="4094163"/>
          <p14:tracePt t="21022" x="6308725" y="4094163"/>
          <p14:tracePt t="21028" x="6299200" y="4086225"/>
          <p14:tracePt t="21059" x="6281738" y="4086225"/>
          <p14:tracePt t="21084" x="6272213" y="4086225"/>
          <p14:tracePt t="21091" x="6245225" y="4086225"/>
          <p14:tracePt t="21099" x="6199188" y="4086225"/>
          <p14:tracePt t="21121" x="6145213" y="4086225"/>
          <p14:tracePt t="21123" x="6099175" y="4086225"/>
          <p14:tracePt t="21130" x="6072188" y="4086225"/>
          <p14:tracePt t="21138" x="6043613" y="4086225"/>
          <p14:tracePt t="21146" x="5999163" y="4086225"/>
          <p14:tracePt t="21154" x="5989638" y="4086225"/>
          <p14:tracePt t="21162" x="5953125" y="4086225"/>
          <p14:tracePt t="21170" x="5935663" y="4086225"/>
          <p14:tracePt t="21186" x="5907088" y="4086225"/>
          <p14:tracePt t="21194" x="5899150" y="4086225"/>
          <p14:tracePt t="21226" x="5880100" y="4076700"/>
          <p14:tracePt t="21235" x="5870575" y="4076700"/>
          <p14:tracePt t="21242" x="5862638" y="4067175"/>
          <p14:tracePt t="21254" x="5853113" y="4067175"/>
          <p14:tracePt t="21258" x="5853113" y="4057650"/>
          <p14:tracePt t="21268" x="5834063" y="4049713"/>
          <p14:tracePt t="21274" x="5826125" y="4040188"/>
          <p14:tracePt t="21283" x="5807075" y="4030663"/>
          <p14:tracePt t="21290" x="5797550" y="4021138"/>
          <p14:tracePt t="21298" x="5797550" y="4013200"/>
          <p14:tracePt t="21306" x="5780088" y="3994150"/>
          <p14:tracePt t="21314" x="5780088" y="3984625"/>
          <p14:tracePt t="21322" x="5770563" y="3957638"/>
          <p14:tracePt t="21330" x="5761038" y="3948113"/>
          <p14:tracePt t="21355" x="5761038" y="3930650"/>
          <p14:tracePt t="21379" x="5761038" y="3921125"/>
          <p14:tracePt t="21403" x="5761038" y="3911600"/>
          <p14:tracePt t="21411" x="5761038" y="3903663"/>
          <p14:tracePt t="21419" x="5761038" y="3884613"/>
          <p14:tracePt t="21434" x="5761038" y="3875088"/>
          <p14:tracePt t="21443" x="5761038" y="3848100"/>
          <p14:tracePt t="21453" x="5780088" y="3811588"/>
          <p14:tracePt t="21459" x="5807075" y="3784600"/>
          <p14:tracePt t="21468" x="5870575" y="3748088"/>
          <p14:tracePt t="21474" x="5916613" y="3711575"/>
          <p14:tracePt t="21483" x="5999163" y="3665538"/>
          <p14:tracePt t="21490" x="6043613" y="3638550"/>
          <p14:tracePt t="21498" x="6145213" y="3592513"/>
          <p14:tracePt t="21506" x="6262688" y="3548063"/>
          <p14:tracePt t="21514" x="6326188" y="3511550"/>
          <p14:tracePt t="21522" x="6454775" y="3455988"/>
          <p14:tracePt t="21530" x="6537325" y="3429000"/>
          <p14:tracePt t="21538" x="6664325" y="3382963"/>
          <p14:tracePt t="21546" x="6783388" y="3355975"/>
          <p14:tracePt t="21554" x="6873875" y="3338513"/>
          <p14:tracePt t="21562" x="6973888" y="3309938"/>
          <p14:tracePt t="21570" x="7000875" y="3309938"/>
          <p14:tracePt t="21578" x="7029450" y="3309938"/>
          <p14:tracePt t="21611" x="7037388" y="3309938"/>
          <p14:tracePt t="21619" x="7037388" y="3319463"/>
          <p14:tracePt t="21627" x="7037388" y="3338513"/>
          <p14:tracePt t="21636" x="7037388" y="3355975"/>
          <p14:tracePt t="21643" x="7037388" y="3365500"/>
          <p14:tracePt t="21656" x="7037388" y="3382963"/>
          <p14:tracePt t="21660" x="7037388" y="3392488"/>
          <p14:tracePt t="21670" x="7037388" y="3402013"/>
          <p14:tracePt t="21675" x="7037388" y="3429000"/>
          <p14:tracePt t="21688" x="7037388" y="3438525"/>
          <p14:tracePt t="21691" x="7037388" y="3446463"/>
          <p14:tracePt t="21699" x="7037388" y="3475038"/>
          <p14:tracePt t="21714" x="7046913" y="3502025"/>
          <p14:tracePt t="21722" x="7046913" y="3511550"/>
          <p14:tracePt t="21738" x="7046913" y="3529013"/>
          <p14:tracePt t="21746" x="7046913" y="3556000"/>
          <p14:tracePt t="21755" x="7037388" y="3575050"/>
          <p14:tracePt t="21762" x="7029450" y="3592513"/>
          <p14:tracePt t="21770" x="6992938" y="3629025"/>
          <p14:tracePt t="21778" x="6973888" y="3648075"/>
          <p14:tracePt t="21787" x="6937375" y="3694113"/>
          <p14:tracePt t="21794" x="6919913" y="3711575"/>
          <p14:tracePt t="21802" x="6892925" y="3757613"/>
          <p14:tracePt t="21810" x="6864350" y="3775075"/>
          <p14:tracePt t="21819" x="6864350" y="3784600"/>
          <p14:tracePt t="21826" x="6827838" y="3821113"/>
          <p14:tracePt t="21834" x="6800850" y="3848100"/>
          <p14:tracePt t="21842" x="6783388" y="3875088"/>
          <p14:tracePt t="21850" x="6746875" y="3894138"/>
          <p14:tracePt t="21859" x="6718300" y="3930650"/>
          <p14:tracePt t="21869" x="6700838" y="3948113"/>
          <p14:tracePt t="21875" x="6664325" y="3967163"/>
          <p14:tracePt t="21886" x="6627813" y="3984625"/>
          <p14:tracePt t="21891" x="6618288" y="3994150"/>
          <p14:tracePt t="21898" x="6591300" y="4021138"/>
          <p14:tracePt t="21906" x="6554788" y="4040188"/>
          <p14:tracePt t="21914" x="6527800" y="4067175"/>
          <p14:tracePt t="21922" x="6508750" y="4086225"/>
          <p14:tracePt t="21930" x="6481763" y="4094163"/>
          <p14:tracePt t="21938" x="6435725" y="4130675"/>
          <p14:tracePt t="21946" x="6399213" y="4149725"/>
          <p14:tracePt t="21954" x="6362700" y="4167188"/>
          <p14:tracePt t="21963" x="6318250" y="4195763"/>
          <p14:tracePt t="21970" x="6272213" y="4203700"/>
          <p14:tracePt t="21978" x="6245225" y="4222750"/>
          <p14:tracePt t="21986" x="6208713" y="4232275"/>
          <p14:tracePt t="21994" x="6181725" y="4240213"/>
          <p14:tracePt t="22002" x="6162675" y="4249738"/>
          <p14:tracePt t="22011" x="6153150" y="4249738"/>
          <p14:tracePt t="22021" x="6126163" y="4249738"/>
          <p14:tracePt t="22028" x="6116638" y="4249738"/>
          <p14:tracePt t="22051" x="6099175" y="4249738"/>
          <p14:tracePt t="22067" x="6089650" y="4249738"/>
          <p14:tracePt t="22074" x="6080125" y="4249738"/>
          <p14:tracePt t="22084" x="6072188" y="4249738"/>
          <p14:tracePt t="22091" x="6053138" y="4249738"/>
          <p14:tracePt t="22099" x="6043613" y="4249738"/>
          <p14:tracePt t="22120" x="6043613" y="4232275"/>
          <p14:tracePt t="22124" x="6043613" y="4222750"/>
          <p14:tracePt t="22130" x="6043613" y="4195763"/>
          <p14:tracePt t="22139" x="6043613" y="4186238"/>
          <p14:tracePt t="22146" x="6035675" y="4176713"/>
          <p14:tracePt t="22172" x="6026150" y="4159250"/>
          <p14:tracePt t="22204" x="6026150" y="4149725"/>
          <p14:tracePt t="22219" x="6026150" y="4140200"/>
          <p14:tracePt t="22228" x="6026150" y="4122738"/>
          <p14:tracePt t="22243" x="6026150" y="4113213"/>
          <p14:tracePt t="22259" x="6026150" y="4103688"/>
          <p14:tracePt t="22267" x="6026150" y="4094163"/>
          <p14:tracePt t="22275" x="6026150" y="4086225"/>
          <p14:tracePt t="22288" x="6026150" y="4076700"/>
          <p14:tracePt t="22290" x="6026150" y="4067175"/>
          <p14:tracePt t="22303" x="6026150" y="4057650"/>
          <p14:tracePt t="22308" x="6043613" y="4040188"/>
          <p14:tracePt t="22316" x="6043613" y="4030663"/>
          <p14:tracePt t="22324" x="6043613" y="4021138"/>
          <p14:tracePt t="22340" x="6053138" y="4021138"/>
          <p14:tracePt t="22348" x="6062663" y="3994150"/>
          <p14:tracePt t="22375" x="6072188" y="3984625"/>
          <p14:tracePt t="22411" x="6080125" y="3984625"/>
          <p14:tracePt t="22427" x="6089650" y="3984625"/>
          <p14:tracePt t="22538" x="6099175" y="3984625"/>
          <p14:tracePt t="22554" x="6108700" y="3984625"/>
          <p14:tracePt t="22789" x="6089650" y="3984625"/>
          <p14:tracePt t="22798" x="6089650" y="3994150"/>
          <p14:tracePt t="22812" x="6080125" y="3994150"/>
          <p14:tracePt t="22819" x="6072188" y="3994150"/>
          <p14:tracePt t="22844" x="6053138" y="3994150"/>
          <p14:tracePt t="22884" x="6043613" y="3994150"/>
          <p14:tracePt t="22908" x="6043613" y="3984625"/>
          <p14:tracePt t="22918" x="6043613" y="3976688"/>
          <p14:tracePt t="22924" x="6043613" y="3948113"/>
          <p14:tracePt t="22932" x="6043613" y="3940175"/>
          <p14:tracePt t="22938" x="6043613" y="3930650"/>
          <p14:tracePt t="22946" x="6043613" y="3903663"/>
          <p14:tracePt t="22969" x="6043613" y="3884613"/>
          <p14:tracePt t="22973" x="6043613" y="3867150"/>
          <p14:tracePt t="22979" x="6043613" y="3857625"/>
          <p14:tracePt t="22987" x="6043613" y="3848100"/>
          <p14:tracePt t="22995" x="6053138" y="3821113"/>
          <p14:tracePt t="23010" x="6053138" y="3803650"/>
          <p14:tracePt t="23026" x="6062663" y="3775075"/>
          <p14:tracePt t="23066" x="6072188" y="3757613"/>
          <p14:tracePt t="23083" x="6080125" y="3748088"/>
          <p14:tracePt t="23099" x="6099175" y="3738563"/>
          <p14:tracePt t="23107" x="6116638" y="3721100"/>
          <p14:tracePt t="23116" x="6126163" y="3711575"/>
          <p14:tracePt t="23127" x="6135688" y="3711575"/>
          <p14:tracePt t="23131" x="6145213" y="3702050"/>
          <p14:tracePt t="23139" x="6172200" y="3702050"/>
          <p14:tracePt t="23147" x="6189663" y="3702050"/>
          <p14:tracePt t="23155" x="6218238" y="3702050"/>
          <p14:tracePt t="23163" x="6262688" y="3684588"/>
          <p14:tracePt t="23179" x="6272213" y="3684588"/>
          <p14:tracePt t="23195" x="6281738" y="3684588"/>
          <p14:tracePt t="23235" x="6291263" y="3684588"/>
          <p14:tracePt t="23251" x="6291263" y="3702050"/>
          <p14:tracePt t="23259" x="6291263" y="3711575"/>
          <p14:tracePt t="23268" x="6291263" y="3730625"/>
          <p14:tracePt t="23276" x="6291263" y="3767138"/>
          <p14:tracePt t="23291" x="6291263" y="3775075"/>
          <p14:tracePt t="23304" x="6291263" y="3794125"/>
          <p14:tracePt t="23307" x="6291263" y="3803650"/>
          <p14:tracePt t="23316" x="6291263" y="3811588"/>
          <p14:tracePt t="23339" x="6291263" y="3821113"/>
          <p14:tracePt t="23363" x="6291263" y="3830638"/>
          <p14:tracePt t="23371" x="6291263" y="3840163"/>
          <p14:tracePt t="23379" x="6272213" y="3857625"/>
          <p14:tracePt t="23395" x="6262688" y="3867150"/>
          <p14:tracePt t="23419" x="6262688" y="3875088"/>
          <p14:tracePt t="23429" x="6262688" y="3884613"/>
          <p14:tracePt t="23436" x="6254750" y="3894138"/>
          <p14:tracePt t="23452" x="6245225" y="3894138"/>
          <p14:tracePt t="23469" x="6235700" y="3894138"/>
          <p14:tracePt t="23474" x="6226175" y="3894138"/>
          <p14:tracePt t="23485" x="6218238" y="3894138"/>
          <p14:tracePt t="23490" x="6189663" y="3903663"/>
          <p14:tracePt t="23507" x="6181725" y="3903663"/>
          <p14:tracePt t="23523" x="6172200" y="3911600"/>
          <p14:tracePt t="23530" x="6162675" y="3921125"/>
          <p14:tracePt t="23547" x="6153150" y="3921125"/>
          <p14:tracePt t="23756" x="6189663" y="3921125"/>
          <p14:tracePt t="23765" x="6226175" y="3921125"/>
          <p14:tracePt t="23772" x="6254750" y="3921125"/>
          <p14:tracePt t="23779" x="6272213" y="3921125"/>
          <p14:tracePt t="23786" x="6308725" y="3921125"/>
          <p14:tracePt t="23794" x="6318250" y="3921125"/>
          <p14:tracePt t="23802" x="6354763" y="3921125"/>
          <p14:tracePt t="23810" x="6372225" y="3921125"/>
          <p14:tracePt t="23818" x="6391275" y="3911600"/>
          <p14:tracePt t="23826" x="6418263" y="3911600"/>
          <p14:tracePt t="23834" x="6427788" y="3903663"/>
          <p14:tracePt t="23842" x="6435725" y="3903663"/>
          <p14:tracePt t="23866" x="6445250" y="3894138"/>
          <p14:tracePt t="23882" x="6454775" y="3894138"/>
          <p14:tracePt t="23890" x="6464300" y="3894138"/>
          <p14:tracePt t="23898" x="6481763" y="3894138"/>
          <p14:tracePt t="23914" x="6500813" y="3894138"/>
          <p14:tracePt t="23922" x="6508750" y="3894138"/>
          <p14:tracePt t="23930" x="6508750" y="3884613"/>
          <p14:tracePt t="23938" x="6518275" y="3884613"/>
          <p14:tracePt t="23946" x="6537325" y="3884613"/>
          <p14:tracePt t="23954" x="6554788" y="3884613"/>
          <p14:tracePt t="23963" x="6573838" y="3875088"/>
          <p14:tracePt t="23970" x="6591300" y="3875088"/>
          <p14:tracePt t="23978" x="6610350" y="3875088"/>
          <p14:tracePt t="23986" x="6627813" y="3867150"/>
          <p14:tracePt t="23994" x="6654800" y="3840163"/>
          <p14:tracePt t="24018" x="6673850" y="3840163"/>
          <p14:tracePt t="24043" x="6681788" y="3840163"/>
          <p14:tracePt t="24107" x="6691313" y="3840163"/>
          <p14:tracePt t="24172" x="6691313" y="3848100"/>
          <p14:tracePt t="24206" x="6700838" y="3875088"/>
          <p14:tracePt t="24220" x="6710363" y="3884613"/>
          <p14:tracePt t="24252" x="6710363" y="3894138"/>
          <p14:tracePt t="24277" x="6710363" y="3911600"/>
          <p14:tracePt t="24540" x="6710363" y="3921125"/>
          <p14:tracePt t="24549" x="6710363" y="3930650"/>
          <p14:tracePt t="24558" x="6710363" y="3948113"/>
          <p14:tracePt t="24563" x="6691313" y="3967163"/>
          <p14:tracePt t="24570" x="6681788" y="3976688"/>
          <p14:tracePt t="24578" x="6673850" y="3984625"/>
          <p14:tracePt t="24586" x="6673850" y="3994150"/>
          <p14:tracePt t="24594" x="6664325" y="4013200"/>
          <p14:tracePt t="24626" x="6664325" y="4030663"/>
          <p14:tracePt t="24658" x="6664325" y="4040188"/>
          <p14:tracePt t="24666" x="6673850" y="4040188"/>
          <p14:tracePt t="24674" x="6691313" y="4040188"/>
          <p14:tracePt t="24683" x="6710363" y="4040188"/>
          <p14:tracePt t="24698" x="6727825" y="4040188"/>
          <p14:tracePt t="24706" x="6737350" y="4030663"/>
          <p14:tracePt t="24714" x="6783388" y="4003675"/>
          <p14:tracePt t="24722" x="6783388" y="3994150"/>
          <p14:tracePt t="24730" x="6791325" y="3957638"/>
          <p14:tracePt t="24740" x="6800850" y="3948113"/>
          <p14:tracePt t="24748" x="6819900" y="3930650"/>
          <p14:tracePt t="24756" x="6827838" y="3911600"/>
          <p14:tracePt t="24769" x="6827838" y="3903663"/>
          <p14:tracePt t="24770" x="6837363" y="3884613"/>
          <p14:tracePt t="24778" x="6837363" y="3875088"/>
          <p14:tracePt t="24787" x="6837363" y="3867150"/>
          <p14:tracePt t="24794" x="6837363" y="3857625"/>
          <p14:tracePt t="24803" x="6837363" y="3840163"/>
          <p14:tracePt t="24876" x="6837363" y="3830638"/>
          <p14:tracePt t="24885" x="6819900" y="3830638"/>
          <p14:tracePt t="24901" x="6810375" y="3830638"/>
          <p14:tracePt t="24917" x="6783388" y="3830638"/>
          <p14:tracePt t="24933" x="6764338" y="3840163"/>
          <p14:tracePt t="24948" x="6746875" y="3840163"/>
          <p14:tracePt t="24956" x="6737350" y="3848100"/>
          <p14:tracePt t="25028" x="6727825" y="3848100"/>
          <p14:tracePt t="25035" x="6710363" y="3867150"/>
          <p14:tracePt t="25045" x="6700838" y="3867150"/>
          <p14:tracePt t="25052" x="6691313" y="3875088"/>
          <p14:tracePt t="25068" x="6681788" y="3875088"/>
          <p14:tracePt t="25074" x="6654800" y="3884613"/>
          <p14:tracePt t="25083" x="6645275" y="3884613"/>
          <p14:tracePt t="25090" x="6618288" y="3894138"/>
          <p14:tracePt t="25102" x="6600825" y="3894138"/>
          <p14:tracePt t="25106" x="6591300" y="3894138"/>
          <p14:tracePt t="25114" x="6564313" y="3894138"/>
          <p14:tracePt t="25123" x="6554788" y="3894138"/>
          <p14:tracePt t="25138" x="6537325" y="3894138"/>
          <p14:tracePt t="25146" x="6518275" y="3903663"/>
          <p14:tracePt t="25154" x="6508750" y="3911600"/>
          <p14:tracePt t="25162" x="6500813" y="3921125"/>
          <p14:tracePt t="25170" x="6481763" y="3930650"/>
          <p14:tracePt t="25178" x="6435725" y="3957638"/>
          <p14:tracePt t="25186" x="6399213" y="3976688"/>
          <p14:tracePt t="25194" x="6362700" y="3984625"/>
          <p14:tracePt t="25202" x="6291263" y="4021138"/>
          <p14:tracePt t="25210" x="6262688" y="4030663"/>
          <p14:tracePt t="25219" x="6235700" y="4030663"/>
          <p14:tracePt t="25226" x="6199188" y="4040188"/>
          <p14:tracePt t="25242" x="6181725" y="4040188"/>
          <p14:tracePt t="25282" x="6172200" y="4040188"/>
          <p14:tracePt t="25324" x="6162675" y="4030663"/>
          <p14:tracePt t="25333" x="6162675" y="4021138"/>
          <p14:tracePt t="25340" x="6172200" y="4013200"/>
          <p14:tracePt t="25347" x="6181725" y="4003675"/>
          <p14:tracePt t="25363" x="6189663" y="3984625"/>
          <p14:tracePt t="25370" x="6189663" y="3976688"/>
          <p14:tracePt t="25378" x="6199188" y="3967163"/>
          <p14:tracePt t="25386" x="6218238" y="3948113"/>
          <p14:tracePt t="25394" x="6226175" y="3940175"/>
          <p14:tracePt t="25402" x="6235700" y="3930650"/>
          <p14:tracePt t="25428" x="6245225" y="3921125"/>
          <p14:tracePt t="25444" x="6254750" y="3911600"/>
          <p14:tracePt t="25468" x="6254750" y="3903663"/>
          <p14:tracePt t="25508" x="6254750" y="3894138"/>
          <p14:tracePt t="25540" x="6254750" y="3884613"/>
          <p14:tracePt t="25597" x="6245225" y="3884613"/>
          <p14:tracePt t="25605" x="6235700" y="3875088"/>
          <p14:tracePt t="25626" x="6235700" y="3867150"/>
          <p14:tracePt t="25635" x="6226175" y="3867150"/>
          <p14:tracePt t="25852" x="6218238" y="3867150"/>
          <p14:tracePt t="25860" x="6208713" y="3867150"/>
          <p14:tracePt t="25981" x="6199188" y="3857625"/>
          <p14:tracePt t="26002" x="6199188" y="3840163"/>
          <p14:tracePt t="26018" x="6199188" y="3830638"/>
          <p14:tracePt t="26026" x="6199188" y="3821113"/>
          <p14:tracePt t="26051" x="6199188" y="3811588"/>
          <p14:tracePt t="26068" x="6199188" y="3803650"/>
          <p14:tracePt t="26075" x="6208713" y="3794125"/>
          <p14:tracePt t="26084" x="6218238" y="3784600"/>
          <p14:tracePt t="26103" x="6226175" y="3775075"/>
          <p14:tracePt t="26163" x="6235700" y="3775075"/>
          <p14:tracePt t="26356" x="6226175" y="3784600"/>
          <p14:tracePt t="26367" x="6208713" y="3803650"/>
          <p14:tracePt t="26383" x="6199188" y="3811588"/>
          <p14:tracePt t="26396" x="6199188" y="3821113"/>
          <p14:tracePt t="26692" x="6181725" y="3830638"/>
          <p14:tracePt t="26706" x="6172200" y="3830638"/>
          <p14:tracePt t="26715" x="6162675" y="3840163"/>
          <p14:tracePt t="26730" x="6153150" y="3848100"/>
          <p14:tracePt t="27268" x="6135688" y="3848100"/>
          <p14:tracePt t="27292" x="6126163" y="3848100"/>
          <p14:tracePt t="27636" x="6116638" y="3848100"/>
          <p14:tracePt t="27643" x="6089650" y="3848100"/>
          <p14:tracePt t="27669" x="6072188" y="3840163"/>
          <p14:tracePt t="27675" x="6062663" y="3830638"/>
          <p14:tracePt t="27688" x="6043613" y="3811588"/>
          <p14:tracePt t="27691" x="6035675" y="3803650"/>
          <p14:tracePt t="27701" x="6026150" y="3784600"/>
          <p14:tracePt t="27707" x="6016625" y="3767138"/>
          <p14:tracePt t="27715" x="5989638" y="3738563"/>
          <p14:tracePt t="27724" x="5980113" y="3694113"/>
          <p14:tracePt t="27731" x="5953125" y="3665538"/>
          <p14:tracePt t="27739" x="5935663" y="3648075"/>
          <p14:tracePt t="27747" x="5916613" y="3611563"/>
          <p14:tracePt t="27755" x="5880100" y="3575050"/>
          <p14:tracePt t="27763" x="5870575" y="3548063"/>
          <p14:tracePt t="27771" x="5843588" y="3519488"/>
          <p14:tracePt t="27779" x="5834063" y="3511550"/>
          <p14:tracePt t="27788" x="5826125" y="3482975"/>
          <p14:tracePt t="27794" x="5816600" y="3475038"/>
          <p14:tracePt t="27810" x="5789613" y="3429000"/>
          <p14:tracePt t="27818" x="5780088" y="3419475"/>
          <p14:tracePt t="27826" x="5770563" y="3402013"/>
          <p14:tracePt t="27835" x="5753100" y="3382963"/>
          <p14:tracePt t="27842" x="5734050" y="3365500"/>
          <p14:tracePt t="27849" x="5724525" y="3346450"/>
          <p14:tracePt t="27858" x="5716588" y="3328988"/>
          <p14:tracePt t="27866" x="5697538" y="3309938"/>
          <p14:tracePt t="27874" x="5697538" y="3302000"/>
          <p14:tracePt t="27883" x="5697538" y="3292475"/>
          <p14:tracePt t="27890" x="5688013" y="3265488"/>
          <p14:tracePt t="27899" x="5680075" y="3265488"/>
          <p14:tracePt t="27906" x="5680075" y="3255963"/>
          <p14:tracePt t="27914" x="5661025" y="3236913"/>
          <p14:tracePt t="27923" x="5661025" y="3219450"/>
          <p14:tracePt t="27932" x="5653088" y="3209925"/>
          <p14:tracePt t="27940" x="5653088" y="3200400"/>
          <p14:tracePt t="27948" x="5653088" y="3173413"/>
          <p14:tracePt t="27956" x="5653088" y="3163888"/>
          <p14:tracePt t="27964" x="5653088" y="3136900"/>
          <p14:tracePt t="27973" x="5653088" y="3127375"/>
          <p14:tracePt t="27978" x="5653088" y="3119438"/>
          <p14:tracePt t="27986" x="5653088" y="3090863"/>
          <p14:tracePt t="27994" x="5653088" y="3073400"/>
          <p14:tracePt t="28003" x="5653088" y="3054350"/>
          <p14:tracePt t="28010" x="5653088" y="3036888"/>
          <p14:tracePt t="28018" x="5653088" y="3009900"/>
          <p14:tracePt t="28026" x="5653088" y="2990850"/>
          <p14:tracePt t="28034" x="5661025" y="2946400"/>
          <p14:tracePt t="28042" x="5661025" y="2936875"/>
          <p14:tracePt t="28050" x="5670550" y="2900363"/>
          <p14:tracePt t="28058" x="5680075" y="2881313"/>
          <p14:tracePt t="28071" x="5716588" y="2836863"/>
          <p14:tracePt t="28076" x="5743575" y="2790825"/>
          <p14:tracePt t="28087" x="5753100" y="2771775"/>
          <p14:tracePt t="28091" x="5770563" y="2744788"/>
          <p14:tracePt t="28103" x="5789613" y="2717800"/>
          <p14:tracePt t="28117" x="5816600" y="2662238"/>
          <p14:tracePt t="28123" x="5826125" y="2625725"/>
          <p14:tracePt t="28130" x="5843588" y="2581275"/>
          <p14:tracePt t="28138" x="5862638" y="2554288"/>
          <p14:tracePt t="28146" x="5880100" y="2517775"/>
          <p14:tracePt t="28155" x="5889625" y="2489200"/>
          <p14:tracePt t="28162" x="5907088" y="2471738"/>
          <p14:tracePt t="28170" x="5935663" y="2425700"/>
          <p14:tracePt t="28178" x="5943600" y="2416175"/>
          <p14:tracePt t="28186" x="5953125" y="2408238"/>
          <p14:tracePt t="28194" x="5999163" y="2389188"/>
          <p14:tracePt t="28203" x="6016625" y="2379663"/>
          <p14:tracePt t="28210" x="6053138" y="2371725"/>
          <p14:tracePt t="28219" x="6080125" y="2371725"/>
          <p14:tracePt t="28226" x="6116638" y="2371725"/>
          <p14:tracePt t="28234" x="6145213" y="2371725"/>
          <p14:tracePt t="28242" x="6199188" y="2371725"/>
          <p14:tracePt t="28250" x="6235700" y="2371725"/>
          <p14:tracePt t="28258" x="6291263" y="2371725"/>
          <p14:tracePt t="28266" x="6381750" y="2371725"/>
          <p14:tracePt t="28275" x="6418263" y="2371725"/>
          <p14:tracePt t="28283" x="6464300" y="2371725"/>
          <p14:tracePt t="28291" x="6500813" y="2371725"/>
          <p14:tracePt t="28303" x="6545263" y="2371725"/>
          <p14:tracePt t="28308" x="6581775" y="2371725"/>
          <p14:tracePt t="28318" x="6637338" y="2379663"/>
          <p14:tracePt t="28325" x="6673850" y="2379663"/>
          <p14:tracePt t="28332" x="6710363" y="2389188"/>
          <p14:tracePt t="28341" x="6754813" y="2398713"/>
          <p14:tracePt t="28346" x="6791325" y="2398713"/>
          <p14:tracePt t="28354" x="6827838" y="2416175"/>
          <p14:tracePt t="28362" x="6864350" y="2416175"/>
          <p14:tracePt t="28372" x="6929438" y="2435225"/>
          <p14:tracePt t="28387" x="6983413" y="2435225"/>
          <p14:tracePt t="28394" x="7010400" y="2444750"/>
          <p14:tracePt t="28404" x="7046913" y="2452688"/>
          <p14:tracePt t="28412" x="7083425" y="2462213"/>
          <p14:tracePt t="28419" x="7129463" y="2489200"/>
          <p14:tracePt t="28428" x="7165975" y="2498725"/>
          <p14:tracePt t="28436" x="7183438" y="2508250"/>
          <p14:tracePt t="28443" x="7229475" y="2517775"/>
          <p14:tracePt t="28451" x="7292975" y="2554288"/>
          <p14:tracePt t="28459" x="7312025" y="2562225"/>
          <p14:tracePt t="28468" x="7356475" y="2581275"/>
          <p14:tracePt t="28475" x="7366000" y="2581275"/>
          <p14:tracePt t="28484" x="7402513" y="2598738"/>
          <p14:tracePt t="28491" x="7421563" y="2608263"/>
          <p14:tracePt t="28500" x="7439025" y="2617788"/>
          <p14:tracePt t="28506" x="7448550" y="2625725"/>
          <p14:tracePt t="28514" x="7466013" y="2644775"/>
          <p14:tracePt t="28530" x="7485063" y="2644775"/>
          <p14:tracePt t="28538" x="7502525" y="2654300"/>
          <p14:tracePt t="28554" x="7521575" y="2662238"/>
          <p14:tracePt t="28562" x="7558088" y="2671763"/>
          <p14:tracePt t="28571" x="7575550" y="2681288"/>
          <p14:tracePt t="28578" x="7585075" y="2690813"/>
          <p14:tracePt t="28588" x="7621588" y="2708275"/>
          <p14:tracePt t="28594" x="7648575" y="2717800"/>
          <p14:tracePt t="28604" x="7667625" y="2735263"/>
          <p14:tracePt t="28610" x="7712075" y="2754313"/>
          <p14:tracePt t="28618" x="7758113" y="2763838"/>
          <p14:tracePt t="28626" x="7785100" y="2790825"/>
          <p14:tracePt t="28634" x="7840663" y="2808288"/>
          <p14:tracePt t="28642" x="7877175" y="2817813"/>
          <p14:tracePt t="28651" x="7931150" y="2844800"/>
          <p14:tracePt t="28658" x="8013700" y="2873375"/>
          <p14:tracePt t="28666" x="8123238" y="2909888"/>
          <p14:tracePt t="28674" x="8240713" y="2946400"/>
          <p14:tracePt t="28683" x="8386763" y="2990850"/>
          <p14:tracePt t="28690" x="8532813" y="3017838"/>
          <p14:tracePt t="28698" x="8688388" y="3063875"/>
          <p14:tracePt t="28706" x="8870950" y="3073400"/>
          <p14:tracePt t="28714" x="9034463" y="3109913"/>
          <p14:tracePt t="37894" x="9053513" y="4213225"/>
          <p14:tracePt t="37901" x="8961438" y="4232275"/>
          <p14:tracePt t="37906" x="8851900" y="4232275"/>
          <p14:tracePt t="37916" x="8724900" y="4232275"/>
          <p14:tracePt t="37922" x="8596313" y="4232275"/>
          <p14:tracePt t="37931" x="8451850" y="4232275"/>
          <p14:tracePt t="37938" x="8323263" y="4232275"/>
          <p14:tracePt t="37946" x="8159750" y="4232275"/>
          <p14:tracePt t="37954" x="8013700" y="4232275"/>
          <p14:tracePt t="37962" x="7867650" y="4232275"/>
          <p14:tracePt t="37970" x="7721600" y="4232275"/>
          <p14:tracePt t="37978" x="7594600" y="4232275"/>
          <p14:tracePt t="37986" x="7502525" y="4232275"/>
          <p14:tracePt t="37994" x="7375525" y="4232275"/>
          <p14:tracePt t="38002" x="7302500" y="4232275"/>
          <p14:tracePt t="38010" x="7229475" y="4232275"/>
          <p14:tracePt t="38019" x="7156450" y="4232275"/>
          <p14:tracePt t="38026" x="7083425" y="4232275"/>
          <p14:tracePt t="38035" x="7000875" y="4232275"/>
          <p14:tracePt t="38042" x="6910388" y="4232275"/>
          <p14:tracePt t="38050" x="6800850" y="4232275"/>
          <p14:tracePt t="38058" x="6691313" y="4232275"/>
          <p14:tracePt t="38067" x="6581775" y="4232275"/>
          <p14:tracePt t="38074" x="6435725" y="4232275"/>
          <p14:tracePt t="38082" x="6291263" y="4232275"/>
          <p14:tracePt t="38090" x="6181725" y="4222750"/>
          <p14:tracePt t="38099" x="6072188" y="4195763"/>
          <p14:tracePt t="38106" x="5989638" y="4186238"/>
          <p14:tracePt t="38116" x="5899150" y="4159250"/>
          <p14:tracePt t="38122" x="5853113" y="4130675"/>
          <p14:tracePt t="38132" x="5826125" y="4122738"/>
          <p14:tracePt t="38142" x="5780088" y="4113213"/>
          <p14:tracePt t="38152" x="5770563" y="4113213"/>
          <p14:tracePt t="38341" x="5780088" y="4113213"/>
          <p14:tracePt t="38347" x="5843588" y="4113213"/>
          <p14:tracePt t="38355" x="5935663" y="4057650"/>
          <p14:tracePt t="38363" x="6043613" y="4030663"/>
          <p14:tracePt t="38371" x="6145213" y="3976688"/>
          <p14:tracePt t="38379" x="6189663" y="3921125"/>
          <p14:tracePt t="38387" x="6291263" y="3867150"/>
          <p14:tracePt t="38395" x="6354763" y="3811588"/>
          <p14:tracePt t="38406" x="6435725" y="3757613"/>
          <p14:tracePt t="38410" x="6472238" y="3730625"/>
          <p14:tracePt t="38419" x="6518275" y="3675063"/>
          <p14:tracePt t="38426" x="6527800" y="3648075"/>
          <p14:tracePt t="38434" x="6527800" y="3621088"/>
          <p14:tracePt t="38442" x="6527800" y="3592513"/>
          <p14:tracePt t="38450" x="6527800" y="3575050"/>
          <p14:tracePt t="38458" x="6527800" y="3529013"/>
          <p14:tracePt t="38466" x="6527800" y="3492500"/>
          <p14:tracePt t="38474" x="6527800" y="3465513"/>
          <p14:tracePt t="38482" x="6527800" y="3419475"/>
          <p14:tracePt t="38490" x="6491288" y="3375025"/>
          <p14:tracePt t="38499" x="6445250" y="3309938"/>
          <p14:tracePt t="38506" x="6418263" y="3282950"/>
          <p14:tracePt t="38516" x="6362700" y="3236913"/>
          <p14:tracePt t="38522" x="6326188" y="3219450"/>
          <p14:tracePt t="38531" x="6291263" y="3192463"/>
          <p14:tracePt t="38538" x="6226175" y="3173413"/>
          <p14:tracePt t="38549" x="6208713" y="3163888"/>
          <p14:tracePt t="38554" x="6172200" y="3136900"/>
          <p14:tracePt t="38570" x="6162675" y="3136900"/>
          <p14:tracePt t="38644" x="6145213" y="3136900"/>
          <p14:tracePt t="38652" x="6126163" y="3146425"/>
          <p14:tracePt t="38660" x="6116638" y="3173413"/>
          <p14:tracePt t="38668" x="6089650" y="3246438"/>
          <p14:tracePt t="38676" x="6072188" y="3292475"/>
          <p14:tracePt t="38685" x="6053138" y="3346450"/>
          <p14:tracePt t="38691" x="6053138" y="3446463"/>
          <p14:tracePt t="38700" x="6043613" y="3502025"/>
          <p14:tracePt t="38707" x="6016625" y="3602038"/>
          <p14:tracePt t="38716" x="6007100" y="3694113"/>
          <p14:tracePt t="38722" x="5989638" y="3738563"/>
          <p14:tracePt t="38731" x="5953125" y="3830638"/>
          <p14:tracePt t="38738" x="5935663" y="3894138"/>
          <p14:tracePt t="38747" x="5916613" y="3940175"/>
          <p14:tracePt t="38754" x="5862638" y="4021138"/>
          <p14:tracePt t="38764" x="5816600" y="4067175"/>
          <p14:tracePt t="38770" x="5743575" y="4140200"/>
          <p14:tracePt t="38778" x="5661025" y="4176713"/>
          <p14:tracePt t="38786" x="5570538" y="4222750"/>
          <p14:tracePt t="38794" x="5451475" y="4259263"/>
          <p14:tracePt t="38802" x="5324475" y="4303713"/>
          <p14:tracePt t="38810" x="5168900" y="4322763"/>
          <p14:tracePt t="38818" x="5005388" y="4349750"/>
          <p14:tracePt t="38828" x="4822825" y="4368800"/>
          <p14:tracePt t="38835" x="4622800" y="4368800"/>
          <p14:tracePt t="38844" x="4430713" y="4368800"/>
          <p14:tracePt t="38854" x="4248150" y="4368800"/>
          <p14:tracePt t="38859" x="4011613" y="4322763"/>
          <p14:tracePt t="38867" x="3838575" y="4259263"/>
          <p14:tracePt t="38875" x="3656013" y="4195763"/>
          <p14:tracePt t="38883" x="3500438" y="4159250"/>
          <p14:tracePt t="38891" x="3382963" y="4049713"/>
          <p14:tracePt t="38900" x="3317875" y="3984625"/>
          <p14:tracePt t="38907" x="3244850" y="3903663"/>
          <p14:tracePt t="38919" x="3217863" y="3803650"/>
          <p14:tracePt t="38923" x="3190875" y="3702050"/>
          <p14:tracePt t="38931" x="3181350" y="3611563"/>
          <p14:tracePt t="38939" x="3181350" y="3502025"/>
          <p14:tracePt t="38951" x="3181350" y="3411538"/>
          <p14:tracePt t="38955" x="3181350" y="3302000"/>
          <p14:tracePt t="38963" x="3200400" y="3200400"/>
          <p14:tracePt t="38970" x="3236913" y="3090863"/>
          <p14:tracePt t="38978" x="3309938" y="3009900"/>
          <p14:tracePt t="38986" x="3382963" y="2917825"/>
          <p14:tracePt t="38995" x="3446463" y="2854325"/>
          <p14:tracePt t="39002" x="3509963" y="2790825"/>
          <p14:tracePt t="39010" x="3629025" y="2698750"/>
          <p14:tracePt t="39019" x="3765550" y="2635250"/>
          <p14:tracePt t="39026" x="3938588" y="2562225"/>
          <p14:tracePt t="39035" x="4102100" y="2517775"/>
          <p14:tracePt t="39042" x="4330700" y="2498725"/>
          <p14:tracePt t="39052" x="4603750" y="2481263"/>
          <p14:tracePt t="39058" x="4859338" y="2481263"/>
          <p14:tracePt t="39066" x="5122863" y="2481263"/>
          <p14:tracePt t="39074" x="5387975" y="2481263"/>
          <p14:tracePt t="39083" x="5616575" y="2481263"/>
          <p14:tracePt t="39090" x="5797550" y="2481263"/>
          <p14:tracePt t="39099" x="5943600" y="2517775"/>
          <p14:tracePt t="39106" x="6053138" y="2544763"/>
          <p14:tracePt t="39119" x="6126163" y="2598738"/>
          <p14:tracePt t="39122" x="6189663" y="2654300"/>
          <p14:tracePt t="39130" x="6199188" y="2690813"/>
          <p14:tracePt t="39138" x="6208713" y="2754313"/>
          <p14:tracePt t="39148" x="6208713" y="2827338"/>
          <p14:tracePt t="39154" x="6208713" y="2936875"/>
          <p14:tracePt t="39162" x="6208713" y="3027363"/>
          <p14:tracePt t="39170" x="6208713" y="3136900"/>
          <p14:tracePt t="39179" x="6189663" y="3255963"/>
          <p14:tracePt t="39186" x="6162675" y="3365500"/>
          <p14:tracePt t="39194" x="6116638" y="3465513"/>
          <p14:tracePt t="39202" x="6089650" y="3575050"/>
          <p14:tracePt t="39210" x="6053138" y="3675063"/>
          <p14:tracePt t="39218" x="6026150" y="3784600"/>
          <p14:tracePt t="39226" x="5972175" y="3857625"/>
          <p14:tracePt t="39235" x="5926138" y="3930650"/>
          <p14:tracePt t="39243" x="5880100" y="3984625"/>
          <p14:tracePt t="39251" x="5826125" y="4049713"/>
          <p14:tracePt t="39259" x="5780088" y="4103688"/>
          <p14:tracePt t="39266" x="5734050" y="4130675"/>
          <p14:tracePt t="39275" x="5653088" y="4176713"/>
          <p14:tracePt t="39283" x="5570538" y="4203700"/>
          <p14:tracePt t="39291" x="5424488" y="4213225"/>
          <p14:tracePt t="39299" x="5278438" y="4249738"/>
          <p14:tracePt t="39307" x="5095875" y="4259263"/>
          <p14:tracePt t="39316" x="4895850" y="4259263"/>
          <p14:tracePt t="39323" x="4676775" y="4259263"/>
          <p14:tracePt t="39330" x="4476750" y="4259263"/>
          <p14:tracePt t="39338" x="4294188" y="4240213"/>
          <p14:tracePt t="39346" x="4121150" y="4176713"/>
          <p14:tracePt t="39354" x="3956050" y="4122738"/>
          <p14:tracePt t="39362" x="3838575" y="4030663"/>
          <p14:tracePt t="39370" x="3775075" y="3957638"/>
          <p14:tracePt t="39378" x="3702050" y="3857625"/>
          <p14:tracePt t="39387" x="3673475" y="3730625"/>
          <p14:tracePt t="39394" x="3673475" y="3621088"/>
          <p14:tracePt t="39402" x="3636963" y="3511550"/>
          <p14:tracePt t="39410" x="3636963" y="3382963"/>
          <p14:tracePt t="39418" x="3636963" y="3255963"/>
          <p14:tracePt t="39426" x="3636963" y="3127375"/>
          <p14:tracePt t="39435" x="3665538" y="3009900"/>
          <p14:tracePt t="39443" x="3673475" y="2900363"/>
          <p14:tracePt t="39450" x="3702050" y="2817813"/>
          <p14:tracePt t="39458" x="3738563" y="2735263"/>
          <p14:tracePt t="39466" x="3756025" y="2681288"/>
          <p14:tracePt t="39475" x="3802063" y="2617788"/>
          <p14:tracePt t="39483" x="3829050" y="2571750"/>
          <p14:tracePt t="39491" x="3875088" y="2517775"/>
          <p14:tracePt t="39500" x="3956050" y="2489200"/>
          <p14:tracePt t="39507" x="4057650" y="2435225"/>
          <p14:tracePt t="39516" x="4111625" y="2435225"/>
          <p14:tracePt t="39523" x="4311650" y="2425700"/>
          <p14:tracePt t="39531" x="4530725" y="2425700"/>
          <p14:tracePt t="39539" x="4832350" y="2425700"/>
          <p14:tracePt t="39548" x="5351463" y="2425700"/>
          <p14:tracePt t="39555" x="5743575" y="2452688"/>
          <p14:tracePt t="39564" x="6116638" y="2589213"/>
          <p14:tracePt t="39570" x="6418263" y="2690813"/>
          <p14:tracePt t="39580" x="6664325" y="2800350"/>
          <p14:tracePt t="39586" x="6819900" y="2890838"/>
          <p14:tracePt t="39594" x="6919913" y="3000375"/>
          <p14:tracePt t="39602" x="6964363" y="3090863"/>
          <p14:tracePt t="39610" x="6973888" y="3155950"/>
          <p14:tracePt t="39621" x="6973888" y="3265488"/>
          <p14:tracePt t="39627" x="6956425" y="3355975"/>
          <p14:tracePt t="39636" x="6946900" y="3402013"/>
          <p14:tracePt t="39643" x="6846888" y="3502025"/>
          <p14:tracePt t="39650" x="6718300" y="3611563"/>
          <p14:tracePt t="39659" x="6591300" y="3702050"/>
          <p14:tracePt t="39668" x="6454775" y="3794125"/>
          <p14:tracePt t="39675" x="6299200" y="3867150"/>
          <p14:tracePt t="39684" x="6153150" y="3930650"/>
          <p14:tracePt t="39691" x="6016625" y="3984625"/>
          <p14:tracePt t="39701" x="5899150" y="4013200"/>
          <p14:tracePt t="39707" x="5770563" y="4057650"/>
          <p14:tracePt t="39717" x="5643563" y="4086225"/>
          <p14:tracePt t="39723" x="5543550" y="4103688"/>
          <p14:tracePt t="39733" x="5434013" y="4103688"/>
          <p14:tracePt t="39739" x="5341938" y="4103688"/>
          <p14:tracePt t="39750" x="5232400" y="4103688"/>
          <p14:tracePt t="39755" x="5141913" y="4103688"/>
          <p14:tracePt t="39769" x="5049838" y="4103688"/>
          <p14:tracePt t="39771" x="4949825" y="4067175"/>
          <p14:tracePt t="39780" x="4886325" y="4040188"/>
          <p14:tracePt t="39787" x="4803775" y="3984625"/>
          <p14:tracePt t="39799" x="4759325" y="3940175"/>
          <p14:tracePt t="39803" x="4703763" y="3875088"/>
          <p14:tracePt t="39811" x="4686300" y="3811588"/>
          <p14:tracePt t="39819" x="4667250" y="3738563"/>
          <p14:tracePt t="39826" x="4640263" y="3638550"/>
          <p14:tracePt t="39834" x="4640263" y="3529013"/>
          <p14:tracePt t="39842" x="4640263" y="3419475"/>
          <p14:tracePt t="39850" x="4649788" y="3346450"/>
          <p14:tracePt t="39858" x="4703763" y="3228975"/>
          <p14:tracePt t="39867" x="4749800" y="3127375"/>
          <p14:tracePt t="39874" x="4813300" y="3046413"/>
          <p14:tracePt t="39881" x="4886325" y="2963863"/>
          <p14:tracePt t="39890" x="4986338" y="2854325"/>
          <p14:tracePt t="39899" x="5041900" y="2771775"/>
          <p14:tracePt t="39906" x="5159375" y="2698750"/>
          <p14:tracePt t="39915" x="5241925" y="2662238"/>
          <p14:tracePt t="39922" x="5360988" y="2608263"/>
          <p14:tracePt t="39930" x="5487988" y="2544763"/>
          <p14:tracePt t="39938" x="5624513" y="2517775"/>
          <p14:tracePt t="39948" x="5807075" y="2489200"/>
          <p14:tracePt t="39954" x="5972175" y="2489200"/>
          <p14:tracePt t="39962" x="6162675" y="2489200"/>
          <p14:tracePt t="39970" x="6326188" y="2489200"/>
          <p14:tracePt t="39978" x="6491288" y="2489200"/>
          <p14:tracePt t="39986" x="6637338" y="2508250"/>
          <p14:tracePt t="39994" x="6791325" y="2581275"/>
          <p14:tracePt t="40002" x="6910388" y="2671763"/>
          <p14:tracePt t="40010" x="7010400" y="2771775"/>
          <p14:tracePt t="40018" x="7065963" y="2854325"/>
          <p14:tracePt t="40026" x="7092950" y="2973388"/>
          <p14:tracePt t="40034" x="7119938" y="3063875"/>
          <p14:tracePt t="40042" x="7119938" y="3173413"/>
          <p14:tracePt t="40050" x="7119938" y="3282950"/>
          <p14:tracePt t="40058" x="7102475" y="3419475"/>
          <p14:tracePt t="40067" x="7065963" y="3511550"/>
          <p14:tracePt t="40074" x="7019925" y="3629025"/>
          <p14:tracePt t="40082" x="6946900" y="3711575"/>
          <p14:tracePt t="40090" x="6873875" y="3830638"/>
          <p14:tracePt t="40102" x="6773863" y="3930650"/>
          <p14:tracePt t="40106" x="6710363" y="4003675"/>
          <p14:tracePt t="40116" x="6618288" y="4086225"/>
          <p14:tracePt t="40122" x="6518275" y="4159250"/>
          <p14:tracePt t="40132" x="6435725" y="4213225"/>
          <p14:tracePt t="40138" x="6354763" y="4268788"/>
          <p14:tracePt t="40146" x="6291263" y="4295775"/>
          <p14:tracePt t="40154" x="6226175" y="4332288"/>
          <p14:tracePt t="40163" x="6208713" y="4332288"/>
          <p14:tracePt t="40170" x="6208713" y="4340225"/>
          <p14:tracePt t="40186" x="6199188" y="4340225"/>
          <p14:tracePt t="40219" x="6189663" y="4332288"/>
          <p14:tracePt t="40227" x="6199188" y="4268788"/>
          <p14:tracePt t="40235" x="6245225" y="4176713"/>
          <p14:tracePt t="40243" x="6299200" y="4103688"/>
          <p14:tracePt t="40251" x="6381750" y="4003675"/>
          <p14:tracePt t="40259" x="6454775" y="3903663"/>
          <p14:tracePt t="40268" x="6554788" y="3821113"/>
          <p14:tracePt t="40275" x="6673850" y="3757613"/>
          <p14:tracePt t="40283" x="6773863" y="3730625"/>
          <p14:tracePt t="40291" x="6919913" y="3684588"/>
          <p14:tracePt t="40298" x="7083425" y="3657600"/>
          <p14:tracePt t="40306" x="7265988" y="3657600"/>
          <p14:tracePt t="40315" x="7448550" y="3657600"/>
          <p14:tracePt t="40322" x="7694613" y="3657600"/>
          <p14:tracePt t="40330" x="7994650" y="3657600"/>
          <p14:tracePt t="40338" x="8296275" y="3657600"/>
          <p14:tracePt t="40346" x="8515350" y="3657600"/>
          <p14:tracePt t="40354" x="8742363" y="3657600"/>
          <p14:tracePt t="40362" x="8851900" y="3665538"/>
          <p14:tracePt t="40370" x="8988425" y="3694113"/>
          <p14:tracePt t="40379" x="9080500" y="3721100"/>
          <p14:tracePt t="40582" x="9007475" y="3109913"/>
          <p14:tracePt t="40588" x="8943975" y="3054350"/>
          <p14:tracePt t="40594" x="8861425" y="3000375"/>
          <p14:tracePt t="40602" x="8770938" y="2917825"/>
          <p14:tracePt t="40612" x="8724900" y="2863850"/>
          <p14:tracePt t="40618" x="8651875" y="2781300"/>
          <p14:tracePt t="40627" x="8605838" y="2717800"/>
          <p14:tracePt t="40634" x="8542338" y="2598738"/>
          <p14:tracePt t="40642" x="8505825" y="2517775"/>
          <p14:tracePt t="40650" x="8459788" y="2416175"/>
          <p14:tracePt t="40658" x="8451850" y="2306638"/>
          <p14:tracePt t="40667" x="8432800" y="2216150"/>
          <p14:tracePt t="40674" x="8405813" y="2116138"/>
          <p14:tracePt t="40682" x="8405813" y="2043113"/>
          <p14:tracePt t="40690" x="8405813" y="1970088"/>
          <p14:tracePt t="40698" x="8396288" y="1914525"/>
          <p14:tracePt t="40706" x="8378825" y="1833563"/>
          <p14:tracePt t="40715" x="8378825" y="1778000"/>
          <p14:tracePt t="40722" x="8359775" y="1697038"/>
          <p14:tracePt t="40730" x="8332788" y="1631950"/>
          <p14:tracePt t="40738" x="8305800" y="1595438"/>
          <p14:tracePt t="40746" x="8269288" y="1495425"/>
          <p14:tracePt t="40754" x="8240713" y="1431925"/>
          <p14:tracePt t="40762" x="8204200" y="1349375"/>
          <p14:tracePt t="40770" x="8186738" y="1295400"/>
          <p14:tracePt t="40778" x="8150225" y="1212850"/>
          <p14:tracePt t="40786" x="8123238" y="1149350"/>
          <p14:tracePt t="40794" x="8123238" y="1112838"/>
          <p14:tracePt t="40802" x="8113713" y="1049338"/>
          <p14:tracePt t="40810" x="8077200" y="1003300"/>
          <p14:tracePt t="40818" x="8077200" y="976313"/>
          <p14:tracePt t="40828" x="8067675" y="947738"/>
          <p14:tracePt t="40834" x="8059738" y="903288"/>
          <p14:tracePt t="40842" x="8040688" y="874713"/>
          <p14:tracePt t="40851" x="8040688" y="830263"/>
          <p14:tracePt t="40858" x="8013700" y="774700"/>
          <p14:tracePt t="40866" x="8013700" y="747713"/>
          <p14:tracePt t="40874" x="7994650" y="701675"/>
          <p14:tracePt t="40882" x="7977188" y="657225"/>
          <p14:tracePt t="40892" x="7958138" y="601663"/>
          <p14:tracePt t="40902" x="7931150" y="555625"/>
          <p14:tracePt t="40908" x="7913688" y="528638"/>
          <p14:tracePt t="40918" x="7894638" y="511175"/>
          <p14:tracePt t="40922" x="7867650" y="482600"/>
          <p14:tracePt t="40930" x="7831138" y="465138"/>
          <p14:tracePt t="40938" x="7813675" y="438150"/>
          <p14:tracePt t="40946" x="7804150" y="438150"/>
          <p14:tracePt t="40954" x="7777163" y="428625"/>
          <p14:tracePt t="40962" x="7758113" y="428625"/>
          <p14:tracePt t="40970" x="7731125" y="411163"/>
          <p14:tracePt t="40978" x="7721600" y="411163"/>
          <p14:tracePt t="40986" x="7685088" y="401638"/>
          <p14:tracePt t="40994" x="7667625" y="401638"/>
          <p14:tracePt t="41002" x="7631113" y="401638"/>
          <p14:tracePt t="41011" x="7585075" y="392113"/>
          <p14:tracePt t="41018" x="7567613" y="392113"/>
          <p14:tracePt t="41026" x="7548563" y="392113"/>
          <p14:tracePt t="41058" x="7539038" y="392113"/>
          <p14:tracePt t="41115" x="7531100" y="392113"/>
          <p14:tracePt t="41123" x="7502525" y="392113"/>
          <p14:tracePt t="41132" x="7485063" y="401638"/>
          <p14:tracePt t="41139" x="7475538" y="411163"/>
          <p14:tracePt t="41148" x="7458075" y="419100"/>
          <p14:tracePt t="41155" x="7439025" y="419100"/>
          <p14:tracePt t="41163" x="7421563" y="428625"/>
          <p14:tracePt t="41170" x="7402513" y="438150"/>
          <p14:tracePt t="41178" x="7392988" y="446088"/>
          <p14:tracePt t="41187" x="7375525" y="455613"/>
          <p14:tracePt t="41194" x="7366000" y="455613"/>
          <p14:tracePt t="41202" x="7366000" y="465138"/>
          <p14:tracePt t="41306" x="7356475" y="474663"/>
          <p14:tracePt t="41322" x="7312025" y="492125"/>
          <p14:tracePt t="41330" x="7312025" y="501650"/>
          <p14:tracePt t="41346" x="7292975" y="501650"/>
          <p14:tracePt t="41427" x="7283450" y="501650"/>
          <p14:tracePt t="41435" x="7275513" y="501650"/>
          <p14:tracePt t="41444" x="7248525" y="501650"/>
          <p14:tracePt t="41456" x="7229475" y="501650"/>
          <p14:tracePt t="46269" x="7156450" y="657225"/>
          <p14:tracePt t="46275" x="7156450" y="665163"/>
          <p14:tracePt t="46282" x="7175500" y="693738"/>
          <p14:tracePt t="46291" x="7183438" y="738188"/>
          <p14:tracePt t="46298" x="7183438" y="757238"/>
          <p14:tracePt t="46306" x="7183438" y="784225"/>
          <p14:tracePt t="46315" x="7192963" y="820738"/>
          <p14:tracePt t="46323" x="7192963" y="857250"/>
          <p14:tracePt t="46331" x="7192963" y="893763"/>
          <p14:tracePt t="46338" x="7192963" y="930275"/>
          <p14:tracePt t="46346" x="7202488" y="957263"/>
          <p14:tracePt t="46354" x="7202488" y="993775"/>
          <p14:tracePt t="46362" x="7202488" y="1012825"/>
          <p14:tracePt t="46371" x="7202488" y="1039813"/>
          <p14:tracePt t="46378" x="7202488" y="1057275"/>
          <p14:tracePt t="46387" x="7202488" y="1076325"/>
          <p14:tracePt t="46396" x="7202488" y="1093788"/>
          <p14:tracePt t="46404" x="7202488" y="1103313"/>
          <p14:tracePt t="46412" x="7202488" y="1112838"/>
          <p14:tracePt t="46427" x="7202488" y="1122363"/>
          <p14:tracePt t="46442" x="7202488" y="1130300"/>
          <p14:tracePt t="46458" x="7202488" y="1139825"/>
          <p14:tracePt t="46466" x="7202488" y="1158875"/>
          <p14:tracePt t="46474" x="7202488" y="1166813"/>
          <p14:tracePt t="46482" x="7202488" y="1185863"/>
          <p14:tracePt t="46499" x="7202488" y="1212850"/>
          <p14:tracePt t="46506" x="7202488" y="1222375"/>
          <p14:tracePt t="46515" x="7202488" y="1239838"/>
          <p14:tracePt t="46522" x="7202488" y="1258888"/>
          <p14:tracePt t="46532" x="7202488" y="1295400"/>
          <p14:tracePt t="46546" x="7202488" y="1312863"/>
          <p14:tracePt t="46554" x="7202488" y="1331913"/>
          <p14:tracePt t="46562" x="7202488" y="1349375"/>
          <p14:tracePt t="46570" x="7202488" y="1358900"/>
          <p14:tracePt t="46578" x="7202488" y="1385888"/>
          <p14:tracePt t="46586" x="7202488" y="1395413"/>
          <p14:tracePt t="46595" x="7202488" y="1404938"/>
          <p14:tracePt t="46602" x="7202488" y="1412875"/>
          <p14:tracePt t="46748" x="7202488" y="1422400"/>
          <p14:tracePt t="46766" x="7202488" y="1431925"/>
          <p14:tracePt t="46773" x="7202488" y="1441450"/>
          <p14:tracePt t="46780" x="7202488" y="1458913"/>
          <p14:tracePt t="46788" x="7202488" y="1477963"/>
          <p14:tracePt t="46802" x="7202488" y="1504950"/>
          <p14:tracePt t="46810" x="7202488" y="1514475"/>
          <p14:tracePt t="46818" x="7202488" y="1522413"/>
          <p14:tracePt t="46835" x="7202488" y="1541463"/>
          <p14:tracePt t="46842" x="7192963" y="1550988"/>
          <p14:tracePt t="46851" x="7183438" y="1558925"/>
          <p14:tracePt t="46908" x="7183438" y="1577975"/>
          <p14:tracePt t="46916" x="7175500" y="1587500"/>
          <p14:tracePt t="46924" x="7165975" y="1595438"/>
          <p14:tracePt t="46948" x="7146925" y="1614488"/>
          <p14:tracePt t="46965" x="7138988" y="1631950"/>
          <p14:tracePt t="46972" x="7129463" y="1641475"/>
          <p14:tracePt t="46978" x="7129463" y="1651000"/>
          <p14:tracePt t="46987" x="7119938" y="1660525"/>
          <p14:tracePt t="47003" x="7102475" y="1677988"/>
          <p14:tracePt t="47019" x="7092950" y="1687513"/>
          <p14:tracePt t="47044" x="7083425" y="1704975"/>
          <p14:tracePt t="47059" x="7083425" y="1714500"/>
          <p14:tracePt t="47068" x="7065963" y="1731963"/>
          <p14:tracePt t="47075" x="7056438" y="1741488"/>
          <p14:tracePt t="47084" x="7046913" y="1751013"/>
          <p14:tracePt t="47091" x="7037388" y="1751013"/>
          <p14:tracePt t="47102" x="7019925" y="1768475"/>
          <p14:tracePt t="47107" x="7000875" y="1778000"/>
          <p14:tracePt t="47121" x="6983413" y="1797050"/>
          <p14:tracePt t="47122" x="6973888" y="1804988"/>
          <p14:tracePt t="47132" x="6946900" y="1814513"/>
          <p14:tracePt t="47138" x="6919913" y="1841500"/>
          <p14:tracePt t="47146" x="6892925" y="1860550"/>
          <p14:tracePt t="47154" x="6864350" y="1878013"/>
          <p14:tracePt t="47162" x="6819900" y="1914525"/>
          <p14:tracePt t="47178" x="6773863" y="1943100"/>
          <p14:tracePt t="47186" x="6754813" y="1960563"/>
          <p14:tracePt t="47194" x="6727825" y="1979613"/>
          <p14:tracePt t="47202" x="6710363" y="1997075"/>
          <p14:tracePt t="47210" x="6700838" y="2006600"/>
          <p14:tracePt t="47218" x="6681788" y="2016125"/>
          <p14:tracePt t="47226" x="6673850" y="2024063"/>
          <p14:tracePt t="47234" x="6654800" y="2052638"/>
          <p14:tracePt t="47250" x="6637338" y="2060575"/>
          <p14:tracePt t="47258" x="6627813" y="2070100"/>
          <p14:tracePt t="47267" x="6618288" y="2079625"/>
          <p14:tracePt t="47275" x="6618288" y="2089150"/>
          <p14:tracePt t="47284" x="6618288" y="2097088"/>
          <p14:tracePt t="47295" x="6610350" y="2106613"/>
          <p14:tracePt t="47298" x="6591300" y="2125663"/>
          <p14:tracePt t="47314" x="6581775" y="2133600"/>
          <p14:tracePt t="47322" x="6581775" y="2143125"/>
          <p14:tracePt t="47331" x="6573838" y="2143125"/>
          <p14:tracePt t="47339" x="6573838" y="2152650"/>
          <p14:tracePt t="47354" x="6573838" y="2160588"/>
          <p14:tracePt t="47362" x="6564313" y="2170113"/>
          <p14:tracePt t="47404" x="6554788" y="2179638"/>
          <p14:tracePt t="47458" x="6554788" y="2197100"/>
          <p14:tracePt t="47466" x="6554788" y="2206625"/>
          <p14:tracePt t="47474" x="6545263" y="2206625"/>
          <p14:tracePt t="47506" x="6545263" y="2216150"/>
          <p14:tracePt t="47530" x="6537325" y="2243138"/>
          <p14:tracePt t="47562" x="6527800" y="2252663"/>
          <p14:tracePt t="47586" x="6518275" y="2262188"/>
          <p14:tracePt t="47708" x="6508750" y="2270125"/>
          <p14:tracePt t="47754" x="6500813" y="2279650"/>
          <p14:tracePt t="47914" x="6491288" y="2289175"/>
          <p14:tracePt t="47931" x="6491288" y="2298700"/>
          <p14:tracePt t="47938" x="6481763" y="2306638"/>
          <p14:tracePt t="47954" x="6481763" y="2316163"/>
          <p14:tracePt t="47962" x="6472238" y="2335213"/>
          <p14:tracePt t="47986" x="6464300" y="2343150"/>
          <p14:tracePt t="48019" x="6464300" y="2352675"/>
          <p14:tracePt t="48523" x="6472238" y="2343150"/>
          <p14:tracePt t="48533" x="6481763" y="2325688"/>
          <p14:tracePt t="48538" x="6491288" y="2316163"/>
          <p14:tracePt t="48547" x="6491288" y="2306638"/>
          <p14:tracePt t="48554" x="6491288" y="2289175"/>
          <p14:tracePt t="48562" x="6508750" y="2262188"/>
          <p14:tracePt t="48570" x="6518275" y="2252663"/>
          <p14:tracePt t="48578" x="6527800" y="2233613"/>
          <p14:tracePt t="48586" x="6527800" y="2216150"/>
          <p14:tracePt t="48594" x="6537325" y="2197100"/>
          <p14:tracePt t="48602" x="6537325" y="2179638"/>
          <p14:tracePt t="48610" x="6545263" y="2160588"/>
          <p14:tracePt t="48618" x="6545263" y="2152650"/>
          <p14:tracePt t="48626" x="6545263" y="2133600"/>
          <p14:tracePt t="48634" x="6545263" y="2116138"/>
          <p14:tracePt t="48642" x="6554788" y="2116138"/>
          <p14:tracePt t="48658" x="6554788" y="2106613"/>
          <p14:tracePt t="48835" x="6554788" y="2097088"/>
          <p14:tracePt t="48851" x="6554788" y="2079625"/>
          <p14:tracePt t="48859" x="6554788" y="2070100"/>
          <p14:tracePt t="48867" x="6554788" y="2052638"/>
          <p14:tracePt t="48874" x="6554788" y="2043113"/>
          <p14:tracePt t="48882" x="6554788" y="2024063"/>
          <p14:tracePt t="48891" x="6554788" y="2016125"/>
          <p14:tracePt t="48898" x="6554788" y="1987550"/>
          <p14:tracePt t="48906" x="6554788" y="1979613"/>
          <p14:tracePt t="48915" x="6554788" y="1951038"/>
          <p14:tracePt t="48922" x="6545263" y="1933575"/>
          <p14:tracePt t="48932" x="6545263" y="1924050"/>
          <p14:tracePt t="48938" x="6545263" y="1906588"/>
          <p14:tracePt t="48950" x="6545263" y="1897063"/>
          <p14:tracePt t="48954" x="6545263" y="1887538"/>
          <p14:tracePt t="48962" x="6518275" y="1860550"/>
          <p14:tracePt t="48978" x="6518275" y="1851025"/>
          <p14:tracePt t="48986" x="6518275" y="1841500"/>
          <p14:tracePt t="48994" x="6508750" y="1814513"/>
          <p14:tracePt t="49011" x="6508750" y="1804988"/>
          <p14:tracePt t="49018" x="6508750" y="1797050"/>
          <p14:tracePt t="49026" x="6508750" y="1778000"/>
          <p14:tracePt t="49220" x="6508750" y="1768475"/>
          <p14:tracePt t="49236" x="6508750" y="1760538"/>
          <p14:tracePt t="49244" x="6508750" y="1741488"/>
          <p14:tracePt t="49251" x="6508750" y="1731963"/>
          <p14:tracePt t="49258" x="6508750" y="1724025"/>
          <p14:tracePt t="49274" x="6500813" y="1687513"/>
          <p14:tracePt t="49283" x="6491288" y="1677988"/>
          <p14:tracePt t="49290" x="6481763" y="1668463"/>
          <p14:tracePt t="49298" x="6472238" y="1660525"/>
          <p14:tracePt t="49306" x="6464300" y="1641475"/>
          <p14:tracePt t="49314" x="6454775" y="1631950"/>
          <p14:tracePt t="49322" x="6445250" y="1624013"/>
          <p14:tracePt t="49331" x="6435725" y="1624013"/>
          <p14:tracePt t="49548" x="6435725" y="1631950"/>
          <p14:tracePt t="49571" x="6435725" y="1641475"/>
          <p14:tracePt t="49588" x="6435725" y="1651000"/>
          <p14:tracePt t="49620" x="6435725" y="1660525"/>
          <p14:tracePt t="49862" x="6435725" y="1668463"/>
          <p14:tracePt t="49867" x="6427788" y="1687513"/>
          <p14:tracePt t="49883" x="6418263" y="1704975"/>
          <p14:tracePt t="49891" x="6418263" y="1724025"/>
          <p14:tracePt t="49900" x="6399213" y="1751013"/>
          <p14:tracePt t="49907" x="6381750" y="1768475"/>
          <p14:tracePt t="49916" x="6381750" y="1778000"/>
          <p14:tracePt t="49923" x="6381750" y="1804988"/>
          <p14:tracePt t="49934" x="6381750" y="1833563"/>
          <p14:tracePt t="49939" x="6362700" y="1878013"/>
          <p14:tracePt t="49952" x="6362700" y="1914525"/>
          <p14:tracePt t="49954" x="6345238" y="1970088"/>
          <p14:tracePt t="49963" x="6345238" y="2033588"/>
          <p14:tracePt t="49970" x="6335713" y="2089150"/>
          <p14:tracePt t="49978" x="6335713" y="2160588"/>
          <p14:tracePt t="49986" x="6335713" y="2233613"/>
          <p14:tracePt t="49995" x="6335713" y="2325688"/>
          <p14:tracePt t="50002" x="6318250" y="2444750"/>
          <p14:tracePt t="50010" x="6318250" y="2571750"/>
          <p14:tracePt t="50018" x="6318250" y="2644775"/>
          <p14:tracePt t="50026" x="6318250" y="2771775"/>
          <p14:tracePt t="50034" x="6318250" y="2900363"/>
          <p14:tracePt t="50042" x="6299200" y="3009900"/>
          <p14:tracePt t="50050" x="6272213" y="3136900"/>
          <p14:tracePt t="50058" x="6262688" y="3236913"/>
          <p14:tracePt t="50066" x="6245225" y="3346450"/>
          <p14:tracePt t="50076" x="6235700" y="3419475"/>
          <p14:tracePt t="50084" x="6218238" y="3502025"/>
          <p14:tracePt t="50092" x="6208713" y="3538538"/>
          <p14:tracePt t="50105" x="6199188" y="3602038"/>
          <p14:tracePt t="50111" x="6199188" y="3629025"/>
          <p14:tracePt t="50114" x="6189663" y="3684588"/>
          <p14:tracePt t="50122" x="6189663" y="3694113"/>
          <p14:tracePt t="50131" x="6181725" y="3721100"/>
          <p14:tracePt t="50138" x="6181725" y="3738563"/>
          <p14:tracePt t="50147" x="6162675" y="3767138"/>
          <p14:tracePt t="50154" x="6145213" y="3803650"/>
          <p14:tracePt t="50162" x="6145213" y="3830638"/>
          <p14:tracePt t="50170" x="6135688" y="3848100"/>
          <p14:tracePt t="50178" x="6126163" y="3875088"/>
          <p14:tracePt t="50186" x="6126163" y="3884613"/>
          <p14:tracePt t="50194" x="6116638" y="3930650"/>
          <p14:tracePt t="50202" x="6099175" y="3967163"/>
          <p14:tracePt t="50210" x="6089650" y="3994150"/>
          <p14:tracePt t="50218" x="6072188" y="4040188"/>
          <p14:tracePt t="50226" x="6043613" y="4067175"/>
          <p14:tracePt t="50234" x="6035675" y="4113213"/>
          <p14:tracePt t="50242" x="6026150" y="4140200"/>
          <p14:tracePt t="50250" x="6007100" y="4186238"/>
          <p14:tracePt t="50258" x="5999163" y="4203700"/>
          <p14:tracePt t="50267" x="5989638" y="4232275"/>
          <p14:tracePt t="50275" x="5989638" y="4276725"/>
          <p14:tracePt t="50283" x="5972175" y="4303713"/>
          <p14:tracePt t="50291" x="5953125" y="4349750"/>
          <p14:tracePt t="50300" x="5953125" y="4359275"/>
          <p14:tracePt t="50307" x="5943600" y="4395788"/>
          <p14:tracePt t="50316" x="5935663" y="4422775"/>
          <p14:tracePt t="50324" x="5899150" y="4449763"/>
          <p14:tracePt t="50333" x="5899150" y="4468813"/>
          <p14:tracePt t="50339" x="5889625" y="4486275"/>
          <p14:tracePt t="50349" x="5880100" y="4522788"/>
          <p14:tracePt t="50355" x="5870575" y="4551363"/>
          <p14:tracePt t="50364" x="5870575" y="4568825"/>
          <p14:tracePt t="50371" x="5853113" y="4587875"/>
          <p14:tracePt t="50379" x="5843588" y="4595813"/>
          <p14:tracePt t="50387" x="5843588" y="4624388"/>
          <p14:tracePt t="50394" x="5834063" y="4641850"/>
          <p14:tracePt t="50404" x="5826125" y="4660900"/>
          <p14:tracePt t="50411" x="5816600" y="4678363"/>
          <p14:tracePt t="50420" x="5807075" y="4687888"/>
          <p14:tracePt t="50427" x="5797550" y="4714875"/>
          <p14:tracePt t="50435" x="5797550" y="4724400"/>
          <p14:tracePt t="50450" x="5789613" y="4751388"/>
          <p14:tracePt t="50458" x="5761038" y="4787900"/>
          <p14:tracePt t="50466" x="5761038" y="4797425"/>
          <p14:tracePt t="50474" x="5753100" y="4805363"/>
          <p14:tracePt t="50482" x="5753100" y="4814888"/>
          <p14:tracePt t="50490" x="5753100" y="4851400"/>
          <p14:tracePt t="50499" x="5743575" y="4870450"/>
          <p14:tracePt t="50506" x="5743575" y="4897438"/>
          <p14:tracePt t="50515" x="5734050" y="4933950"/>
          <p14:tracePt t="50522" x="5734050" y="4951413"/>
          <p14:tracePt t="50531" x="5716588" y="4979988"/>
          <p14:tracePt t="50538" x="5716588" y="4997450"/>
          <p14:tracePt t="50546" x="5716588" y="5024438"/>
          <p14:tracePt t="50554" x="5716588" y="5033963"/>
          <p14:tracePt t="50562" x="5707063" y="5053013"/>
          <p14:tracePt t="50570" x="5707063" y="5070475"/>
          <p14:tracePt t="50594" x="5707063" y="5080000"/>
          <p14:tracePt t="50812" x="5707063" y="5089525"/>
          <p14:tracePt t="50860" x="5716588" y="5089525"/>
          <p14:tracePt t="50879" x="5724525" y="5089525"/>
          <p14:tracePt t="50882" x="5743575" y="5089525"/>
          <p14:tracePt t="50890" x="5780088" y="5089525"/>
          <p14:tracePt t="50898" x="5797550" y="5060950"/>
          <p14:tracePt t="50907" x="5826125" y="5024438"/>
          <p14:tracePt t="50917" x="5862638" y="4997450"/>
          <p14:tracePt t="50925" x="5870575" y="4970463"/>
          <p14:tracePt t="50930" x="5889625" y="4951413"/>
          <p14:tracePt t="50939" x="5907088" y="4924425"/>
          <p14:tracePt t="50954" x="5916613" y="4914900"/>
          <p14:tracePt t="51003" x="5926138" y="4887913"/>
          <p14:tracePt t="51050" x="5935663" y="4878388"/>
          <p14:tracePt t="51066" x="5943600" y="4870450"/>
          <p14:tracePt t="51082" x="5953125" y="4860925"/>
          <p14:tracePt t="51420" x="5962650" y="4851400"/>
          <p14:tracePt t="51450" x="5962650" y="4841875"/>
          <p14:tracePt t="51458" x="5962650" y="4824413"/>
          <p14:tracePt t="51466" x="5953125" y="4814888"/>
          <p14:tracePt t="51474" x="5943600" y="4787900"/>
          <p14:tracePt t="51482" x="5935663" y="4768850"/>
          <p14:tracePt t="51490" x="5935663" y="4741863"/>
          <p14:tracePt t="51498" x="5926138" y="4697413"/>
          <p14:tracePt t="51506" x="5926138" y="4641850"/>
          <p14:tracePt t="51514" x="5926138" y="4595813"/>
          <p14:tracePt t="51522" x="5926138" y="4532313"/>
          <p14:tracePt t="51531" x="5926138" y="4459288"/>
          <p14:tracePt t="51538" x="5899150" y="4395788"/>
          <p14:tracePt t="51548" x="5899150" y="4286250"/>
          <p14:tracePt t="51555" x="5899150" y="4213225"/>
          <p14:tracePt t="51563" x="5899150" y="4122738"/>
          <p14:tracePt t="51570" x="5899150" y="4013200"/>
          <p14:tracePt t="51578" x="5899150" y="3884613"/>
          <p14:tracePt t="51587" x="5899150" y="3757613"/>
          <p14:tracePt t="51594" x="5916613" y="3602038"/>
          <p14:tracePt t="51603" x="5935663" y="3475038"/>
          <p14:tracePt t="51611" x="5962650" y="3365500"/>
          <p14:tracePt t="51619" x="5972175" y="3236913"/>
          <p14:tracePt t="51626" x="5989638" y="3100388"/>
          <p14:tracePt t="51636" x="5999163" y="3009900"/>
          <p14:tracePt t="51642" x="5999163" y="2900363"/>
          <p14:tracePt t="51652" x="5999163" y="2808288"/>
          <p14:tracePt t="51658" x="5999163" y="2735263"/>
          <p14:tracePt t="51667" x="5999163" y="2644775"/>
          <p14:tracePt t="51674" x="5999163" y="2571750"/>
          <p14:tracePt t="51682" x="5999163" y="2508250"/>
          <p14:tracePt t="51690" x="5999163" y="2471738"/>
          <p14:tracePt t="51698" x="5999163" y="2444750"/>
          <p14:tracePt t="51706" x="5999163" y="2398713"/>
          <p14:tracePt t="51718" x="5999163" y="2343150"/>
          <p14:tracePt t="51724" x="5999163" y="2316163"/>
          <p14:tracePt t="51735" x="5999163" y="2298700"/>
          <p14:tracePt t="51740" x="5999163" y="2270125"/>
          <p14:tracePt t="51749" x="5999163" y="2262188"/>
          <p14:tracePt t="51754" x="5999163" y="2243138"/>
          <p14:tracePt t="51763" x="5999163" y="2225675"/>
          <p14:tracePt t="51780" x="5999163" y="2206625"/>
          <p14:tracePt t="51786" x="5999163" y="2189163"/>
          <p14:tracePt t="51796" x="5999163" y="2179638"/>
          <p14:tracePt t="51802" x="5999163" y="2170113"/>
          <p14:tracePt t="51811" x="5999163" y="2160588"/>
          <p14:tracePt t="51818" x="5999163" y="2143125"/>
          <p14:tracePt t="51826" x="5999163" y="2133600"/>
          <p14:tracePt t="51834" x="5999163" y="2097088"/>
          <p14:tracePt t="51842" x="5999163" y="2089150"/>
          <p14:tracePt t="51850" x="5999163" y="2079625"/>
          <p14:tracePt t="51858" x="5999163" y="2043113"/>
          <p14:tracePt t="51874" x="5999163" y="2033588"/>
          <p14:tracePt t="51882" x="5999163" y="2016125"/>
          <p14:tracePt t="52011" x="6007100" y="2006600"/>
          <p14:tracePt t="52027" x="6016625" y="2006600"/>
          <p14:tracePt t="52034" x="6026150" y="2006600"/>
          <p14:tracePt t="52042" x="6035675" y="2016125"/>
          <p14:tracePt t="52058" x="6043613" y="2024063"/>
          <p14:tracePt t="52066" x="6043613" y="2033588"/>
          <p14:tracePt t="52090" x="6053138" y="2043113"/>
          <p14:tracePt t="52276" x="6053138" y="2033588"/>
          <p14:tracePt t="52290" x="6062663" y="2016125"/>
          <p14:tracePt t="52306" x="6072188" y="1997075"/>
          <p14:tracePt t="52330" x="6080125" y="1987550"/>
          <p14:tracePt t="52347" x="6099175" y="1960563"/>
          <p14:tracePt t="52363" x="6108700" y="1943100"/>
          <p14:tracePt t="52381" x="6116638" y="1933575"/>
          <p14:tracePt t="52388" x="6126163" y="1924050"/>
          <p14:tracePt t="52403" x="6126163" y="1914525"/>
          <p14:tracePt t="52414" x="6126163" y="1897063"/>
          <p14:tracePt t="52420" x="6126163" y="1887538"/>
          <p14:tracePt t="52429" x="6135688" y="1878013"/>
          <p14:tracePt t="52435" x="6145213" y="1870075"/>
          <p14:tracePt t="53876" x="6135688" y="1860550"/>
          <p14:tracePt t="53883" x="6116638" y="1860550"/>
          <p14:tracePt t="53891" x="6099175" y="1860550"/>
          <p14:tracePt t="53901" x="6072188" y="1860550"/>
          <p14:tracePt t="53915" x="6062663" y="1860550"/>
          <p14:tracePt t="54659" x="6053138" y="1851025"/>
          <p14:tracePt t="54667" x="6053138" y="1841500"/>
          <p14:tracePt t="54690" x="6053138" y="1833563"/>
          <p14:tracePt t="54714" x="6053138" y="1824038"/>
          <p14:tracePt t="54730" x="6053138" y="1804988"/>
          <p14:tracePt t="54738" x="6062663" y="1787525"/>
          <p14:tracePt t="54746" x="6072188" y="1760538"/>
          <p14:tracePt t="54754" x="6080125" y="1731963"/>
          <p14:tracePt t="54762" x="6108700" y="1704975"/>
          <p14:tracePt t="54770" x="6126163" y="1677988"/>
          <p14:tracePt t="54778" x="6145213" y="1631950"/>
          <p14:tracePt t="54786" x="6172200" y="1595438"/>
          <p14:tracePt t="54795" x="6226175" y="1550988"/>
          <p14:tracePt t="54802" x="6245225" y="1522413"/>
          <p14:tracePt t="54810" x="6281738" y="1477963"/>
          <p14:tracePt t="54818" x="6308725" y="1441450"/>
          <p14:tracePt t="54826" x="6345238" y="1412875"/>
          <p14:tracePt t="54834" x="6372225" y="1395413"/>
          <p14:tracePt t="54842" x="6408738" y="1358900"/>
          <p14:tracePt t="54850" x="6454775" y="1312863"/>
          <p14:tracePt t="54858" x="6481763" y="1276350"/>
          <p14:tracePt t="54868" x="6508750" y="1249363"/>
          <p14:tracePt t="54874" x="6518275" y="1239838"/>
          <p14:tracePt t="54885" x="6545263" y="1212850"/>
          <p14:tracePt t="54890" x="6554788" y="1195388"/>
          <p14:tracePt t="54901" x="6564313" y="1166813"/>
          <p14:tracePt t="54906" x="6581775" y="1139825"/>
          <p14:tracePt t="54915" x="6591300" y="1139825"/>
          <p14:tracePt t="54931" x="6600825" y="1130300"/>
          <p14:tracePt t="54947" x="6600825" y="1122363"/>
          <p14:tracePt t="55050" x="6600825" y="1112838"/>
          <p14:tracePt t="55074" x="6610350" y="1103313"/>
          <p14:tracePt t="55082" x="6618288" y="1093788"/>
          <p14:tracePt t="55090" x="6627813" y="1076325"/>
          <p14:tracePt t="55116" x="6637338" y="1076325"/>
          <p14:tracePt t="55122" x="6645275" y="1066800"/>
          <p14:tracePt t="55131" x="6664325" y="1049338"/>
          <p14:tracePt t="55138" x="6673850" y="1030288"/>
          <p14:tracePt t="55147" x="6691313" y="1012825"/>
          <p14:tracePt t="55154" x="6710363" y="976313"/>
          <p14:tracePt t="55162" x="6727825" y="957263"/>
          <p14:tracePt t="55170" x="6764338" y="930275"/>
          <p14:tracePt t="55178" x="6783388" y="911225"/>
          <p14:tracePt t="55186" x="6810375" y="884238"/>
          <p14:tracePt t="55194" x="6827838" y="866775"/>
          <p14:tracePt t="55202" x="6846888" y="857250"/>
          <p14:tracePt t="55210" x="6873875" y="839788"/>
          <p14:tracePt t="55218" x="6873875" y="830263"/>
          <p14:tracePt t="55226" x="6883400" y="820738"/>
          <p14:tracePt t="55242" x="6892925" y="811213"/>
          <p14:tracePt t="55266" x="6910388" y="803275"/>
          <p14:tracePt t="55282" x="6919913" y="793750"/>
          <p14:tracePt t="55370" x="6919913" y="784225"/>
          <p14:tracePt t="55378" x="6937375" y="784225"/>
          <p14:tracePt t="55386" x="6946900" y="774700"/>
          <p14:tracePt t="55394" x="6956425" y="766763"/>
          <p14:tracePt t="55402" x="6964363" y="757238"/>
          <p14:tracePt t="55410" x="6973888" y="757238"/>
          <p14:tracePt t="55418" x="6983413" y="757238"/>
          <p14:tracePt t="55434" x="7000875" y="747713"/>
          <p14:tracePt t="55442" x="7019925" y="738188"/>
          <p14:tracePt t="55451" x="7056438" y="711200"/>
          <p14:tracePt t="55458" x="7065963" y="711200"/>
          <p14:tracePt t="55466" x="7073900" y="701675"/>
          <p14:tracePt t="55474" x="7092950" y="693738"/>
          <p14:tracePt t="55482" x="7102475" y="693738"/>
          <p14:tracePt t="55490" x="7119938" y="674688"/>
          <p14:tracePt t="55722" x="7129463" y="665163"/>
          <p14:tracePt t="55754" x="7138988" y="657225"/>
          <p14:tracePt t="55778" x="7138988" y="638175"/>
          <p14:tracePt t="55794" x="7138988" y="628650"/>
          <p14:tracePt t="61320" x="7010400" y="665163"/>
          <p14:tracePt t="61326" x="7000875" y="711200"/>
          <p14:tracePt t="61335" x="6964363" y="757238"/>
          <p14:tracePt t="61339" x="6956425" y="803275"/>
          <p14:tracePt t="61346" x="6929438" y="857250"/>
          <p14:tracePt t="61354" x="6892925" y="930275"/>
          <p14:tracePt t="61363" x="6846888" y="1039813"/>
          <p14:tracePt t="61370" x="6810375" y="1139825"/>
          <p14:tracePt t="61380" x="6737350" y="1239838"/>
          <p14:tracePt t="61386" x="6654800" y="1376363"/>
          <p14:tracePt t="61394" x="6581775" y="1522413"/>
          <p14:tracePt t="61402" x="6508750" y="1697038"/>
          <p14:tracePt t="61410" x="6362700" y="1951038"/>
          <p14:tracePt t="61418" x="6254750" y="2160588"/>
          <p14:tracePt t="61426" x="6116638" y="2444750"/>
          <p14:tracePt t="61434" x="5943600" y="2735263"/>
          <p14:tracePt t="61442" x="5761038" y="3000375"/>
          <p14:tracePt t="61450" x="5597525" y="3292475"/>
          <p14:tracePt t="61458" x="5414963" y="3548063"/>
          <p14:tracePt t="61466" x="5241925" y="3730625"/>
          <p14:tracePt t="61474" x="5032375" y="3994150"/>
          <p14:tracePt t="61482" x="4849813" y="4259263"/>
          <p14:tracePt t="61490" x="4676775" y="4432300"/>
          <p14:tracePt t="61498" x="4503738" y="4660900"/>
          <p14:tracePt t="61506" x="4367213" y="4805363"/>
          <p14:tracePt t="61517" x="4248150" y="4906963"/>
          <p14:tracePt t="61522" x="4111625" y="4997450"/>
          <p14:tracePt t="61530" x="4029075" y="5053013"/>
          <p14:tracePt t="61538" x="3948113" y="5106988"/>
          <p14:tracePt t="61549" x="3902075" y="5116513"/>
          <p14:tracePt t="61554" x="3875088" y="5126038"/>
          <p14:tracePt t="61563" x="3829050" y="5153025"/>
          <p14:tracePt t="61570" x="3802063" y="5153025"/>
          <p14:tracePt t="61580" x="3775075" y="5160963"/>
          <p14:tracePt t="61586" x="3756025" y="5160963"/>
          <p14:tracePt t="61594" x="3709988" y="5160963"/>
          <p14:tracePt t="61602" x="3656013" y="5160963"/>
          <p14:tracePt t="61610" x="3600450" y="5160963"/>
          <p14:tracePt t="61619" x="3546475" y="5160963"/>
          <p14:tracePt t="61626" x="3473450" y="5153025"/>
          <p14:tracePt t="61634" x="3427413" y="5133975"/>
          <p14:tracePt t="61642" x="3354388" y="5080000"/>
          <p14:tracePt t="61650" x="3290888" y="5024438"/>
          <p14:tracePt t="61658" x="3273425" y="4987925"/>
          <p14:tracePt t="61666" x="3227388" y="4887913"/>
          <p14:tracePt t="61674" x="3227388" y="4814888"/>
          <p14:tracePt t="61682" x="3227388" y="4687888"/>
          <p14:tracePt t="61690" x="3227388" y="4559300"/>
          <p14:tracePt t="61699" x="3227388" y="4432300"/>
          <p14:tracePt t="61706" x="3244850" y="4313238"/>
          <p14:tracePt t="61717" x="3273425" y="4203700"/>
          <p14:tracePt t="61722" x="3317875" y="4067175"/>
          <p14:tracePt t="61730" x="3346450" y="3976688"/>
          <p14:tracePt t="61738" x="3390900" y="3857625"/>
          <p14:tracePt t="61746" x="3419475" y="3748088"/>
          <p14:tracePt t="61754" x="3446463" y="3648075"/>
          <p14:tracePt t="61763" x="3473450" y="3556000"/>
          <p14:tracePt t="61770" x="3519488" y="3455988"/>
          <p14:tracePt t="61779" x="3556000" y="3355975"/>
          <p14:tracePt t="61786" x="3629025" y="3255963"/>
          <p14:tracePt t="61794" x="3683000" y="3173413"/>
          <p14:tracePt t="61802" x="3738563" y="3109913"/>
          <p14:tracePt t="61810" x="3838575" y="3036888"/>
          <p14:tracePt t="61818" x="3919538" y="3000375"/>
          <p14:tracePt t="61827" x="4029075" y="2973388"/>
          <p14:tracePt t="61839" x="4165600" y="2936875"/>
          <p14:tracePt t="61843" x="4294188" y="2936875"/>
          <p14:tracePt t="61852" x="4421188" y="2936875"/>
          <p14:tracePt t="61858" x="4513263" y="2936875"/>
          <p14:tracePt t="61866" x="4659313" y="2946400"/>
          <p14:tracePt t="61874" x="4767263" y="3000375"/>
          <p14:tracePt t="61882" x="4868863" y="3046413"/>
          <p14:tracePt t="61890" x="4968875" y="3136900"/>
          <p14:tracePt t="61898" x="5049838" y="3192463"/>
          <p14:tracePt t="61906" x="5114925" y="3282950"/>
          <p14:tracePt t="61914" x="5141913" y="3338513"/>
          <p14:tracePt t="61922" x="5168900" y="3411538"/>
          <p14:tracePt t="61930" x="5195888" y="3455988"/>
          <p14:tracePt t="61938" x="5195888" y="3511550"/>
          <p14:tracePt t="61946" x="5195888" y="3575050"/>
          <p14:tracePt t="61954" x="5195888" y="3648075"/>
          <p14:tracePt t="61963" x="5195888" y="3702050"/>
          <p14:tracePt t="61970" x="5178425" y="3767138"/>
          <p14:tracePt t="61980" x="5168900" y="3857625"/>
          <p14:tracePt t="61986" x="5122863" y="3921125"/>
          <p14:tracePt t="61994" x="5114925" y="3984625"/>
          <p14:tracePt t="62003" x="5105400" y="4076700"/>
          <p14:tracePt t="62011" x="5078413" y="4140200"/>
          <p14:tracePt t="62019" x="5068888" y="4195763"/>
          <p14:tracePt t="62027" x="5049838" y="4259263"/>
          <p14:tracePt t="62036" x="5014913" y="4322763"/>
          <p14:tracePt t="62043" x="4995863" y="4368800"/>
          <p14:tracePt t="62051" x="4968875" y="4413250"/>
          <p14:tracePt t="62059" x="4932363" y="4478338"/>
          <p14:tracePt t="62068" x="4886325" y="4514850"/>
          <p14:tracePt t="62075" x="4849813" y="4532313"/>
          <p14:tracePt t="62084" x="4795838" y="4568825"/>
          <p14:tracePt t="62091" x="4713288" y="4595813"/>
          <p14:tracePt t="62100" x="4640263" y="4605338"/>
          <p14:tracePt t="62119" x="4430713" y="4632325"/>
          <p14:tracePt t="62122" x="4321175" y="4632325"/>
          <p14:tracePt t="62130" x="4230688" y="4632325"/>
          <p14:tracePt t="62138" x="4138613" y="4614863"/>
          <p14:tracePt t="62146" x="4075113" y="4578350"/>
          <p14:tracePt t="62154" x="4011613" y="4541838"/>
          <p14:tracePt t="62163" x="3938588" y="4468813"/>
          <p14:tracePt t="62170" x="3892550" y="4422775"/>
          <p14:tracePt t="62178" x="3856038" y="4359275"/>
          <p14:tracePt t="62186" x="3838575" y="4249738"/>
          <p14:tracePt t="62194" x="3829050" y="4167188"/>
          <p14:tracePt t="62202" x="3829050" y="4057650"/>
          <p14:tracePt t="62210" x="3810000" y="3967163"/>
          <p14:tracePt t="62218" x="3810000" y="3857625"/>
          <p14:tracePt t="62226" x="3810000" y="3767138"/>
          <p14:tracePt t="62234" x="3810000" y="3675063"/>
          <p14:tracePt t="62242" x="3810000" y="3575050"/>
          <p14:tracePt t="62251" x="3810000" y="3482975"/>
          <p14:tracePt t="62258" x="3810000" y="3429000"/>
          <p14:tracePt t="62266" x="3810000" y="3375025"/>
          <p14:tracePt t="62274" x="3829050" y="3292475"/>
          <p14:tracePt t="62283" x="3875088" y="3219450"/>
          <p14:tracePt t="62291" x="3938588" y="3119438"/>
          <p14:tracePt t="62299" x="3992563" y="3063875"/>
          <p14:tracePt t="62307" x="4111625" y="2973388"/>
          <p14:tracePt t="62315" x="4211638" y="2917825"/>
          <p14:tracePt t="62322" x="4330700" y="2844800"/>
          <p14:tracePt t="62331" x="4440238" y="2800350"/>
          <p14:tracePt t="62338" x="4594225" y="2754313"/>
          <p14:tracePt t="62346" x="4776788" y="2727325"/>
          <p14:tracePt t="62354" x="4922838" y="2698750"/>
          <p14:tracePt t="62363" x="5086350" y="2681288"/>
          <p14:tracePt t="62370" x="5251450" y="2681288"/>
          <p14:tracePt t="62378" x="5397500" y="2681288"/>
          <p14:tracePt t="62386" x="5524500" y="2681288"/>
          <p14:tracePt t="62394" x="5616575" y="2698750"/>
          <p14:tracePt t="62402" x="5661025" y="2727325"/>
          <p14:tracePt t="62410" x="5753100" y="2790825"/>
          <p14:tracePt t="62419" x="5789613" y="2873375"/>
          <p14:tracePt t="62426" x="5797550" y="2963863"/>
          <p14:tracePt t="62435" x="5816600" y="3046413"/>
          <p14:tracePt t="62442" x="5826125" y="3173413"/>
          <p14:tracePt t="62450" x="5862638" y="3302000"/>
          <p14:tracePt t="62458" x="5862638" y="3429000"/>
          <p14:tracePt t="62466" x="5862638" y="3538538"/>
          <p14:tracePt t="62474" x="5862638" y="3665538"/>
          <p14:tracePt t="62483" x="5862638" y="3794125"/>
          <p14:tracePt t="62491" x="5862638" y="3894138"/>
          <p14:tracePt t="62499" x="5862638" y="4013200"/>
          <p14:tracePt t="62507" x="5843588" y="4094163"/>
          <p14:tracePt t="62514" x="5797550" y="4213225"/>
          <p14:tracePt t="62522" x="5761038" y="4295775"/>
          <p14:tracePt t="62530" x="5688013" y="4376738"/>
          <p14:tracePt t="62538" x="5624513" y="4432300"/>
          <p14:tracePt t="62546" x="5543550" y="4486275"/>
          <p14:tracePt t="62554" x="5441950" y="4495800"/>
          <p14:tracePt t="62563" x="5334000" y="4514850"/>
          <p14:tracePt t="62570" x="5224463" y="4522788"/>
          <p14:tracePt t="62578" x="5114925" y="4522788"/>
          <p14:tracePt t="62586" x="4986338" y="4522788"/>
          <p14:tracePt t="62594" x="4876800" y="4522788"/>
          <p14:tracePt t="62603" x="4749800" y="4522788"/>
          <p14:tracePt t="62610" x="4622800" y="4522788"/>
          <p14:tracePt t="62619" x="4540250" y="4478338"/>
          <p14:tracePt t="62627" x="4421188" y="4422775"/>
          <p14:tracePt t="62636" x="4357688" y="4386263"/>
          <p14:tracePt t="62642" x="4275138" y="4313238"/>
          <p14:tracePt t="62651" x="4248150" y="4268788"/>
          <p14:tracePt t="62658" x="4211638" y="4203700"/>
          <p14:tracePt t="62666" x="4175125" y="4122738"/>
          <p14:tracePt t="62674" x="4175125" y="4049713"/>
          <p14:tracePt t="62682" x="4148138" y="3948113"/>
          <p14:tracePt t="62690" x="4148138" y="3875088"/>
          <p14:tracePt t="62698" x="4129088" y="3784600"/>
          <p14:tracePt t="62706" x="4129088" y="3711575"/>
          <p14:tracePt t="62716" x="4129088" y="3657600"/>
          <p14:tracePt t="62722" x="4129088" y="3592513"/>
          <p14:tracePt t="62731" x="4129088" y="3565525"/>
          <p14:tracePt t="62738" x="4129088" y="3548063"/>
          <p14:tracePt t="62747" x="4129088" y="3529013"/>
          <p14:tracePt t="62754" x="4138613" y="3519488"/>
          <p14:tracePt t="62764" x="4148138" y="3502025"/>
          <p14:tracePt t="62770" x="4157663" y="3502025"/>
          <p14:tracePt t="62779" x="4184650" y="3502025"/>
          <p14:tracePt t="62786" x="4238625" y="3502025"/>
          <p14:tracePt t="62795" x="4294188" y="3502025"/>
          <p14:tracePt t="62803" x="4367213" y="3502025"/>
          <p14:tracePt t="62810" x="4476750" y="3502025"/>
          <p14:tracePt t="62819" x="4640263" y="3502025"/>
          <p14:tracePt t="62826" x="4786313" y="3502025"/>
          <p14:tracePt t="62835" x="4968875" y="3502025"/>
          <p14:tracePt t="62841" x="5114925" y="3502025"/>
          <p14:tracePt t="62850" x="5297488" y="3502025"/>
          <p14:tracePt t="62858" x="5451475" y="3502025"/>
          <p14:tracePt t="62866" x="5580063" y="3502025"/>
          <p14:tracePt t="62874" x="5643563" y="3511550"/>
          <p14:tracePt t="62882" x="5707063" y="3529013"/>
          <p14:tracePt t="62890" x="5734050" y="3538538"/>
          <p14:tracePt t="62898" x="5743575" y="3538538"/>
          <p14:tracePt t="62906" x="5753100" y="3548063"/>
          <p14:tracePt t="62915" x="5753100" y="3556000"/>
          <p14:tracePt t="62923" x="5743575" y="3565525"/>
          <p14:tracePt t="62933" x="5734050" y="3592513"/>
          <p14:tracePt t="62939" x="5697538" y="3638550"/>
          <p14:tracePt t="62949" x="5680075" y="3657600"/>
          <p14:tracePt t="62955" x="5634038" y="3702050"/>
          <p14:tracePt t="62969" x="5616575" y="3738563"/>
          <p14:tracePt t="62972" x="5580063" y="3767138"/>
          <p14:tracePt t="62982" x="5551488" y="3803650"/>
          <p14:tracePt t="62987" x="5524500" y="3848100"/>
          <p14:tracePt t="62998" x="5514975" y="3875088"/>
          <p14:tracePt t="63006" x="5487988" y="3903663"/>
          <p14:tracePt t="63010" x="5470525" y="3940175"/>
          <p14:tracePt t="63018" x="5434013" y="3967163"/>
          <p14:tracePt t="63027" x="5414963" y="4013200"/>
          <p14:tracePt t="63036" x="5405438" y="4030663"/>
          <p14:tracePt t="63043" x="5387975" y="4049713"/>
          <p14:tracePt t="63053" x="5378450" y="4057650"/>
          <p14:tracePt t="63059" x="5368925" y="4067175"/>
          <p14:tracePt t="63091" x="5360988" y="4076700"/>
          <p14:tracePt t="63187" x="5351463" y="4086225"/>
          <p14:tracePt t="63315" x="5341938" y="4094163"/>
          <p14:tracePt t="63547" x="5341938" y="4103688"/>
          <p14:tracePt t="64612" x="5341938" y="4122738"/>
          <p14:tracePt t="64650" x="5341938" y="4140200"/>
          <p14:tracePt t="65636" x="5351463" y="4140200"/>
          <p14:tracePt t="65676" x="5351463" y="4122738"/>
          <p14:tracePt t="65683" x="5360988" y="4122738"/>
          <p14:tracePt t="66084" x="5368925" y="4122738"/>
          <p14:tracePt t="66092" x="5378450" y="4122738"/>
          <p14:tracePt t="66120" x="5397500" y="4122738"/>
          <p14:tracePt t="66156" x="5351463" y="4103688"/>
          <p14:tracePt t="66164" x="5251450" y="4076700"/>
          <p14:tracePt t="66172" x="5159375" y="4030663"/>
          <p14:tracePt t="66180" x="5114925" y="4013200"/>
          <p14:tracePt t="66187" x="5095875" y="3994150"/>
          <p14:tracePt t="74796" x="5114925" y="3994150"/>
          <p14:tracePt t="74805" x="5122863" y="3994150"/>
          <p14:tracePt t="74818" x="5151438" y="3994150"/>
          <p14:tracePt t="74834" x="5187950" y="4030663"/>
          <p14:tracePt t="74842" x="5241925" y="4140200"/>
          <p14:tracePt t="74850" x="5334000" y="4276725"/>
          <p14:tracePt t="74858" x="5441950" y="4432300"/>
          <p14:tracePt t="74866" x="5534025" y="4532313"/>
          <p14:tracePt t="74874" x="5653088" y="4641850"/>
          <p14:tracePt t="74882" x="5770563" y="4697413"/>
          <p14:tracePt t="74891" x="5880100" y="4751388"/>
          <p14:tracePt t="74898" x="5999163" y="4814888"/>
          <p14:tracePt t="74906" x="6116638" y="4860925"/>
          <p14:tracePt t="74914" x="6172200" y="4878388"/>
          <p14:tracePt t="74922" x="6235700" y="4897438"/>
          <p14:tracePt t="74932" x="6299200" y="4933950"/>
          <p14:tracePt t="74938" x="6345238" y="4943475"/>
          <p14:tracePt t="74947" x="6362700" y="4943475"/>
          <p14:tracePt t="74958" x="6372225" y="4943475"/>
          <p14:tracePt t="74965" x="6381750" y="4943475"/>
          <p14:tracePt t="74974" x="6399213" y="4943475"/>
          <p14:tracePt t="74982" x="6427788" y="4943475"/>
          <p14:tracePt t="74990" x="6472238" y="4943475"/>
          <p14:tracePt t="74997" x="6491288" y="4943475"/>
          <p14:tracePt t="75004" x="6545263" y="4943475"/>
          <p14:tracePt t="75010" x="6618288" y="4943475"/>
          <p14:tracePt t="75019" x="6746875" y="4943475"/>
          <p14:tracePt t="75026" x="6856413" y="4924425"/>
          <p14:tracePt t="75034" x="7019925" y="4897438"/>
          <p14:tracePt t="75042" x="7202488" y="4878388"/>
          <p14:tracePt t="75050" x="7466013" y="4841875"/>
          <p14:tracePt t="75058" x="7748588" y="4805363"/>
          <p14:tracePt t="75066" x="8159750" y="4787900"/>
          <p14:tracePt t="75074" x="8697913" y="4714875"/>
          <p14:tracePt t="75082" x="9117013" y="4687888"/>
        </p14:tracePtLst>
      </p14:laserTraceLst>
    </p:ext>
  </p:extLs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p:txBody>
          <a:bodyPr/>
          <a:lstStyle/>
          <a:p>
            <a:r>
              <a:rPr lang="en-US" altLang="ja-JP" sz="3800"/>
              <a:t>Dimension order (e-cube) routing</a:t>
            </a:r>
            <a:r>
              <a:rPr lang="ja-JP" altLang="en-US" sz="3800"/>
              <a:t>：</a:t>
            </a:r>
            <a:r>
              <a:rPr lang="en-US" altLang="ja-JP" sz="3800"/>
              <a:t>DOR</a:t>
            </a:r>
            <a:r>
              <a:rPr lang="ja-JP" altLang="en-US" sz="3800"/>
              <a:t>　</a:t>
            </a:r>
          </a:p>
        </p:txBody>
      </p:sp>
      <p:grpSp>
        <p:nvGrpSpPr>
          <p:cNvPr id="46083" name="Group 3"/>
          <p:cNvGrpSpPr>
            <a:grpSpLocks/>
          </p:cNvGrpSpPr>
          <p:nvPr/>
        </p:nvGrpSpPr>
        <p:grpSpPr bwMode="auto">
          <a:xfrm>
            <a:off x="2057400" y="2362200"/>
            <a:ext cx="5029200" cy="3276600"/>
            <a:chOff x="1296" y="1488"/>
            <a:chExt cx="3168" cy="2064"/>
          </a:xfrm>
        </p:grpSpPr>
        <p:sp>
          <p:nvSpPr>
            <p:cNvPr id="46084" name="Line 4"/>
            <p:cNvSpPr>
              <a:spLocks noChangeShapeType="1"/>
            </p:cNvSpPr>
            <p:nvPr/>
          </p:nvSpPr>
          <p:spPr bwMode="auto">
            <a:xfrm>
              <a:off x="1296" y="1776"/>
              <a:ext cx="316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6085" name="Line 5"/>
            <p:cNvSpPr>
              <a:spLocks noChangeShapeType="1"/>
            </p:cNvSpPr>
            <p:nvPr/>
          </p:nvSpPr>
          <p:spPr bwMode="auto">
            <a:xfrm>
              <a:off x="1296" y="2064"/>
              <a:ext cx="316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6086" name="Line 6"/>
            <p:cNvSpPr>
              <a:spLocks noChangeShapeType="1"/>
            </p:cNvSpPr>
            <p:nvPr/>
          </p:nvSpPr>
          <p:spPr bwMode="auto">
            <a:xfrm>
              <a:off x="1296" y="2352"/>
              <a:ext cx="316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6087" name="Line 7"/>
            <p:cNvSpPr>
              <a:spLocks noChangeShapeType="1"/>
            </p:cNvSpPr>
            <p:nvPr/>
          </p:nvSpPr>
          <p:spPr bwMode="auto">
            <a:xfrm>
              <a:off x="1296" y="2640"/>
              <a:ext cx="316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6088" name="Line 8"/>
            <p:cNvSpPr>
              <a:spLocks noChangeShapeType="1"/>
            </p:cNvSpPr>
            <p:nvPr/>
          </p:nvSpPr>
          <p:spPr bwMode="auto">
            <a:xfrm>
              <a:off x="1296" y="2928"/>
              <a:ext cx="316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6089" name="Line 9"/>
            <p:cNvSpPr>
              <a:spLocks noChangeShapeType="1"/>
            </p:cNvSpPr>
            <p:nvPr/>
          </p:nvSpPr>
          <p:spPr bwMode="auto">
            <a:xfrm>
              <a:off x="1296" y="3264"/>
              <a:ext cx="316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6090" name="Line 10"/>
            <p:cNvSpPr>
              <a:spLocks noChangeShapeType="1"/>
            </p:cNvSpPr>
            <p:nvPr/>
          </p:nvSpPr>
          <p:spPr bwMode="auto">
            <a:xfrm>
              <a:off x="1296" y="3552"/>
              <a:ext cx="316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6091" name="Line 11"/>
            <p:cNvSpPr>
              <a:spLocks noChangeShapeType="1"/>
            </p:cNvSpPr>
            <p:nvPr/>
          </p:nvSpPr>
          <p:spPr bwMode="auto">
            <a:xfrm>
              <a:off x="1296" y="1488"/>
              <a:ext cx="316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46092" name="Group 12"/>
          <p:cNvGrpSpPr>
            <a:grpSpLocks/>
          </p:cNvGrpSpPr>
          <p:nvPr/>
        </p:nvGrpSpPr>
        <p:grpSpPr bwMode="auto">
          <a:xfrm rot="-5400000">
            <a:off x="1943100" y="2400300"/>
            <a:ext cx="5029200" cy="3276600"/>
            <a:chOff x="1296" y="1488"/>
            <a:chExt cx="3168" cy="2064"/>
          </a:xfrm>
        </p:grpSpPr>
        <p:sp>
          <p:nvSpPr>
            <p:cNvPr id="46093" name="Line 13"/>
            <p:cNvSpPr>
              <a:spLocks noChangeShapeType="1"/>
            </p:cNvSpPr>
            <p:nvPr/>
          </p:nvSpPr>
          <p:spPr bwMode="auto">
            <a:xfrm>
              <a:off x="1296" y="1776"/>
              <a:ext cx="316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6094" name="Line 14"/>
            <p:cNvSpPr>
              <a:spLocks noChangeShapeType="1"/>
            </p:cNvSpPr>
            <p:nvPr/>
          </p:nvSpPr>
          <p:spPr bwMode="auto">
            <a:xfrm>
              <a:off x="1296" y="2064"/>
              <a:ext cx="316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6095" name="Line 15"/>
            <p:cNvSpPr>
              <a:spLocks noChangeShapeType="1"/>
            </p:cNvSpPr>
            <p:nvPr/>
          </p:nvSpPr>
          <p:spPr bwMode="auto">
            <a:xfrm>
              <a:off x="1296" y="2352"/>
              <a:ext cx="316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6096" name="Line 16"/>
            <p:cNvSpPr>
              <a:spLocks noChangeShapeType="1"/>
            </p:cNvSpPr>
            <p:nvPr/>
          </p:nvSpPr>
          <p:spPr bwMode="auto">
            <a:xfrm>
              <a:off x="1296" y="2640"/>
              <a:ext cx="316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6097" name="Line 17"/>
            <p:cNvSpPr>
              <a:spLocks noChangeShapeType="1"/>
            </p:cNvSpPr>
            <p:nvPr/>
          </p:nvSpPr>
          <p:spPr bwMode="auto">
            <a:xfrm>
              <a:off x="1296" y="2928"/>
              <a:ext cx="316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6098" name="Line 18"/>
            <p:cNvSpPr>
              <a:spLocks noChangeShapeType="1"/>
            </p:cNvSpPr>
            <p:nvPr/>
          </p:nvSpPr>
          <p:spPr bwMode="auto">
            <a:xfrm>
              <a:off x="1296" y="3264"/>
              <a:ext cx="316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6099" name="Line 19"/>
            <p:cNvSpPr>
              <a:spLocks noChangeShapeType="1"/>
            </p:cNvSpPr>
            <p:nvPr/>
          </p:nvSpPr>
          <p:spPr bwMode="auto">
            <a:xfrm>
              <a:off x="1296" y="3552"/>
              <a:ext cx="316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6100" name="Line 20"/>
            <p:cNvSpPr>
              <a:spLocks noChangeShapeType="1"/>
            </p:cNvSpPr>
            <p:nvPr/>
          </p:nvSpPr>
          <p:spPr bwMode="auto">
            <a:xfrm>
              <a:off x="1296" y="1488"/>
              <a:ext cx="316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sp>
        <p:nvSpPr>
          <p:cNvPr id="46101" name="Line 21"/>
          <p:cNvSpPr>
            <a:spLocks noChangeShapeType="1"/>
          </p:cNvSpPr>
          <p:nvPr/>
        </p:nvSpPr>
        <p:spPr bwMode="auto">
          <a:xfrm flipH="1">
            <a:off x="3733800" y="3276600"/>
            <a:ext cx="457200" cy="0"/>
          </a:xfrm>
          <a:prstGeom prst="line">
            <a:avLst/>
          </a:prstGeom>
          <a:noFill/>
          <a:ln w="38100">
            <a:solidFill>
              <a:srgbClr val="008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6102" name="Line 22"/>
          <p:cNvSpPr>
            <a:spLocks noChangeShapeType="1"/>
          </p:cNvSpPr>
          <p:nvPr/>
        </p:nvSpPr>
        <p:spPr bwMode="auto">
          <a:xfrm>
            <a:off x="3733800" y="3276600"/>
            <a:ext cx="0" cy="914400"/>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6103" name="Line 23"/>
          <p:cNvSpPr>
            <a:spLocks noChangeShapeType="1"/>
          </p:cNvSpPr>
          <p:nvPr/>
        </p:nvSpPr>
        <p:spPr bwMode="auto">
          <a:xfrm>
            <a:off x="3810000" y="4191000"/>
            <a:ext cx="838200" cy="0"/>
          </a:xfrm>
          <a:prstGeom prst="line">
            <a:avLst/>
          </a:prstGeom>
          <a:noFill/>
          <a:ln w="38100">
            <a:solidFill>
              <a:srgbClr val="0066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6104" name="Line 24"/>
          <p:cNvSpPr>
            <a:spLocks noChangeShapeType="1"/>
          </p:cNvSpPr>
          <p:nvPr/>
        </p:nvSpPr>
        <p:spPr bwMode="auto">
          <a:xfrm flipV="1">
            <a:off x="4648200" y="3733800"/>
            <a:ext cx="0" cy="457200"/>
          </a:xfrm>
          <a:prstGeom prst="line">
            <a:avLst/>
          </a:prstGeom>
          <a:noFill/>
          <a:ln w="38100">
            <a:solidFill>
              <a:srgbClr val="CC99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6105" name="Text Box 25"/>
          <p:cNvSpPr txBox="1">
            <a:spLocks noChangeArrowheads="1"/>
          </p:cNvSpPr>
          <p:nvPr/>
        </p:nvSpPr>
        <p:spPr bwMode="auto">
          <a:xfrm>
            <a:off x="3641725" y="2763838"/>
            <a:ext cx="482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sz="2400" b="1">
                <a:solidFill>
                  <a:srgbClr val="008000"/>
                </a:solidFill>
                <a:latin typeface="Times New Roman" panose="02020603050405020304" pitchFamily="18" charset="0"/>
              </a:rPr>
              <a:t>Ｗ</a:t>
            </a:r>
            <a:endParaRPr lang="ja-JP" altLang="en-US" sz="2400" b="1">
              <a:latin typeface="Times New Roman" panose="02020603050405020304" pitchFamily="18" charset="0"/>
            </a:endParaRPr>
          </a:p>
        </p:txBody>
      </p:sp>
      <p:sp>
        <p:nvSpPr>
          <p:cNvPr id="46106" name="Text Box 26"/>
          <p:cNvSpPr txBox="1">
            <a:spLocks noChangeArrowheads="1"/>
          </p:cNvSpPr>
          <p:nvPr/>
        </p:nvSpPr>
        <p:spPr bwMode="auto">
          <a:xfrm>
            <a:off x="3108325" y="3525838"/>
            <a:ext cx="4111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sz="2400" b="1">
                <a:solidFill>
                  <a:srgbClr val="FF0000"/>
                </a:solidFill>
                <a:latin typeface="Times New Roman" panose="02020603050405020304" pitchFamily="18" charset="0"/>
              </a:rPr>
              <a:t>Ｓ</a:t>
            </a:r>
            <a:endParaRPr lang="ja-JP" altLang="en-US" sz="2400" b="1">
              <a:latin typeface="Times New Roman" panose="02020603050405020304" pitchFamily="18" charset="0"/>
            </a:endParaRPr>
          </a:p>
        </p:txBody>
      </p:sp>
      <p:sp>
        <p:nvSpPr>
          <p:cNvPr id="46107" name="Text Box 27"/>
          <p:cNvSpPr txBox="1">
            <a:spLocks noChangeArrowheads="1"/>
          </p:cNvSpPr>
          <p:nvPr/>
        </p:nvSpPr>
        <p:spPr bwMode="auto">
          <a:xfrm>
            <a:off x="3794125" y="4211638"/>
            <a:ext cx="4016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sz="2400" b="1">
                <a:solidFill>
                  <a:schemeClr val="accent2"/>
                </a:solidFill>
                <a:latin typeface="Times New Roman" panose="02020603050405020304" pitchFamily="18" charset="0"/>
              </a:rPr>
              <a:t>Ｅ</a:t>
            </a:r>
            <a:endParaRPr lang="ja-JP" altLang="en-US" sz="2400" b="1">
              <a:latin typeface="Times New Roman" panose="02020603050405020304" pitchFamily="18" charset="0"/>
            </a:endParaRPr>
          </a:p>
        </p:txBody>
      </p:sp>
      <p:sp>
        <p:nvSpPr>
          <p:cNvPr id="46108" name="Text Box 28"/>
          <p:cNvSpPr txBox="1">
            <a:spLocks noChangeArrowheads="1"/>
          </p:cNvSpPr>
          <p:nvPr/>
        </p:nvSpPr>
        <p:spPr bwMode="auto">
          <a:xfrm>
            <a:off x="4787900" y="3678238"/>
            <a:ext cx="4191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sz="2400" b="1">
                <a:solidFill>
                  <a:schemeClr val="tx2"/>
                </a:solidFill>
                <a:latin typeface="Times New Roman" panose="02020603050405020304" pitchFamily="18" charset="0"/>
              </a:rPr>
              <a:t>Ｎ</a:t>
            </a:r>
            <a:endParaRPr lang="ja-JP" altLang="en-US" sz="2400" b="1">
              <a:latin typeface="Times New Roman" panose="02020603050405020304" pitchFamily="18" charset="0"/>
            </a:endParaRPr>
          </a:p>
        </p:txBody>
      </p:sp>
      <p:sp>
        <p:nvSpPr>
          <p:cNvPr id="46109" name="Text Box 29"/>
          <p:cNvSpPr txBox="1">
            <a:spLocks noChangeArrowheads="1"/>
          </p:cNvSpPr>
          <p:nvPr/>
        </p:nvSpPr>
        <p:spPr bwMode="auto">
          <a:xfrm>
            <a:off x="6080125" y="5603875"/>
            <a:ext cx="2889250"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2400">
                <a:latin typeface="Times New Roman" panose="02020603050405020304" pitchFamily="18" charset="0"/>
              </a:rPr>
              <a:t>The fixed order:</a:t>
            </a:r>
          </a:p>
          <a:p>
            <a:r>
              <a:rPr lang="en-US" altLang="ja-JP" sz="2400">
                <a:latin typeface="Times New Roman" panose="02020603050405020304" pitchFamily="18" charset="0"/>
              </a:rPr>
              <a:t>W→S→E→N</a:t>
            </a:r>
          </a:p>
          <a:p>
            <a:r>
              <a:rPr lang="en-US" altLang="ja-JP" sz="2400">
                <a:latin typeface="Times New Roman" panose="02020603050405020304" pitchFamily="18" charset="0"/>
              </a:rPr>
              <a:t>No cyclic dependency</a:t>
            </a:r>
          </a:p>
        </p:txBody>
      </p:sp>
      <p:sp>
        <p:nvSpPr>
          <p:cNvPr id="46110" name="Text Box 30"/>
          <p:cNvSpPr txBox="1">
            <a:spLocks noChangeArrowheads="1"/>
          </p:cNvSpPr>
          <p:nvPr/>
        </p:nvSpPr>
        <p:spPr bwMode="auto">
          <a:xfrm>
            <a:off x="6384925" y="1489075"/>
            <a:ext cx="2779713"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2400">
                <a:latin typeface="Times New Roman" panose="02020603050405020304" pitchFamily="18" charset="0"/>
              </a:rPr>
              <a:t>Dedicated buffers</a:t>
            </a:r>
          </a:p>
          <a:p>
            <a:r>
              <a:rPr lang="en-US" altLang="ja-JP" sz="2400">
                <a:latin typeface="Times New Roman" panose="02020603050405020304" pitchFamily="18" charset="0"/>
              </a:rPr>
              <a:t>are provided for each</a:t>
            </a:r>
          </a:p>
          <a:p>
            <a:r>
              <a:rPr lang="en-US" altLang="ja-JP" sz="2400">
                <a:latin typeface="Times New Roman" panose="02020603050405020304" pitchFamily="18" charset="0"/>
              </a:rPr>
              <a:t>direction.</a:t>
            </a:r>
          </a:p>
        </p:txBody>
      </p:sp>
      <p:pic>
        <p:nvPicPr>
          <p:cNvPr id="2" name="オーディオ 1">
            <a:hlinkClick r:id="" action="ppaction://media"/>
            <a:extLst>
              <a:ext uri="{FF2B5EF4-FFF2-40B4-BE49-F238E27FC236}">
                <a16:creationId xmlns:a16="http://schemas.microsoft.com/office/drawing/2014/main" id="{35B869B4-E928-4631-88F8-8C86C9163C7E}"/>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21700" y="6235700"/>
            <a:ext cx="406400" cy="406400"/>
          </a:xfrm>
          <a:prstGeom prst="rect">
            <a:avLst/>
          </a:prstGeom>
        </p:spPr>
      </p:pic>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advTm="24982"/>
    </mc:Choice>
    <mc:Fallback>
      <p:transition spd="slow" advTm="249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610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6105"/>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610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6106"/>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610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6107"/>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4610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610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2"/>
                </p:tgtEl>
              </p:cMediaNode>
            </p:audio>
          </p:childTnLst>
        </p:cTn>
      </p:par>
    </p:tnLst>
    <p:bldLst>
      <p:bldP spid="46101" grpId="0" animBg="1"/>
      <p:bldP spid="46102" grpId="0" animBg="1"/>
      <p:bldP spid="46103" grpId="0" animBg="1"/>
      <p:bldP spid="46104" grpId="0" animBg="1"/>
      <p:bldP spid="46105" grpId="0"/>
      <p:bldP spid="46106" grpId="0"/>
      <p:bldP spid="46107" grpId="0"/>
      <p:bldP spid="46108" grpId="0"/>
    </p:bldLst>
  </p:timing>
  <p:extLst>
    <p:ext uri="{3A86A75C-4F4B-4683-9AE1-C65F6400EC91}">
      <p14:laserTraceLst xmlns:p14="http://schemas.microsoft.com/office/powerpoint/2010/main">
        <p14:tracePtLst>
          <p14:tracePt t="409" x="8924925" y="4732338"/>
          <p14:tracePt t="416" x="8815388" y="4741863"/>
          <p14:tracePt t="421" x="8678863" y="4787900"/>
          <p14:tracePt t="429" x="8588375" y="4814888"/>
          <p14:tracePt t="437" x="8459788" y="4833938"/>
          <p14:tracePt t="448" x="8396288" y="4841875"/>
          <p14:tracePt t="455" x="8342313" y="4851400"/>
          <p14:tracePt t="466" x="8305800" y="4851400"/>
          <p14:tracePt t="471" x="8277225" y="4851400"/>
          <p14:tracePt t="482" x="8250238" y="4870450"/>
          <p14:tracePt t="496" x="8240713" y="4870450"/>
          <p14:tracePt t="599" x="8232775" y="4870450"/>
          <p14:tracePt t="631" x="8213725" y="4860925"/>
          <p14:tracePt t="647" x="8213725" y="4851400"/>
          <p14:tracePt t="661" x="8213725" y="4841875"/>
          <p14:tracePt t="678" x="8213725" y="4824413"/>
          <p14:tracePt t="693" x="8213725" y="4814888"/>
          <p14:tracePt t="702" x="8213725" y="4805363"/>
          <p14:tracePt t="727" x="8213725" y="4787900"/>
          <p14:tracePt t="735" x="8213725" y="4778375"/>
          <p14:tracePt t="744" x="8213725" y="4768850"/>
          <p14:tracePt t="759" x="8213725" y="4760913"/>
          <p14:tracePt t="778" x="8213725" y="4741863"/>
          <p14:tracePt t="783" x="8213725" y="4732338"/>
          <p14:tracePt t="807" x="8223250" y="4724400"/>
          <p14:tracePt t="816" x="8240713" y="4714875"/>
          <p14:tracePt t="823" x="8250238" y="4705350"/>
          <p14:tracePt t="834" x="8277225" y="4697413"/>
          <p14:tracePt t="838" x="8277225" y="4687888"/>
          <p14:tracePt t="847" x="8305800" y="4678363"/>
          <p14:tracePt t="854" x="8332788" y="4660900"/>
          <p14:tracePt t="865" x="8350250" y="4641850"/>
          <p14:tracePt t="870" x="8369300" y="4632325"/>
          <p14:tracePt t="882" x="8386763" y="4624388"/>
          <p14:tracePt t="886" x="8405813" y="4605338"/>
          <p14:tracePt t="894" x="8415338" y="4595813"/>
          <p14:tracePt t="902" x="8432800" y="4595813"/>
          <p14:tracePt t="10568" x="8432800" y="4587875"/>
          <p14:tracePt t="10573" x="8432800" y="4541838"/>
          <p14:tracePt t="10581" x="8432800" y="4486275"/>
          <p14:tracePt t="10589" x="8432800" y="4449763"/>
          <p14:tracePt t="10597" x="8378825" y="4386263"/>
          <p14:tracePt t="10605" x="8342313" y="4322763"/>
          <p14:tracePt t="10613" x="8313738" y="4240213"/>
          <p14:tracePt t="10621" x="8305800" y="4167188"/>
          <p14:tracePt t="10629" x="8277225" y="4086225"/>
          <p14:tracePt t="10638" x="8269288" y="3994150"/>
          <p14:tracePt t="10647" x="8269288" y="3911600"/>
          <p14:tracePt t="10655" x="8250238" y="3840163"/>
          <p14:tracePt t="10663" x="8250238" y="3748088"/>
          <p14:tracePt t="10669" x="8250238" y="3675063"/>
          <p14:tracePt t="10679" x="8250238" y="3621088"/>
          <p14:tracePt t="10685" x="8259763" y="3556000"/>
          <p14:tracePt t="10694" x="8277225" y="3511550"/>
          <p14:tracePt t="10701" x="8296275" y="3465513"/>
          <p14:tracePt t="10710" x="8323263" y="3419475"/>
          <p14:tracePt t="10718" x="8332788" y="3402013"/>
          <p14:tracePt t="10725" x="8342313" y="3382963"/>
          <p14:tracePt t="10733" x="8342313" y="3355975"/>
          <p14:tracePt t="10742" x="8350250" y="3346450"/>
          <p14:tracePt t="10750" x="8350250" y="3338513"/>
          <p14:tracePt t="10990" x="8342313" y="3346450"/>
          <p14:tracePt t="10998" x="8332788" y="3346450"/>
          <p14:tracePt t="11005" x="8323263" y="3346450"/>
          <p14:tracePt t="11021" x="8286750" y="3346450"/>
          <p14:tracePt t="11029" x="8250238" y="3346450"/>
          <p14:tracePt t="11037" x="8232775" y="3346450"/>
          <p14:tracePt t="11045" x="8204200" y="3338513"/>
          <p14:tracePt t="11054" x="8186738" y="3338513"/>
          <p14:tracePt t="11061" x="8159750" y="3328988"/>
          <p14:tracePt t="11070" x="8140700" y="3319463"/>
          <p14:tracePt t="11078" x="8140700" y="3309938"/>
          <p14:tracePt t="11085" x="8132763" y="3292475"/>
          <p14:tracePt t="11095" x="8104188" y="3273425"/>
          <p14:tracePt t="11102" x="8096250" y="3255963"/>
          <p14:tracePt t="11112" x="8086725" y="3236913"/>
          <p14:tracePt t="11119" x="8077200" y="3219450"/>
          <p14:tracePt t="11127" x="8050213" y="3192463"/>
          <p14:tracePt t="11137" x="8031163" y="3173413"/>
          <p14:tracePt t="11143" x="8013700" y="3146425"/>
          <p14:tracePt t="11151" x="7994650" y="3127375"/>
          <p14:tracePt t="11159" x="7977188" y="3119438"/>
          <p14:tracePt t="11167" x="7940675" y="3082925"/>
          <p14:tracePt t="11174" x="7921625" y="3073400"/>
          <p14:tracePt t="11183" x="7904163" y="3063875"/>
          <p14:tracePt t="11191" x="7894638" y="3046413"/>
          <p14:tracePt t="11200" x="7885113" y="3036888"/>
          <p14:tracePt t="11213" x="7877175" y="3027363"/>
          <p14:tracePt t="11229" x="7877175" y="3017838"/>
          <p14:tracePt t="11237" x="7877175" y="3000375"/>
          <p14:tracePt t="11246" x="7867650" y="2990850"/>
          <p14:tracePt t="11253" x="7850188" y="2973388"/>
          <p14:tracePt t="11270" x="7840663" y="2963863"/>
          <p14:tracePt t="11287" x="7821613" y="2954338"/>
          <p14:tracePt t="11305" x="7813675" y="2954338"/>
          <p14:tracePt t="11314" x="7804150" y="2954338"/>
          <p14:tracePt t="11320" x="7777163" y="2954338"/>
          <p14:tracePt t="11336" x="7748588" y="2954338"/>
          <p14:tracePt t="11343" x="7731125" y="2954338"/>
          <p14:tracePt t="11351" x="7721600" y="2954338"/>
          <p14:tracePt t="11359" x="7694613" y="2954338"/>
          <p14:tracePt t="11367" x="7685088" y="2954338"/>
          <p14:tracePt t="11375" x="7658100" y="2954338"/>
          <p14:tracePt t="11382" x="7639050" y="2963863"/>
          <p14:tracePt t="11390" x="7631113" y="2973388"/>
          <p14:tracePt t="11406" x="7602538" y="2973388"/>
          <p14:tracePt t="11421" x="7602538" y="2982913"/>
          <p14:tracePt t="11613" x="7594600" y="2982913"/>
          <p14:tracePt t="11847" x="7594600" y="2973388"/>
          <p14:tracePt t="11871" x="7594600" y="2954338"/>
          <p14:tracePt t="11879" x="7602538" y="2954338"/>
          <p14:tracePt t="11888" x="7602538" y="2946400"/>
          <p14:tracePt t="11901" x="7602538" y="2936875"/>
          <p14:tracePt t="11918" x="7612063" y="2927350"/>
          <p14:tracePt t="11997" x="7621588" y="2917825"/>
          <p14:tracePt t="12415" x="7631113" y="2909888"/>
          <p14:tracePt t="12428" x="7639050" y="2909888"/>
          <p14:tracePt t="12430" x="7675563" y="2909888"/>
          <p14:tracePt t="12437" x="7712075" y="2917825"/>
          <p14:tracePt t="12446" x="7813675" y="2954338"/>
          <p14:tracePt t="12453" x="7904163" y="2973388"/>
          <p14:tracePt t="12461" x="8077200" y="3046413"/>
          <p14:tracePt t="12469" x="8313738" y="3100388"/>
          <p14:tracePt t="12477" x="8705850" y="3163888"/>
          <p14:tracePt t="20712" x="9061450" y="3492500"/>
          <p14:tracePt t="20719" x="9007475" y="3492500"/>
          <p14:tracePt t="20728" x="8961438" y="3492500"/>
          <p14:tracePt t="20733" x="8924925" y="3492500"/>
          <p14:tracePt t="20745" x="8870950" y="3492500"/>
          <p14:tracePt t="20749" x="8815388" y="3492500"/>
          <p14:tracePt t="20758" x="8761413" y="3492500"/>
          <p14:tracePt t="20765" x="8661400" y="3492500"/>
          <p14:tracePt t="20773" x="8551863" y="3529013"/>
          <p14:tracePt t="20781" x="8423275" y="3529013"/>
          <p14:tracePt t="20789" x="8277225" y="3529013"/>
          <p14:tracePt t="20797" x="8132763" y="3529013"/>
          <p14:tracePt t="20805" x="7986713" y="3529013"/>
          <p14:tracePt t="20814" x="7858125" y="3529013"/>
          <p14:tracePt t="20822" x="7694613" y="3529013"/>
          <p14:tracePt t="20830" x="7585075" y="3529013"/>
          <p14:tracePt t="20838" x="7458075" y="3529013"/>
          <p14:tracePt t="20846" x="7385050" y="3529013"/>
          <p14:tracePt t="20854" x="7329488" y="3529013"/>
          <p14:tracePt t="20862" x="7275513" y="3529013"/>
          <p14:tracePt t="20870" x="7229475" y="3529013"/>
          <p14:tracePt t="20882" x="7202488" y="3519488"/>
          <p14:tracePt t="20886" x="7192963" y="3519488"/>
          <p14:tracePt t="20897" x="7165975" y="3519488"/>
          <p14:tracePt t="20902" x="7146925" y="3519488"/>
          <p14:tracePt t="20913" x="7110413" y="3511550"/>
          <p14:tracePt t="20918" x="7056438" y="3511550"/>
          <p14:tracePt t="20929" x="6973888" y="3511550"/>
          <p14:tracePt t="20934" x="6900863" y="3511550"/>
          <p14:tracePt t="20946" x="6773863" y="3511550"/>
          <p14:tracePt t="20949" x="6645275" y="3511550"/>
          <p14:tracePt t="20962" x="6537325" y="3511550"/>
          <p14:tracePt t="20965" x="6391275" y="3511550"/>
          <p14:tracePt t="20973" x="6262688" y="3511550"/>
          <p14:tracePt t="20982" x="6116638" y="3511550"/>
          <p14:tracePt t="20989" x="6007100" y="3502025"/>
          <p14:tracePt t="20998" x="5916613" y="3475038"/>
          <p14:tracePt t="21005" x="5853113" y="3475038"/>
          <p14:tracePt t="21013" x="5816600" y="3465513"/>
          <p14:tracePt t="21021" x="5797550" y="3465513"/>
          <p14:tracePt t="21029" x="5770563" y="3455988"/>
          <p14:tracePt t="21078" x="5761038" y="3455988"/>
          <p14:tracePt t="21086" x="5734050" y="3455988"/>
          <p14:tracePt t="21094" x="5680075" y="3438525"/>
          <p14:tracePt t="21102" x="5616575" y="3419475"/>
          <p14:tracePt t="21113" x="5543550" y="3402013"/>
          <p14:tracePt t="21117" x="5461000" y="3402013"/>
          <p14:tracePt t="21125" x="5387975" y="3392488"/>
          <p14:tracePt t="21133" x="5324475" y="3375025"/>
          <p14:tracePt t="21141" x="5287963" y="3375025"/>
          <p14:tracePt t="21149" x="5241925" y="3355975"/>
          <p14:tracePt t="21157" x="5224463" y="3346450"/>
          <p14:tracePt t="21165" x="5195888" y="3346450"/>
          <p14:tracePt t="21173" x="5178425" y="3338513"/>
          <p14:tracePt t="21198" x="5159375" y="3338513"/>
          <p14:tracePt t="21214" x="5151438" y="3328988"/>
          <p14:tracePt t="21253" x="5132388" y="3328988"/>
          <p14:tracePt t="21261" x="5105400" y="3328988"/>
          <p14:tracePt t="21269" x="5078413" y="3319463"/>
          <p14:tracePt t="21277" x="5032375" y="3309938"/>
          <p14:tracePt t="21285" x="4978400" y="3302000"/>
          <p14:tracePt t="21295" x="4922838" y="3302000"/>
          <p14:tracePt t="21301" x="4840288" y="3302000"/>
          <p14:tracePt t="21311" x="4749800" y="3302000"/>
          <p14:tracePt t="21317" x="4622800" y="3302000"/>
          <p14:tracePt t="21327" x="4513263" y="3302000"/>
          <p14:tracePt t="21334" x="4384675" y="3302000"/>
          <p14:tracePt t="21344" x="4257675" y="3302000"/>
          <p14:tracePt t="21349" x="4184650" y="3302000"/>
          <p14:tracePt t="21358" x="4111625" y="3302000"/>
          <p14:tracePt t="21365" x="4057650" y="3302000"/>
          <p14:tracePt t="21373" x="4029075" y="3302000"/>
          <p14:tracePt t="21381" x="4021138" y="3302000"/>
          <p14:tracePt t="21598" x="4011613" y="3302000"/>
          <p14:tracePt t="21606" x="3992563" y="3302000"/>
          <p14:tracePt t="21614" x="3975100" y="3309938"/>
          <p14:tracePt t="21622" x="3965575" y="3346450"/>
          <p14:tracePt t="21630" x="3956050" y="3411538"/>
          <p14:tracePt t="21637" x="3929063" y="3455988"/>
          <p14:tracePt t="21645" x="3919538" y="3529013"/>
          <p14:tracePt t="21653" x="3919538" y="3584575"/>
          <p14:tracePt t="21662" x="3892550" y="3648075"/>
          <p14:tracePt t="21669" x="3883025" y="3711575"/>
          <p14:tracePt t="21677" x="3856038" y="3757613"/>
          <p14:tracePt t="21685" x="3846513" y="3784600"/>
          <p14:tracePt t="21694" x="3810000" y="3840163"/>
          <p14:tracePt t="21701" x="3802063" y="3857625"/>
          <p14:tracePt t="21710" x="3802063" y="3875088"/>
          <p14:tracePt t="21717" x="3792538" y="3911600"/>
          <p14:tracePt t="21726" x="3783013" y="3921125"/>
          <p14:tracePt t="21742" x="3783013" y="3930650"/>
          <p14:tracePt t="21750" x="3783013" y="3957638"/>
          <p14:tracePt t="21758" x="3783013" y="3976688"/>
          <p14:tracePt t="21766" x="3783013" y="3994150"/>
          <p14:tracePt t="21774" x="3765550" y="4013200"/>
          <p14:tracePt t="21782" x="3765550" y="4057650"/>
          <p14:tracePt t="21790" x="3765550" y="4076700"/>
          <p14:tracePt t="21799" x="3765550" y="4086225"/>
          <p14:tracePt t="21805" x="3765550" y="4122738"/>
          <p14:tracePt t="21814" x="3765550" y="4140200"/>
          <p14:tracePt t="21830" x="3765550" y="4167188"/>
          <p14:tracePt t="21837" x="3765550" y="4176713"/>
          <p14:tracePt t="21853" x="3765550" y="4186238"/>
          <p14:tracePt t="21869" x="3765550" y="4195763"/>
          <p14:tracePt t="21878" x="3765550" y="4203700"/>
          <p14:tracePt t="21885" x="3775075" y="4203700"/>
          <p14:tracePt t="21893" x="3810000" y="4203700"/>
          <p14:tracePt t="21901" x="3875088" y="4203700"/>
          <p14:tracePt t="21910" x="4002088" y="4203700"/>
          <p14:tracePt t="21917" x="4148138" y="4203700"/>
          <p14:tracePt t="21926" x="4348163" y="4203700"/>
          <p14:tracePt t="21934" x="4530725" y="4203700"/>
          <p14:tracePt t="21943" x="4695825" y="4203700"/>
          <p14:tracePt t="21949" x="4876800" y="4203700"/>
          <p14:tracePt t="21958" x="5022850" y="4203700"/>
          <p14:tracePt t="21965" x="5114925" y="4203700"/>
          <p14:tracePt t="21973" x="5187950" y="4203700"/>
          <p14:tracePt t="21981" x="5214938" y="4203700"/>
          <p14:tracePt t="21989" x="5224463" y="4203700"/>
          <p14:tracePt t="22221" x="5232400" y="4203700"/>
          <p14:tracePt t="22237" x="5232400" y="4195763"/>
          <p14:tracePt t="22246" x="5232400" y="4176713"/>
          <p14:tracePt t="22253" x="5224463" y="4159250"/>
          <p14:tracePt t="22264" x="5214938" y="4149725"/>
          <p14:tracePt t="22269" x="5205413" y="4130675"/>
          <p14:tracePt t="22278" x="5205413" y="4103688"/>
          <p14:tracePt t="22285" x="5195888" y="4086225"/>
          <p14:tracePt t="22294" x="5195888" y="4049713"/>
          <p14:tracePt t="22301" x="5195888" y="4013200"/>
          <p14:tracePt t="22311" x="5195888" y="3984625"/>
          <p14:tracePt t="22317" x="5195888" y="3948113"/>
          <p14:tracePt t="22325" x="5195888" y="3903663"/>
          <p14:tracePt t="22333" x="5195888" y="3867150"/>
          <p14:tracePt t="22341" x="5195888" y="3848100"/>
          <p14:tracePt t="22350" x="5195888" y="3821113"/>
          <p14:tracePt t="22358" x="5195888" y="3803650"/>
          <p14:tracePt t="22365" x="5195888" y="3794125"/>
          <p14:tracePt t="22373" x="5195888" y="3775075"/>
          <p14:tracePt t="22382" x="5195888" y="3757613"/>
          <p14:tracePt t="22471" x="5214938" y="3748088"/>
          <p14:tracePt t="22478" x="5241925" y="3757613"/>
          <p14:tracePt t="22486" x="5314950" y="3767138"/>
          <p14:tracePt t="22494" x="5387975" y="3784600"/>
          <p14:tracePt t="22502" x="5543550" y="3794125"/>
          <p14:tracePt t="22511" x="5670550" y="3830638"/>
          <p14:tracePt t="22518" x="5834063" y="3840163"/>
          <p14:tracePt t="22527" x="6016625" y="3875088"/>
          <p14:tracePt t="22534" x="6199188" y="3875088"/>
          <p14:tracePt t="22542" x="6345238" y="3903663"/>
          <p14:tracePt t="22550" x="6491288" y="3903663"/>
          <p14:tracePt t="22558" x="6581775" y="3903663"/>
          <p14:tracePt t="22566" x="6654800" y="3903663"/>
          <p14:tracePt t="22574" x="6718300" y="3903663"/>
          <p14:tracePt t="22582" x="6727825" y="3903663"/>
          <p14:tracePt t="22590" x="6737350" y="3903663"/>
          <p14:tracePt t="22808" x="6737350" y="3911600"/>
          <p14:tracePt t="22815" x="6737350" y="3921125"/>
          <p14:tracePt t="22825" x="6737350" y="3930650"/>
          <p14:tracePt t="22831" x="6737350" y="3940175"/>
          <p14:tracePt t="22839" x="6737350" y="3948113"/>
          <p14:tracePt t="22847" x="6737350" y="3957638"/>
          <p14:tracePt t="22856" x="6737350" y="3976688"/>
          <p14:tracePt t="22871" x="6737350" y="3984625"/>
          <p14:tracePt t="22880" x="6737350" y="3994150"/>
          <p14:tracePt t="22887" x="6737350" y="4003675"/>
          <p14:tracePt t="22897" x="6800850" y="4003675"/>
          <p14:tracePt t="22903" x="6873875" y="4003675"/>
          <p14:tracePt t="22913" x="7000875" y="4003675"/>
          <p14:tracePt t="22918" x="7110413" y="4003675"/>
          <p14:tracePt t="22928" x="7219950" y="4003675"/>
          <p14:tracePt t="22934" x="7366000" y="4003675"/>
          <p14:tracePt t="22942" x="7494588" y="4003675"/>
          <p14:tracePt t="22950" x="7639050" y="4003675"/>
          <p14:tracePt t="22957" x="7767638" y="4003675"/>
          <p14:tracePt t="22965" x="7877175" y="4003675"/>
          <p14:tracePt t="22980" x="7986713" y="4003675"/>
          <p14:tracePt t="22981" x="8059738" y="4003675"/>
          <p14:tracePt t="22989" x="8140700" y="4003675"/>
          <p14:tracePt t="22997" x="8196263" y="4003675"/>
          <p14:tracePt t="23005" x="8250238" y="4003675"/>
          <p14:tracePt t="23014" x="8305800" y="4003675"/>
          <p14:tracePt t="23022" x="8350250" y="4003675"/>
          <p14:tracePt t="23030" x="8405813" y="4003675"/>
          <p14:tracePt t="23039" x="8459788" y="4003675"/>
          <p14:tracePt t="23047" x="8496300" y="4003675"/>
          <p14:tracePt t="23056" x="8542338" y="4003675"/>
          <p14:tracePt t="23062" x="8559800" y="4003675"/>
          <p14:tracePt t="23071" x="8596313" y="4003675"/>
          <p14:tracePt t="23079" x="8615363" y="4003675"/>
          <p14:tracePt t="23087" x="8661400" y="4003675"/>
          <p14:tracePt t="23096" x="8697913" y="4003675"/>
          <p14:tracePt t="23103" x="8742363" y="3984625"/>
          <p14:tracePt t="23114" x="8778875" y="3984625"/>
          <p14:tracePt t="23119" x="8842375" y="3976688"/>
          <p14:tracePt t="23131" x="8897938" y="3976688"/>
          <p14:tracePt t="23133" x="8988425" y="3976688"/>
          <p14:tracePt t="23142" x="9061450" y="3976688"/>
          <p14:tracePt t="23150" x="9134475" y="3976688"/>
        </p14:tracePtLst>
      </p14:laserTraceLst>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r>
              <a:rPr lang="en-US" altLang="ja-JP"/>
              <a:t>Packet transfer method</a:t>
            </a:r>
          </a:p>
        </p:txBody>
      </p:sp>
      <p:sp>
        <p:nvSpPr>
          <p:cNvPr id="6147" name="Rectangle 3"/>
          <p:cNvSpPr>
            <a:spLocks noGrp="1" noChangeArrowheads="1"/>
          </p:cNvSpPr>
          <p:nvPr>
            <p:ph type="body" idx="1"/>
          </p:nvPr>
        </p:nvSpPr>
        <p:spPr/>
        <p:txBody>
          <a:bodyPr/>
          <a:lstStyle/>
          <a:p>
            <a:pPr>
              <a:lnSpc>
                <a:spcPct val="90000"/>
              </a:lnSpc>
            </a:pPr>
            <a:r>
              <a:rPr lang="en-US" altLang="ja-JP"/>
              <a:t>Store</a:t>
            </a:r>
            <a:r>
              <a:rPr lang="ja-JP" altLang="en-US"/>
              <a:t>　</a:t>
            </a:r>
            <a:r>
              <a:rPr lang="en-US" altLang="ja-JP"/>
              <a:t>and</a:t>
            </a:r>
            <a:r>
              <a:rPr lang="ja-JP" altLang="en-US"/>
              <a:t>　</a:t>
            </a:r>
            <a:r>
              <a:rPr lang="en-US" altLang="ja-JP"/>
              <a:t>Forward</a:t>
            </a:r>
          </a:p>
          <a:p>
            <a:pPr lvl="1">
              <a:lnSpc>
                <a:spcPct val="90000"/>
              </a:lnSpc>
            </a:pPr>
            <a:r>
              <a:rPr lang="en-US" altLang="ja-JP"/>
              <a:t>Entire packet is stored in the buffer of each node</a:t>
            </a:r>
          </a:p>
          <a:p>
            <a:pPr lvl="1">
              <a:lnSpc>
                <a:spcPct val="90000"/>
              </a:lnSpc>
            </a:pPr>
            <a:r>
              <a:rPr lang="en-US" altLang="ja-JP"/>
              <a:t>TCP/IP protocol must use it</a:t>
            </a:r>
          </a:p>
          <a:p>
            <a:pPr>
              <a:lnSpc>
                <a:spcPct val="90000"/>
              </a:lnSpc>
            </a:pPr>
            <a:r>
              <a:rPr lang="en-US" altLang="ja-JP"/>
              <a:t>Wormhole routing</a:t>
            </a:r>
          </a:p>
          <a:p>
            <a:pPr lvl="1">
              <a:lnSpc>
                <a:spcPct val="90000"/>
              </a:lnSpc>
            </a:pPr>
            <a:r>
              <a:rPr lang="en-US" altLang="ja-JP"/>
              <a:t>Each flit can go forward as possible</a:t>
            </a:r>
          </a:p>
          <a:p>
            <a:pPr lvl="1">
              <a:lnSpc>
                <a:spcPct val="90000"/>
              </a:lnSpc>
            </a:pPr>
            <a:r>
              <a:rPr lang="en-US" altLang="ja-JP"/>
              <a:t>If the head is blocked, entire packet is stopped.</a:t>
            </a:r>
          </a:p>
          <a:p>
            <a:pPr>
              <a:lnSpc>
                <a:spcPct val="90000"/>
              </a:lnSpc>
            </a:pPr>
            <a:r>
              <a:rPr lang="en-US" altLang="ja-JP"/>
              <a:t>Virtual</a:t>
            </a:r>
            <a:r>
              <a:rPr lang="ja-JP" altLang="en-US"/>
              <a:t>　</a:t>
            </a:r>
            <a:r>
              <a:rPr lang="en-US" altLang="ja-JP"/>
              <a:t>Cut</a:t>
            </a:r>
            <a:r>
              <a:rPr lang="ja-JP" altLang="en-US"/>
              <a:t>　</a:t>
            </a:r>
            <a:r>
              <a:rPr lang="en-US" altLang="ja-JP"/>
              <a:t>Through</a:t>
            </a:r>
          </a:p>
          <a:p>
            <a:pPr lvl="1">
              <a:lnSpc>
                <a:spcPct val="90000"/>
              </a:lnSpc>
            </a:pPr>
            <a:r>
              <a:rPr lang="en-US" altLang="ja-JP"/>
              <a:t>If the head is blocked, the rest of packet is stored into the buffer in the node.</a:t>
            </a:r>
          </a:p>
        </p:txBody>
      </p:sp>
      <p:pic>
        <p:nvPicPr>
          <p:cNvPr id="2" name="オーディオ 1">
            <a:hlinkClick r:id="" action="ppaction://media"/>
            <a:extLst>
              <a:ext uri="{FF2B5EF4-FFF2-40B4-BE49-F238E27FC236}">
                <a16:creationId xmlns:a16="http://schemas.microsoft.com/office/drawing/2014/main" id="{FB9BF30A-82DD-4791-8600-8341F9D5F30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9665"/>
    </mc:Choice>
    <mc:Fallback>
      <p:transition spd="slow" advTm="196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633" x="9034463" y="3811588"/>
          <p14:tracePt t="641" x="8988425" y="3811588"/>
          <p14:tracePt t="649" x="8934450" y="3811588"/>
          <p14:tracePt t="657" x="8870950" y="3784600"/>
          <p14:tracePt t="666" x="8815388" y="3775075"/>
          <p14:tracePt t="673" x="8751888" y="3775075"/>
          <p14:tracePt t="681" x="8697913" y="3757613"/>
          <p14:tracePt t="690" x="8632825" y="3748088"/>
          <p14:tracePt t="698" x="8578850" y="3721100"/>
          <p14:tracePt t="705" x="8478838" y="3711575"/>
          <p14:tracePt t="713" x="8423275" y="3702050"/>
          <p14:tracePt t="721" x="8378825" y="3684588"/>
          <p14:tracePt t="731" x="8332788" y="3665538"/>
          <p14:tracePt t="738" x="8286750" y="3657600"/>
          <p14:tracePt t="746" x="8286750" y="3648075"/>
          <p14:tracePt t="754" x="8259763" y="3648075"/>
          <p14:tracePt t="761" x="8240713" y="3638550"/>
          <p14:tracePt t="770" x="8223250" y="3621088"/>
          <p14:tracePt t="777" x="8204200" y="3611563"/>
          <p14:tracePt t="786" x="8196263" y="3602038"/>
          <p14:tracePt t="793" x="8177213" y="3602038"/>
          <p14:tracePt t="801" x="8169275" y="3592513"/>
          <p14:tracePt t="809" x="8150225" y="3584575"/>
          <p14:tracePt t="817" x="8140700" y="3575050"/>
          <p14:tracePt t="825" x="8123238" y="3565525"/>
          <p14:tracePt t="833" x="8104188" y="3556000"/>
          <p14:tracePt t="842" x="8067675" y="3548063"/>
          <p14:tracePt t="851" x="8023225" y="3529013"/>
          <p14:tracePt t="858" x="7977188" y="3519488"/>
          <p14:tracePt t="865" x="7958138" y="3511550"/>
          <p14:tracePt t="873" x="7921625" y="3492500"/>
          <p14:tracePt t="882" x="7904163" y="3492500"/>
          <p14:tracePt t="891" x="7877175" y="3475038"/>
          <p14:tracePt t="897" x="7858125" y="3465513"/>
          <p14:tracePt t="933" x="7850188" y="3446463"/>
          <p14:tracePt t="937" x="7850188" y="3438525"/>
          <p14:tracePt t="944" x="7850188" y="3429000"/>
          <p14:tracePt t="960" x="7850188" y="3419475"/>
          <p14:tracePt t="969" x="7850188" y="3392488"/>
          <p14:tracePt t="977" x="7850188" y="3382963"/>
          <p14:tracePt t="993" x="7850188" y="3375025"/>
          <p14:tracePt t="1001" x="7850188" y="3355975"/>
          <p14:tracePt t="1017" x="7850188" y="3346450"/>
          <p14:tracePt t="1041" x="7858125" y="3328988"/>
          <p14:tracePt t="1048" x="7858125" y="3319463"/>
          <p14:tracePt t="1056" x="7867650" y="3309938"/>
          <p14:tracePt t="1066" x="7877175" y="3302000"/>
          <p14:tracePt t="1072" x="7885113" y="3292475"/>
          <p14:tracePt t="1081" x="7904163" y="3273425"/>
          <p14:tracePt t="1089" x="7913688" y="3255963"/>
          <p14:tracePt t="1097" x="7913688" y="3246438"/>
          <p14:tracePt t="1105" x="7921625" y="3236913"/>
          <p14:tracePt t="1113" x="7931150" y="3219450"/>
          <p14:tracePt t="1122" x="7950200" y="3182938"/>
          <p14:tracePt t="1128" x="7950200" y="3173413"/>
          <p14:tracePt t="1137" x="7958138" y="3163888"/>
          <p14:tracePt t="1144" x="7967663" y="3155950"/>
          <p14:tracePt t="1152" x="7977188" y="3136900"/>
          <p14:tracePt t="1169" x="7986713" y="3119438"/>
          <p14:tracePt t="1177" x="7994650" y="3109913"/>
          <p14:tracePt t="1185" x="8004175" y="3100388"/>
          <p14:tracePt t="1193" x="8013700" y="3082925"/>
          <p14:tracePt t="1201" x="8013700" y="3073400"/>
          <p14:tracePt t="1209" x="8013700" y="3054350"/>
          <p14:tracePt t="1217" x="8023225" y="3036888"/>
          <p14:tracePt t="1233" x="8023225" y="3027363"/>
          <p14:tracePt t="1241" x="8023225" y="3017838"/>
          <p14:tracePt t="1249" x="8031163" y="3017838"/>
          <p14:tracePt t="1280" x="8031163" y="3009900"/>
          <p14:tracePt t="1341" x="8040688" y="3000375"/>
          <p14:tracePt t="1369" x="8050213" y="2982913"/>
          <p14:tracePt t="1377" x="8050213" y="2973388"/>
          <p14:tracePt t="1385" x="8050213" y="2954338"/>
          <p14:tracePt t="1401" x="8050213" y="2927350"/>
          <p14:tracePt t="1409" x="8050213" y="2909888"/>
          <p14:tracePt t="1417" x="8050213" y="2890838"/>
          <p14:tracePt t="1425" x="8050213" y="2873375"/>
          <p14:tracePt t="1433" x="8050213" y="2844800"/>
          <p14:tracePt t="1441" x="8050213" y="2827338"/>
          <p14:tracePt t="1449" x="8050213" y="2808288"/>
          <p14:tracePt t="1456" x="8040688" y="2763838"/>
          <p14:tracePt t="1464" x="8031163" y="2735263"/>
          <p14:tracePt t="1472" x="8004175" y="2671763"/>
          <p14:tracePt t="1480" x="7986713" y="2625725"/>
          <p14:tracePt t="1488" x="7958138" y="2589213"/>
          <p14:tracePt t="1497" x="7940675" y="2544763"/>
          <p14:tracePt t="1504" x="7904163" y="2508250"/>
          <p14:tracePt t="1513" x="7850188" y="2425700"/>
          <p14:tracePt t="1520" x="7840663" y="2416175"/>
          <p14:tracePt t="1529" x="7813675" y="2371725"/>
          <p14:tracePt t="1536" x="7794625" y="2343150"/>
          <p14:tracePt t="1553" x="7785100" y="2335213"/>
          <p14:tracePt t="1690" x="7777163" y="2325688"/>
          <p14:tracePt t="1699" x="7767638" y="2316163"/>
          <p14:tracePt t="1840" x="7767638" y="2298700"/>
          <p14:tracePt t="1865" x="7767638" y="2279650"/>
          <p14:tracePt t="1874" x="7777163" y="2262188"/>
          <p14:tracePt t="1881" x="7777163" y="2252663"/>
          <p14:tracePt t="1888" x="7777163" y="2243138"/>
          <p14:tracePt t="1897" x="7777163" y="2225675"/>
          <p14:tracePt t="1904" x="7785100" y="2216150"/>
          <p14:tracePt t="1913" x="7785100" y="2206625"/>
          <p14:tracePt t="1920" x="7785100" y="2197100"/>
          <p14:tracePt t="1937" x="7785100" y="2179638"/>
          <p14:tracePt t="2116" x="7794625" y="2170113"/>
          <p14:tracePt t="2122" x="7804150" y="2170113"/>
          <p14:tracePt t="18330" x="7758113" y="2152650"/>
          <p14:tracePt t="18338" x="7512050" y="2070100"/>
          <p14:tracePt t="18347" x="7192963" y="1914525"/>
          <p14:tracePt t="18354" x="6827838" y="1804988"/>
          <p14:tracePt t="18364" x="6527800" y="1731963"/>
          <p14:tracePt t="18370" x="6226175" y="1631950"/>
          <p14:tracePt t="18379" x="6016625" y="1595438"/>
          <p14:tracePt t="18386" x="5870575" y="1577975"/>
          <p14:tracePt t="18393" x="5807075" y="1577975"/>
          <p14:tracePt t="18401" x="5797550" y="1577975"/>
          <p14:tracePt t="18633" x="5789613" y="1577975"/>
          <p14:tracePt t="18641" x="5789613" y="1624013"/>
          <p14:tracePt t="18649" x="5789613" y="1751013"/>
          <p14:tracePt t="18657" x="5770563" y="1833563"/>
          <p14:tracePt t="18665" x="5770563" y="1851025"/>
          <p14:tracePt t="18673" x="5770563" y="1878013"/>
          <p14:tracePt t="18683" x="5770563" y="1897063"/>
          <p14:tracePt t="18688" x="5780088" y="1924050"/>
          <p14:tracePt t="18696" x="5789613" y="1933575"/>
          <p14:tracePt t="18704" x="5807075" y="1951038"/>
          <p14:tracePt t="18714" x="5834063" y="1960563"/>
          <p14:tracePt t="18722" x="5843588" y="1970088"/>
          <p14:tracePt t="18730" x="5899150" y="1987550"/>
          <p14:tracePt t="18738" x="5953125" y="1987550"/>
          <p14:tracePt t="18747" x="6062663" y="1987550"/>
          <p14:tracePt t="18754" x="6208713" y="2006600"/>
          <p14:tracePt t="18764" x="6372225" y="2006600"/>
          <p14:tracePt t="18770" x="6637338" y="2060575"/>
          <p14:tracePt t="18778" x="6900863" y="2060575"/>
          <p14:tracePt t="18786" x="7283450" y="2097088"/>
          <p14:tracePt t="18794" x="7821613" y="2170113"/>
          <p14:tracePt t="18802" x="8213725" y="2216150"/>
          <p14:tracePt t="18810" x="8569325" y="2279650"/>
          <p14:tracePt t="18818" x="8851900" y="2316163"/>
        </p14:tracePtLst>
      </p14:laserTraceLst>
    </p:ext>
  </p:extLs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p:txBody>
          <a:bodyPr/>
          <a:lstStyle/>
          <a:p>
            <a:r>
              <a:rPr lang="en-US" altLang="ja-JP" sz="3800"/>
              <a:t>Dimension order</a:t>
            </a:r>
            <a:br>
              <a:rPr lang="en-US" altLang="ja-JP" sz="3800"/>
            </a:br>
            <a:r>
              <a:rPr lang="en-US" altLang="ja-JP" sz="3800"/>
              <a:t> routing</a:t>
            </a:r>
          </a:p>
        </p:txBody>
      </p:sp>
      <p:grpSp>
        <p:nvGrpSpPr>
          <p:cNvPr id="16396" name="Group 12"/>
          <p:cNvGrpSpPr>
            <a:grpSpLocks/>
          </p:cNvGrpSpPr>
          <p:nvPr/>
        </p:nvGrpSpPr>
        <p:grpSpPr bwMode="auto">
          <a:xfrm>
            <a:off x="2057400" y="2362200"/>
            <a:ext cx="5029200" cy="3276600"/>
            <a:chOff x="1296" y="1488"/>
            <a:chExt cx="3168" cy="2064"/>
          </a:xfrm>
        </p:grpSpPr>
        <p:sp>
          <p:nvSpPr>
            <p:cNvPr id="16388" name="Line 4"/>
            <p:cNvSpPr>
              <a:spLocks noChangeShapeType="1"/>
            </p:cNvSpPr>
            <p:nvPr/>
          </p:nvSpPr>
          <p:spPr bwMode="auto">
            <a:xfrm>
              <a:off x="1296" y="1776"/>
              <a:ext cx="316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6389" name="Line 5"/>
            <p:cNvSpPr>
              <a:spLocks noChangeShapeType="1"/>
            </p:cNvSpPr>
            <p:nvPr/>
          </p:nvSpPr>
          <p:spPr bwMode="auto">
            <a:xfrm>
              <a:off x="1296" y="2064"/>
              <a:ext cx="316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6390" name="Line 6"/>
            <p:cNvSpPr>
              <a:spLocks noChangeShapeType="1"/>
            </p:cNvSpPr>
            <p:nvPr/>
          </p:nvSpPr>
          <p:spPr bwMode="auto">
            <a:xfrm>
              <a:off x="1296" y="2352"/>
              <a:ext cx="316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6391" name="Line 7"/>
            <p:cNvSpPr>
              <a:spLocks noChangeShapeType="1"/>
            </p:cNvSpPr>
            <p:nvPr/>
          </p:nvSpPr>
          <p:spPr bwMode="auto">
            <a:xfrm>
              <a:off x="1296" y="2640"/>
              <a:ext cx="316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6392" name="Line 8"/>
            <p:cNvSpPr>
              <a:spLocks noChangeShapeType="1"/>
            </p:cNvSpPr>
            <p:nvPr/>
          </p:nvSpPr>
          <p:spPr bwMode="auto">
            <a:xfrm>
              <a:off x="1296" y="2928"/>
              <a:ext cx="316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6393" name="Line 9"/>
            <p:cNvSpPr>
              <a:spLocks noChangeShapeType="1"/>
            </p:cNvSpPr>
            <p:nvPr/>
          </p:nvSpPr>
          <p:spPr bwMode="auto">
            <a:xfrm>
              <a:off x="1296" y="3264"/>
              <a:ext cx="316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6394" name="Line 10"/>
            <p:cNvSpPr>
              <a:spLocks noChangeShapeType="1"/>
            </p:cNvSpPr>
            <p:nvPr/>
          </p:nvSpPr>
          <p:spPr bwMode="auto">
            <a:xfrm>
              <a:off x="1296" y="3552"/>
              <a:ext cx="316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6395" name="Line 11"/>
            <p:cNvSpPr>
              <a:spLocks noChangeShapeType="1"/>
            </p:cNvSpPr>
            <p:nvPr/>
          </p:nvSpPr>
          <p:spPr bwMode="auto">
            <a:xfrm>
              <a:off x="1296" y="1488"/>
              <a:ext cx="316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16397" name="Group 13"/>
          <p:cNvGrpSpPr>
            <a:grpSpLocks/>
          </p:cNvGrpSpPr>
          <p:nvPr/>
        </p:nvGrpSpPr>
        <p:grpSpPr bwMode="auto">
          <a:xfrm rot="-5400000">
            <a:off x="1943100" y="2400300"/>
            <a:ext cx="5029200" cy="3276600"/>
            <a:chOff x="1296" y="1488"/>
            <a:chExt cx="3168" cy="2064"/>
          </a:xfrm>
        </p:grpSpPr>
        <p:sp>
          <p:nvSpPr>
            <p:cNvPr id="16398" name="Line 14"/>
            <p:cNvSpPr>
              <a:spLocks noChangeShapeType="1"/>
            </p:cNvSpPr>
            <p:nvPr/>
          </p:nvSpPr>
          <p:spPr bwMode="auto">
            <a:xfrm>
              <a:off x="1296" y="1776"/>
              <a:ext cx="316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6399" name="Line 15"/>
            <p:cNvSpPr>
              <a:spLocks noChangeShapeType="1"/>
            </p:cNvSpPr>
            <p:nvPr/>
          </p:nvSpPr>
          <p:spPr bwMode="auto">
            <a:xfrm>
              <a:off x="1296" y="2064"/>
              <a:ext cx="316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6400" name="Line 16"/>
            <p:cNvSpPr>
              <a:spLocks noChangeShapeType="1"/>
            </p:cNvSpPr>
            <p:nvPr/>
          </p:nvSpPr>
          <p:spPr bwMode="auto">
            <a:xfrm>
              <a:off x="1296" y="2352"/>
              <a:ext cx="316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6401" name="Line 17"/>
            <p:cNvSpPr>
              <a:spLocks noChangeShapeType="1"/>
            </p:cNvSpPr>
            <p:nvPr/>
          </p:nvSpPr>
          <p:spPr bwMode="auto">
            <a:xfrm>
              <a:off x="1296" y="2640"/>
              <a:ext cx="316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6402" name="Line 18"/>
            <p:cNvSpPr>
              <a:spLocks noChangeShapeType="1"/>
            </p:cNvSpPr>
            <p:nvPr/>
          </p:nvSpPr>
          <p:spPr bwMode="auto">
            <a:xfrm>
              <a:off x="1296" y="2928"/>
              <a:ext cx="316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6403" name="Line 19"/>
            <p:cNvSpPr>
              <a:spLocks noChangeShapeType="1"/>
            </p:cNvSpPr>
            <p:nvPr/>
          </p:nvSpPr>
          <p:spPr bwMode="auto">
            <a:xfrm>
              <a:off x="1296" y="3264"/>
              <a:ext cx="316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6404" name="Line 20"/>
            <p:cNvSpPr>
              <a:spLocks noChangeShapeType="1"/>
            </p:cNvSpPr>
            <p:nvPr/>
          </p:nvSpPr>
          <p:spPr bwMode="auto">
            <a:xfrm>
              <a:off x="1296" y="3552"/>
              <a:ext cx="316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6405" name="Line 21"/>
            <p:cNvSpPr>
              <a:spLocks noChangeShapeType="1"/>
            </p:cNvSpPr>
            <p:nvPr/>
          </p:nvSpPr>
          <p:spPr bwMode="auto">
            <a:xfrm>
              <a:off x="1296" y="1488"/>
              <a:ext cx="316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sp>
        <p:nvSpPr>
          <p:cNvPr id="16406" name="Line 22"/>
          <p:cNvSpPr>
            <a:spLocks noChangeShapeType="1"/>
          </p:cNvSpPr>
          <p:nvPr/>
        </p:nvSpPr>
        <p:spPr bwMode="auto">
          <a:xfrm flipH="1">
            <a:off x="3733800" y="3276600"/>
            <a:ext cx="457200" cy="0"/>
          </a:xfrm>
          <a:prstGeom prst="line">
            <a:avLst/>
          </a:prstGeom>
          <a:noFill/>
          <a:ln w="38100">
            <a:solidFill>
              <a:srgbClr val="008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6407" name="Line 23"/>
          <p:cNvSpPr>
            <a:spLocks noChangeShapeType="1"/>
          </p:cNvSpPr>
          <p:nvPr/>
        </p:nvSpPr>
        <p:spPr bwMode="auto">
          <a:xfrm>
            <a:off x="3733800" y="3276600"/>
            <a:ext cx="0" cy="914400"/>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6410" name="Text Box 26"/>
          <p:cNvSpPr txBox="1">
            <a:spLocks noChangeArrowheads="1"/>
          </p:cNvSpPr>
          <p:nvPr/>
        </p:nvSpPr>
        <p:spPr bwMode="auto">
          <a:xfrm>
            <a:off x="3635375" y="2781300"/>
            <a:ext cx="482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sz="2400" b="1">
                <a:solidFill>
                  <a:srgbClr val="008000"/>
                </a:solidFill>
                <a:latin typeface="Times New Roman" panose="02020603050405020304" pitchFamily="18" charset="0"/>
              </a:rPr>
              <a:t>Ｗ</a:t>
            </a:r>
            <a:endParaRPr lang="ja-JP" altLang="en-US" sz="2400" b="1">
              <a:latin typeface="Times New Roman" panose="02020603050405020304" pitchFamily="18" charset="0"/>
            </a:endParaRPr>
          </a:p>
        </p:txBody>
      </p:sp>
      <p:sp>
        <p:nvSpPr>
          <p:cNvPr id="16411" name="Text Box 27"/>
          <p:cNvSpPr txBox="1">
            <a:spLocks noChangeArrowheads="1"/>
          </p:cNvSpPr>
          <p:nvPr/>
        </p:nvSpPr>
        <p:spPr bwMode="auto">
          <a:xfrm>
            <a:off x="3108325" y="3525838"/>
            <a:ext cx="4111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sz="2400" b="1">
                <a:solidFill>
                  <a:srgbClr val="FF0000"/>
                </a:solidFill>
                <a:latin typeface="Times New Roman" panose="02020603050405020304" pitchFamily="18" charset="0"/>
              </a:rPr>
              <a:t>Ｓ</a:t>
            </a:r>
            <a:endParaRPr lang="ja-JP" altLang="en-US" sz="2400" b="1">
              <a:latin typeface="Times New Roman" panose="02020603050405020304" pitchFamily="18" charset="0"/>
            </a:endParaRPr>
          </a:p>
        </p:txBody>
      </p:sp>
      <p:sp>
        <p:nvSpPr>
          <p:cNvPr id="16414" name="Text Box 30"/>
          <p:cNvSpPr txBox="1">
            <a:spLocks noChangeArrowheads="1"/>
          </p:cNvSpPr>
          <p:nvPr/>
        </p:nvSpPr>
        <p:spPr bwMode="auto">
          <a:xfrm>
            <a:off x="5003800" y="549275"/>
            <a:ext cx="3878263"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2400">
                <a:latin typeface="Times New Roman" panose="02020603050405020304" pitchFamily="18" charset="0"/>
              </a:rPr>
              <a:t>Once the direction is changed,</a:t>
            </a:r>
          </a:p>
          <a:p>
            <a:r>
              <a:rPr lang="en-US" altLang="ja-JP" sz="2400">
                <a:latin typeface="Times New Roman" panose="02020603050405020304" pitchFamily="18" charset="0"/>
              </a:rPr>
              <a:t>it cannot be used again.</a:t>
            </a:r>
          </a:p>
        </p:txBody>
      </p:sp>
      <p:sp>
        <p:nvSpPr>
          <p:cNvPr id="16416" name="Line 32"/>
          <p:cNvSpPr>
            <a:spLocks noChangeShapeType="1"/>
          </p:cNvSpPr>
          <p:nvPr/>
        </p:nvSpPr>
        <p:spPr bwMode="auto">
          <a:xfrm flipH="1">
            <a:off x="2771775" y="4221163"/>
            <a:ext cx="936625" cy="0"/>
          </a:xfrm>
          <a:prstGeom prst="line">
            <a:avLst/>
          </a:prstGeom>
          <a:noFill/>
          <a:ln w="38100">
            <a:solidFill>
              <a:srgbClr val="008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6417" name="Text Box 33"/>
          <p:cNvSpPr txBox="1">
            <a:spLocks noChangeArrowheads="1"/>
          </p:cNvSpPr>
          <p:nvPr/>
        </p:nvSpPr>
        <p:spPr bwMode="auto">
          <a:xfrm>
            <a:off x="2967038" y="4005263"/>
            <a:ext cx="3365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solidFill>
                  <a:srgbClr val="FF0000"/>
                </a:solidFill>
              </a:rPr>
              <a:t>X</a:t>
            </a:r>
          </a:p>
        </p:txBody>
      </p:sp>
      <p:pic>
        <p:nvPicPr>
          <p:cNvPr id="2" name="オーディオ 1">
            <a:hlinkClick r:id="" action="ppaction://media"/>
            <a:extLst>
              <a:ext uri="{FF2B5EF4-FFF2-40B4-BE49-F238E27FC236}">
                <a16:creationId xmlns:a16="http://schemas.microsoft.com/office/drawing/2014/main" id="{DE5AAF7E-96C5-4E48-B664-7A88396C68D6}"/>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21700" y="6235700"/>
            <a:ext cx="406400" cy="406400"/>
          </a:xfrm>
          <a:prstGeom prst="rect">
            <a:avLst/>
          </a:prstGeom>
        </p:spPr>
      </p:pic>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advTm="31777"/>
    </mc:Choice>
    <mc:Fallback>
      <p:transition spd="slow" advTm="317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40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6411"/>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6416"/>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641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64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2"/>
                </p:tgtEl>
              </p:cMediaNode>
            </p:audio>
          </p:childTnLst>
        </p:cTn>
      </p:par>
    </p:tnLst>
    <p:bldLst>
      <p:bldP spid="16407" grpId="0" animBg="1"/>
      <p:bldP spid="16411" grpId="0"/>
      <p:bldP spid="16414" grpId="0"/>
      <p:bldP spid="16416" grpId="0" animBg="1"/>
      <p:bldP spid="16417" grpId="0"/>
    </p:bldLst>
  </p:timing>
  <p:extLst>
    <p:ext uri="{3A86A75C-4F4B-4683-9AE1-C65F6400EC91}">
      <p14:laserTraceLst xmlns:p14="http://schemas.microsoft.com/office/powerpoint/2010/main">
        <p14:tracePtLst>
          <p14:tracePt t="7488" x="8980488" y="3575050"/>
          <p14:tracePt t="7495" x="8851900" y="3575050"/>
          <p14:tracePt t="7503" x="8761413" y="3602038"/>
          <p14:tracePt t="7511" x="8642350" y="3621088"/>
          <p14:tracePt t="7518" x="8569325" y="3629025"/>
          <p14:tracePt t="7529" x="8496300" y="3648075"/>
          <p14:tracePt t="7535" x="8415338" y="3648075"/>
          <p14:tracePt t="7544" x="8378825" y="3665538"/>
          <p14:tracePt t="7552" x="8313738" y="3665538"/>
          <p14:tracePt t="7559" x="8277225" y="3675063"/>
          <p14:tracePt t="7568" x="8240713" y="3675063"/>
          <p14:tracePt t="7575" x="8232775" y="3675063"/>
          <p14:tracePt t="7583" x="8186738" y="3684588"/>
          <p14:tracePt t="7591" x="8177213" y="3684588"/>
          <p14:tracePt t="7599" x="8150225" y="3684588"/>
          <p14:tracePt t="7607" x="8132763" y="3684588"/>
          <p14:tracePt t="7615" x="8096250" y="3684588"/>
          <p14:tracePt t="7623" x="8040688" y="3684588"/>
          <p14:tracePt t="7631" x="7967663" y="3684588"/>
          <p14:tracePt t="7638" x="7877175" y="3684588"/>
          <p14:tracePt t="7647" x="7767638" y="3684588"/>
          <p14:tracePt t="7654" x="7658100" y="3684588"/>
          <p14:tracePt t="7662" x="7558088" y="3684588"/>
          <p14:tracePt t="7670" x="7466013" y="3684588"/>
          <p14:tracePt t="7679" x="7375525" y="3684588"/>
          <p14:tracePt t="7686" x="7283450" y="3684588"/>
          <p14:tracePt t="7695" x="7156450" y="3665538"/>
          <p14:tracePt t="7702" x="7046913" y="3665538"/>
          <p14:tracePt t="7711" x="6937375" y="3665538"/>
          <p14:tracePt t="7718" x="6773863" y="3665538"/>
          <p14:tracePt t="7727" x="6610350" y="3665538"/>
          <p14:tracePt t="7734" x="6445250" y="3665538"/>
          <p14:tracePt t="7742" x="6245225" y="3665538"/>
          <p14:tracePt t="7750" x="6053138" y="3665538"/>
          <p14:tracePt t="7757" x="5826125" y="3665538"/>
          <p14:tracePt t="7766" x="5607050" y="3665538"/>
          <p14:tracePt t="7773" x="5424488" y="3665538"/>
          <p14:tracePt t="7782" x="5260975" y="3665538"/>
          <p14:tracePt t="7790" x="5078413" y="3665538"/>
          <p14:tracePt t="7798" x="4949825" y="3665538"/>
          <p14:tracePt t="7806" x="4840288" y="3665538"/>
          <p14:tracePt t="7814" x="4767263" y="3665538"/>
          <p14:tracePt t="7822" x="4703763" y="3657600"/>
          <p14:tracePt t="7830" x="4649788" y="3657600"/>
          <p14:tracePt t="7837" x="4622800" y="3657600"/>
          <p14:tracePt t="7846" x="4603750" y="3657600"/>
          <p14:tracePt t="7895" x="4594225" y="3657600"/>
          <p14:tracePt t="7906" x="4586288" y="3657600"/>
          <p14:tracePt t="7910" x="4576763" y="3657600"/>
          <p14:tracePt t="7926" x="4540250" y="3657600"/>
          <p14:tracePt t="7934" x="4476750" y="3648075"/>
          <p14:tracePt t="7942" x="4403725" y="3648075"/>
          <p14:tracePt t="7951" x="4330700" y="3648075"/>
          <p14:tracePt t="7957" x="4238625" y="3648075"/>
          <p14:tracePt t="7967" x="4184650" y="3629025"/>
          <p14:tracePt t="7978" x="4148138" y="3611563"/>
          <p14:tracePt t="7981" x="4111625" y="3611563"/>
          <p14:tracePt t="7990" x="4094163" y="3602038"/>
          <p14:tracePt t="8063" x="4094163" y="3592513"/>
          <p14:tracePt t="8071" x="4094163" y="3575050"/>
          <p14:tracePt t="8087" x="4094163" y="3565525"/>
          <p14:tracePt t="8095" x="4094163" y="3556000"/>
          <p14:tracePt t="8103" x="4094163" y="3538538"/>
          <p14:tracePt t="8113" x="4094163" y="3519488"/>
          <p14:tracePt t="8119" x="4094163" y="3511550"/>
          <p14:tracePt t="8129" x="4094163" y="3502025"/>
          <p14:tracePt t="8138" x="4094163" y="3492500"/>
          <p14:tracePt t="8146" x="4094163" y="3482975"/>
          <p14:tracePt t="8155" x="4094163" y="3475038"/>
          <p14:tracePt t="8163" x="4075113" y="3455988"/>
          <p14:tracePt t="8167" x="4065588" y="3446463"/>
          <p14:tracePt t="8175" x="4057650" y="3446463"/>
          <p14:tracePt t="8182" x="4048125" y="3438525"/>
          <p14:tracePt t="8189" x="4038600" y="3438525"/>
          <p14:tracePt t="8198" x="4038600" y="3429000"/>
          <p14:tracePt t="8206" x="4021138" y="3429000"/>
          <p14:tracePt t="8214" x="3984625" y="3419475"/>
          <p14:tracePt t="8230" x="3948113" y="3419475"/>
          <p14:tracePt t="8238" x="3938588" y="3419475"/>
          <p14:tracePt t="8246" x="3929063" y="3419475"/>
          <p14:tracePt t="8326" x="3919538" y="3419475"/>
          <p14:tracePt t="8409" x="3919538" y="3411538"/>
          <p14:tracePt t="8416" x="3919538" y="3402013"/>
          <p14:tracePt t="8424" x="3929063" y="3382963"/>
          <p14:tracePt t="8432" x="3948113" y="3382963"/>
          <p14:tracePt t="8441" x="3965575" y="3365500"/>
          <p14:tracePt t="8448" x="3992563" y="3365500"/>
          <p14:tracePt t="8455" x="4011613" y="3355975"/>
          <p14:tracePt t="8463" x="4038600" y="3355975"/>
          <p14:tracePt t="8471" x="4075113" y="3355975"/>
          <p14:tracePt t="8478" x="4094163" y="3346450"/>
          <p14:tracePt t="8526" x="4102100" y="3346450"/>
          <p14:tracePt t="8614" x="4111625" y="3346450"/>
          <p14:tracePt t="8622" x="4121150" y="3346450"/>
          <p14:tracePt t="8630" x="4138613" y="3346450"/>
          <p14:tracePt t="8640" x="4157663" y="3346450"/>
          <p14:tracePt t="8646" x="4165600" y="3338513"/>
          <p14:tracePt t="8655" x="4175125" y="3338513"/>
          <p14:tracePt t="8661" x="4184650" y="3338513"/>
          <p14:tracePt t="8670" x="4194175" y="3338513"/>
          <p14:tracePt t="8679" x="4202113" y="3338513"/>
          <p14:tracePt t="8688" x="4211638" y="3338513"/>
          <p14:tracePt t="8926" x="4194175" y="3338513"/>
          <p14:tracePt t="8933" x="4157663" y="3338513"/>
          <p14:tracePt t="8942" x="4129088" y="3338513"/>
          <p14:tracePt t="8950" x="4111625" y="3338513"/>
          <p14:tracePt t="8962" x="4102100" y="3338513"/>
          <p14:tracePt t="8966" x="4075113" y="3338513"/>
          <p14:tracePt t="8982" x="4065588" y="3338513"/>
          <p14:tracePt t="8998" x="4057650" y="3338513"/>
          <p14:tracePt t="9006" x="4048125" y="3338513"/>
          <p14:tracePt t="9014" x="4011613" y="3328988"/>
          <p14:tracePt t="9022" x="3992563" y="3319463"/>
          <p14:tracePt t="9030" x="3975100" y="3319463"/>
          <p14:tracePt t="9038" x="3965575" y="3319463"/>
          <p14:tracePt t="9047" x="3929063" y="3309938"/>
          <p14:tracePt t="9054" x="3902075" y="3309938"/>
          <p14:tracePt t="9062" x="3892550" y="3309938"/>
          <p14:tracePt t="9070" x="3875088" y="3302000"/>
          <p14:tracePt t="9086" x="3865563" y="3302000"/>
          <p14:tracePt t="9094" x="3856038" y="3302000"/>
          <p14:tracePt t="9102" x="3846513" y="3302000"/>
          <p14:tracePt t="9591" x="3838575" y="3302000"/>
          <p14:tracePt t="9599" x="3819525" y="3302000"/>
          <p14:tracePt t="9607" x="3810000" y="3302000"/>
          <p14:tracePt t="9615" x="3802063" y="3302000"/>
          <p14:tracePt t="9631" x="3775075" y="3302000"/>
          <p14:tracePt t="9641" x="3765550" y="3302000"/>
          <p14:tracePt t="9647" x="3756025" y="3302000"/>
          <p14:tracePt t="9658" x="3738563" y="3302000"/>
          <p14:tracePt t="9663" x="3729038" y="3302000"/>
          <p14:tracePt t="9728" x="3719513" y="3292475"/>
          <p14:tracePt t="10207" x="3719513" y="3302000"/>
          <p14:tracePt t="10254" x="3719513" y="3309938"/>
          <p14:tracePt t="10279" x="3719513" y="3319463"/>
          <p14:tracePt t="10287" x="3719513" y="3328988"/>
          <p14:tracePt t="10294" x="3719513" y="3338513"/>
          <p14:tracePt t="10303" x="3719513" y="3346450"/>
          <p14:tracePt t="10319" x="3719513" y="3355975"/>
          <p14:tracePt t="10343" x="3719513" y="3375025"/>
          <p14:tracePt t="10359" x="3719513" y="3392488"/>
          <p14:tracePt t="10366" x="3719513" y="3402013"/>
          <p14:tracePt t="10375" x="3719513" y="3419475"/>
          <p14:tracePt t="10383" x="3719513" y="3429000"/>
          <p14:tracePt t="10391" x="3719513" y="3446463"/>
          <p14:tracePt t="10399" x="3719513" y="3455988"/>
          <p14:tracePt t="10406" x="3719513" y="3465513"/>
          <p14:tracePt t="10414" x="3719513" y="3475038"/>
          <p14:tracePt t="10422" x="3719513" y="3502025"/>
          <p14:tracePt t="10430" x="3719513" y="3511550"/>
          <p14:tracePt t="10438" x="3719513" y="3529013"/>
          <p14:tracePt t="10446" x="3719513" y="3548063"/>
          <p14:tracePt t="10461" x="3719513" y="3584575"/>
          <p14:tracePt t="10475" x="3719513" y="3592513"/>
          <p14:tracePt t="10477" x="3719513" y="3611563"/>
          <p14:tracePt t="10485" x="3719513" y="3638550"/>
          <p14:tracePt t="10494" x="3719513" y="3657600"/>
          <p14:tracePt t="10502" x="3719513" y="3684588"/>
          <p14:tracePt t="10510" x="3719513" y="3702050"/>
          <p14:tracePt t="10517" x="3719513" y="3738563"/>
          <p14:tracePt t="10527" x="3719513" y="3757613"/>
          <p14:tracePt t="10534" x="3709988" y="3784600"/>
          <p14:tracePt t="10542" x="3709988" y="3794125"/>
          <p14:tracePt t="10550" x="3709988" y="3821113"/>
          <p14:tracePt t="10558" x="3702050" y="3830638"/>
          <p14:tracePt t="10567" x="3702050" y="3840163"/>
          <p14:tracePt t="10574" x="3702050" y="3857625"/>
          <p14:tracePt t="10581" x="3702050" y="3875088"/>
          <p14:tracePt t="10598" x="3692525" y="3894138"/>
          <p14:tracePt t="10606" x="3683000" y="3903663"/>
          <p14:tracePt t="10614" x="3683000" y="3911600"/>
          <p14:tracePt t="10622" x="3683000" y="3930650"/>
          <p14:tracePt t="10630" x="3683000" y="3948113"/>
          <p14:tracePt t="10638" x="3683000" y="3967163"/>
          <p14:tracePt t="10646" x="3673475" y="3984625"/>
          <p14:tracePt t="10654" x="3673475" y="4003675"/>
          <p14:tracePt t="10663" x="3656013" y="4021138"/>
          <p14:tracePt t="10671" x="3656013" y="4049713"/>
          <p14:tracePt t="10677" x="3636963" y="4067175"/>
          <p14:tracePt t="10686" x="3636963" y="4094163"/>
          <p14:tracePt t="10693" x="3636963" y="4113213"/>
          <p14:tracePt t="10702" x="3636963" y="4140200"/>
          <p14:tracePt t="10711" x="3636963" y="4149725"/>
          <p14:tracePt t="10717" x="3636963" y="4159250"/>
          <p14:tracePt t="10727" x="3636963" y="4186238"/>
          <p14:tracePt t="10734" x="3636963" y="4195763"/>
          <p14:tracePt t="10742" x="3636963" y="4222750"/>
          <p14:tracePt t="10750" x="3629025" y="4222750"/>
          <p14:tracePt t="10758" x="3629025" y="4232275"/>
          <p14:tracePt t="10767" x="3629025" y="4259263"/>
          <p14:tracePt t="10774" x="3629025" y="4268788"/>
          <p14:tracePt t="10798" x="3619500" y="4276725"/>
          <p14:tracePt t="11007" x="3619500" y="4268788"/>
          <p14:tracePt t="11016" x="3619500" y="4240213"/>
          <p14:tracePt t="11025" x="3636963" y="4222750"/>
          <p14:tracePt t="11030" x="3646488" y="4203700"/>
          <p14:tracePt t="11037" x="3656013" y="4176713"/>
          <p14:tracePt t="11054" x="3656013" y="4149725"/>
          <p14:tracePt t="11062" x="3656013" y="4140200"/>
          <p14:tracePt t="11070" x="3665538" y="4122738"/>
          <p14:tracePt t="11214" x="3673475" y="4113213"/>
          <p14:tracePt t="11230" x="3683000" y="4113213"/>
          <p14:tracePt t="11246" x="3692525" y="4113213"/>
          <p14:tracePt t="11271" x="3702050" y="4122738"/>
          <p14:tracePt t="11295" x="3709988" y="4140200"/>
          <p14:tracePt t="11319" x="3719513" y="4140200"/>
          <p14:tracePt t="11383" x="3729038" y="4140200"/>
          <p14:tracePt t="11391" x="3765550" y="4140200"/>
          <p14:tracePt t="11399" x="3819525" y="4122738"/>
          <p14:tracePt t="11407" x="3856038" y="4094163"/>
          <p14:tracePt t="11415" x="3902075" y="4067175"/>
          <p14:tracePt t="11424" x="3948113" y="4030663"/>
          <p14:tracePt t="11430" x="3975100" y="4003675"/>
          <p14:tracePt t="11438" x="4011613" y="3984625"/>
          <p14:tracePt t="11446" x="4029075" y="3967163"/>
          <p14:tracePt t="11454" x="4057650" y="3948113"/>
          <p14:tracePt t="11462" x="4102100" y="3921125"/>
          <p14:tracePt t="11470" x="4111625" y="3921125"/>
          <p14:tracePt t="11478" x="4138613" y="3903663"/>
          <p14:tracePt t="11486" x="4157663" y="3894138"/>
          <p14:tracePt t="11495" x="4175125" y="3867150"/>
          <p14:tracePt t="11502" x="4194175" y="3857625"/>
          <p14:tracePt t="11510" x="4202113" y="3857625"/>
          <p14:tracePt t="11518" x="4230688" y="3848100"/>
          <p14:tracePt t="11528" x="4230688" y="3840163"/>
          <p14:tracePt t="11536" x="4238625" y="3830638"/>
          <p14:tracePt t="11546" x="4257675" y="3830638"/>
          <p14:tracePt t="11551" x="4294188" y="3821113"/>
          <p14:tracePt t="11564" x="4376738" y="3821113"/>
          <p14:tracePt t="11567" x="4484688" y="3821113"/>
          <p14:tracePt t="11576" x="4630738" y="3821113"/>
          <p14:tracePt t="11581" x="4776788" y="3821113"/>
          <p14:tracePt t="11591" x="5005388" y="3803650"/>
          <p14:tracePt t="11599" x="5297488" y="3803650"/>
          <p14:tracePt t="11608" x="5643563" y="3784600"/>
          <p14:tracePt t="11616" x="6145213" y="3738563"/>
          <p14:tracePt t="11624" x="6627813" y="3738563"/>
          <p14:tracePt t="11631" x="7073900" y="3738563"/>
          <p14:tracePt t="11639" x="7521575" y="3711575"/>
          <p14:tracePt t="11647" x="8004175" y="3711575"/>
          <p14:tracePt t="11655" x="8415338" y="3711575"/>
          <p14:tracePt t="11663" x="8715375" y="3711575"/>
          <p14:tracePt t="11671" x="8980488" y="3711575"/>
          <p14:tracePt t="13689" x="8870950" y="4240213"/>
          <p14:tracePt t="13694" x="8542338" y="4303713"/>
          <p14:tracePt t="13703" x="8269288" y="4340225"/>
          <p14:tracePt t="13712" x="7986713" y="4376738"/>
          <p14:tracePt t="13719" x="7704138" y="4413250"/>
          <p14:tracePt t="13728" x="7539038" y="4432300"/>
          <p14:tracePt t="13735" x="7356475" y="4478338"/>
          <p14:tracePt t="13745" x="7192963" y="4495800"/>
          <p14:tracePt t="13751" x="7073900" y="4505325"/>
          <p14:tracePt t="13759" x="6964363" y="4505325"/>
          <p14:tracePt t="13767" x="6856413" y="4551363"/>
          <p14:tracePt t="13775" x="6764338" y="4551363"/>
          <p14:tracePt t="13783" x="6681788" y="4559300"/>
          <p14:tracePt t="13791" x="6591300" y="4578350"/>
          <p14:tracePt t="13799" x="6500813" y="4578350"/>
          <p14:tracePt t="13807" x="6408738" y="4578350"/>
          <p14:tracePt t="13815" x="6318250" y="4578350"/>
          <p14:tracePt t="13823" x="6245225" y="4578350"/>
          <p14:tracePt t="13832" x="6135688" y="4578350"/>
          <p14:tracePt t="13838" x="6043613" y="4578350"/>
          <p14:tracePt t="13847" x="5962650" y="4578350"/>
          <p14:tracePt t="13854" x="5853113" y="4578350"/>
          <p14:tracePt t="13863" x="5780088" y="4568825"/>
          <p14:tracePt t="13870" x="5680075" y="4541838"/>
          <p14:tracePt t="13881" x="5607050" y="4541838"/>
          <p14:tracePt t="13887" x="5534025" y="4532313"/>
          <p14:tracePt t="13897" x="5451475" y="4522788"/>
          <p14:tracePt t="13904" x="5378450" y="4522788"/>
          <p14:tracePt t="13913" x="5287963" y="4505325"/>
          <p14:tracePt t="13919" x="5224463" y="4478338"/>
          <p14:tracePt t="13929" x="5168900" y="4478338"/>
          <p14:tracePt t="13934" x="5141913" y="4468813"/>
          <p14:tracePt t="13943" x="5105400" y="4459288"/>
          <p14:tracePt t="13965" x="5095875" y="4449763"/>
          <p14:tracePt t="13965" x="5078413" y="4449763"/>
          <p14:tracePt t="13973" x="5059363" y="4432300"/>
          <p14:tracePt t="13982" x="5041900" y="4422775"/>
          <p14:tracePt t="13990" x="5005388" y="4422775"/>
          <p14:tracePt t="13998" x="4968875" y="4422775"/>
          <p14:tracePt t="14006" x="4895850" y="4413250"/>
          <p14:tracePt t="14014" x="4803775" y="4413250"/>
          <p14:tracePt t="14021" x="4713288" y="4413250"/>
          <p14:tracePt t="14030" x="4622800" y="4395788"/>
          <p14:tracePt t="14037" x="4503738" y="4368800"/>
          <p14:tracePt t="14046" x="4430713" y="4368800"/>
          <p14:tracePt t="14054" x="4376738" y="4368800"/>
          <p14:tracePt t="14062" x="4348163" y="4368800"/>
          <p14:tracePt t="14070" x="4330700" y="4368800"/>
          <p14:tracePt t="14078" x="4321175" y="4368800"/>
          <p14:tracePt t="14159" x="4311650" y="4359275"/>
          <p14:tracePt t="14168" x="4284663" y="4359275"/>
          <p14:tracePt t="14176" x="4248150" y="4359275"/>
          <p14:tracePt t="14187" x="4175125" y="4359275"/>
          <p14:tracePt t="14191" x="4084638" y="4349750"/>
          <p14:tracePt t="14199" x="3975100" y="4332288"/>
          <p14:tracePt t="14207" x="3829050" y="4332288"/>
          <p14:tracePt t="14215" x="3702050" y="4332288"/>
          <p14:tracePt t="14222" x="3536950" y="4332288"/>
          <p14:tracePt t="14231" x="3409950" y="4332288"/>
          <p14:tracePt t="14239" x="3317875" y="4332288"/>
          <p14:tracePt t="14247" x="3227388" y="4332288"/>
          <p14:tracePt t="14255" x="3208338" y="4332288"/>
          <p14:tracePt t="14263" x="3200400" y="4332288"/>
          <p14:tracePt t="14355" x="3208338" y="4322763"/>
          <p14:tracePt t="14360" x="3217863" y="4322763"/>
          <p14:tracePt t="14369" x="3254375" y="4322763"/>
          <p14:tracePt t="14376" x="3290888" y="4303713"/>
          <p14:tracePt t="14387" x="3309938" y="4303713"/>
          <p14:tracePt t="14390" x="3363913" y="4303713"/>
          <p14:tracePt t="14399" x="3390900" y="4303713"/>
          <p14:tracePt t="14406" x="3409950" y="4295775"/>
          <p14:tracePt t="14414" x="3419475" y="4295775"/>
          <p14:tracePt t="14422" x="3436938" y="4295775"/>
          <p14:tracePt t="14430" x="3446463" y="4295775"/>
          <p14:tracePt t="14438" x="3463925" y="4276725"/>
          <p14:tracePt t="14462" x="3482975" y="4276725"/>
          <p14:tracePt t="14469" x="3490913" y="4268788"/>
          <p14:tracePt t="14526" x="3500438" y="4268788"/>
          <p14:tracePt t="14543" x="3527425" y="4268788"/>
          <p14:tracePt t="14559" x="3536950" y="4268788"/>
          <p14:tracePt t="14569" x="3546475" y="4268788"/>
          <p14:tracePt t="14575" x="3563938" y="4268788"/>
          <p14:tracePt t="14606" x="3573463" y="4268788"/>
          <p14:tracePt t="14662" x="3582988" y="4268788"/>
          <p14:tracePt t="14727" x="3592513" y="4259263"/>
          <p14:tracePt t="14807" x="3582988" y="4249738"/>
          <p14:tracePt t="14815" x="3563938" y="4249738"/>
          <p14:tracePt t="14825" x="3536950" y="4249738"/>
          <p14:tracePt t="14831" x="3519488" y="4249738"/>
          <p14:tracePt t="14839" x="3482975" y="4249738"/>
          <p14:tracePt t="14847" x="3463925" y="4249738"/>
          <p14:tracePt t="14856" x="3436938" y="4249738"/>
          <p14:tracePt t="14864" x="3419475" y="4249738"/>
          <p14:tracePt t="14871" x="3382963" y="4249738"/>
          <p14:tracePt t="14878" x="3363913" y="4249738"/>
          <p14:tracePt t="14887" x="3354388" y="4249738"/>
          <p14:tracePt t="14894" x="3317875" y="4240213"/>
          <p14:tracePt t="14902" x="3309938" y="4232275"/>
          <p14:tracePt t="14918" x="3300413" y="4232275"/>
          <p14:tracePt t="14926" x="3290888" y="4232275"/>
          <p14:tracePt t="14934" x="3281363" y="4232275"/>
          <p14:tracePt t="14943" x="3263900" y="4232275"/>
          <p14:tracePt t="14950" x="3254375" y="4222750"/>
          <p14:tracePt t="14974" x="3244850" y="4222750"/>
          <p14:tracePt t="14998" x="3208338" y="4222750"/>
          <p14:tracePt t="15006" x="3163888" y="4222750"/>
          <p14:tracePt t="15014" x="3127375" y="4222750"/>
          <p14:tracePt t="15023" x="3090863" y="4222750"/>
          <p14:tracePt t="15030" x="3044825" y="4222750"/>
          <p14:tracePt t="15038" x="3008313" y="4222750"/>
          <p14:tracePt t="15046" x="2990850" y="4222750"/>
          <p14:tracePt t="15054" x="2971800" y="4222750"/>
          <p14:tracePt t="15183" x="2962275" y="4213225"/>
          <p14:tracePt t="15195" x="2971800" y="4195763"/>
          <p14:tracePt t="15201" x="2998788" y="4176713"/>
          <p14:tracePt t="15208" x="3017838" y="4167188"/>
          <p14:tracePt t="15214" x="3035300" y="4159250"/>
          <p14:tracePt t="15224" x="3071813" y="4140200"/>
          <p14:tracePt t="15239" x="3071813" y="4130675"/>
          <p14:tracePt t="15503" x="3071813" y="4122738"/>
          <p14:tracePt t="15511" x="3063875" y="4130675"/>
          <p14:tracePt t="15535" x="3054350" y="4140200"/>
          <p14:tracePt t="15616" x="3054350" y="4159250"/>
          <p14:tracePt t="15624" x="3063875" y="4159250"/>
          <p14:tracePt t="15631" x="3100388" y="4176713"/>
          <p14:tracePt t="15639" x="3171825" y="4176713"/>
          <p14:tracePt t="15647" x="3263900" y="4176713"/>
          <p14:tracePt t="15654" x="3409950" y="4195763"/>
          <p14:tracePt t="15662" x="3556000" y="4195763"/>
          <p14:tracePt t="15671" x="3702050" y="4195763"/>
          <p14:tracePt t="15680" x="3865563" y="4195763"/>
          <p14:tracePt t="15686" x="4011613" y="4195763"/>
          <p14:tracePt t="15694" x="4121150" y="4195763"/>
          <p14:tracePt t="15702" x="4194175" y="4195763"/>
          <p14:tracePt t="15709" x="4230688" y="4195763"/>
          <p14:tracePt t="15718" x="4238625" y="4195763"/>
          <p14:tracePt t="15726" x="4257675" y="4195763"/>
          <p14:tracePt t="15767" x="4275138" y="4195763"/>
          <p14:tracePt t="15775" x="4303713" y="4176713"/>
          <p14:tracePt t="15785" x="4367213" y="4167188"/>
          <p14:tracePt t="15791" x="4440238" y="4159250"/>
          <p14:tracePt t="15802" x="4567238" y="4130675"/>
          <p14:tracePt t="15807" x="4676775" y="4130675"/>
          <p14:tracePt t="15815" x="4905375" y="4113213"/>
          <p14:tracePt t="15823" x="5168900" y="4113213"/>
          <p14:tracePt t="15831" x="5470525" y="4113213"/>
          <p14:tracePt t="15839" x="5843588" y="4113213"/>
          <p14:tracePt t="15847" x="6291263" y="4113213"/>
          <p14:tracePt t="15855" x="6545263" y="4113213"/>
          <p14:tracePt t="15862" x="6846888" y="4113213"/>
          <p14:tracePt t="15870" x="7165975" y="4076700"/>
          <p14:tracePt t="15878" x="7458075" y="4013200"/>
          <p14:tracePt t="15888" x="7712075" y="4013200"/>
          <p14:tracePt t="15894" x="7958138" y="3976688"/>
          <p14:tracePt t="15904" x="8213725" y="3921125"/>
          <p14:tracePt t="15910" x="8396288" y="3911600"/>
          <p14:tracePt t="15917" x="8661400" y="3857625"/>
          <p14:tracePt t="15926" x="8807450" y="3840163"/>
          <p14:tracePt t="15934" x="9007475" y="3830638"/>
          <p14:tracePt t="21942" x="8980488" y="3492500"/>
          <p14:tracePt t="21949" x="8907463" y="3492500"/>
          <p14:tracePt t="21960" x="8851900" y="3492500"/>
          <p14:tracePt t="21966" x="8788400" y="3492500"/>
          <p14:tracePt t="21975" x="8715375" y="3475038"/>
          <p14:tracePt t="21982" x="8624888" y="3475038"/>
          <p14:tracePt t="21990" x="8551863" y="3475038"/>
          <p14:tracePt t="21998" x="8423275" y="3475038"/>
          <p14:tracePt t="22006" x="8313738" y="3475038"/>
          <p14:tracePt t="22014" x="8169275" y="3465513"/>
          <p14:tracePt t="22022" x="8040688" y="3465513"/>
          <p14:tracePt t="22030" x="7913688" y="3465513"/>
          <p14:tracePt t="22038" x="7785100" y="3465513"/>
          <p14:tracePt t="22046" x="7685088" y="3419475"/>
          <p14:tracePt t="22054" x="7612063" y="3419475"/>
          <p14:tracePt t="22062" x="7548563" y="3411538"/>
          <p14:tracePt t="22070" x="7512050" y="3411538"/>
          <p14:tracePt t="22078" x="7466013" y="3402013"/>
          <p14:tracePt t="22086" x="7458075" y="3402013"/>
          <p14:tracePt t="22094" x="7448550" y="3402013"/>
          <p14:tracePt t="22151" x="7439025" y="3402013"/>
          <p14:tracePt t="22160" x="7429500" y="3402013"/>
          <p14:tracePt t="22167" x="7412038" y="3392488"/>
          <p14:tracePt t="22178" x="7402513" y="3382963"/>
          <p14:tracePt t="22191" x="7392988" y="3382963"/>
          <p14:tracePt t="22320" x="7385050" y="3375025"/>
          <p14:tracePt t="22351" x="7385050" y="3365500"/>
          <p14:tracePt t="22360" x="7385050" y="3355975"/>
          <p14:tracePt t="22367" x="7385050" y="3346450"/>
          <p14:tracePt t="22377" x="7402513" y="3338513"/>
          <p14:tracePt t="22392" x="7412038" y="3338513"/>
          <p14:tracePt t="22399" x="7421563" y="3328988"/>
          <p14:tracePt t="22423" x="7429500" y="3319463"/>
          <p14:tracePt t="22544" x="7429500" y="3309938"/>
          <p14:tracePt t="22562" x="7439025" y="3302000"/>
          <p14:tracePt t="22576" x="7458075" y="3292475"/>
          <p14:tracePt t="22646" x="7466013" y="3292475"/>
          <p14:tracePt t="22670" x="7475538" y="3282950"/>
          <p14:tracePt t="22678" x="7494588" y="3282950"/>
          <p14:tracePt t="22686" x="7512050" y="3273425"/>
          <p14:tracePt t="22694" x="7521575" y="3265488"/>
          <p14:tracePt t="22702" x="7521575" y="3255963"/>
          <p14:tracePt t="22726" x="7539038" y="3236913"/>
          <p14:tracePt t="22742" x="7548563" y="3219450"/>
          <p14:tracePt t="26704" x="7548563" y="3209925"/>
          <p14:tracePt t="30511" x="7558088" y="3200400"/>
          <p14:tracePt t="30520" x="7567613" y="3192463"/>
          <p14:tracePt t="30551" x="7575550" y="3182938"/>
          <p14:tracePt t="30560" x="7585075" y="3173413"/>
          <p14:tracePt t="30575" x="7602538" y="3173413"/>
          <p14:tracePt t="30584" x="7631113" y="3173413"/>
          <p14:tracePt t="30591" x="7648575" y="3163888"/>
          <p14:tracePt t="30600" x="7675563" y="3163888"/>
          <p14:tracePt t="30605" x="7721600" y="3163888"/>
          <p14:tracePt t="30614" x="7777163" y="3155950"/>
          <p14:tracePt t="30621" x="7850188" y="3155950"/>
          <p14:tracePt t="30631" x="7904163" y="3155950"/>
          <p14:tracePt t="30637" x="8004175" y="3127375"/>
          <p14:tracePt t="30646" x="8132763" y="3109913"/>
          <p14:tracePt t="30654" x="8277225" y="3090863"/>
          <p14:tracePt t="30662" x="8359775" y="3054350"/>
          <p14:tracePt t="30670" x="8505825" y="3036888"/>
          <p14:tracePt t="30678" x="8632825" y="3027363"/>
          <p14:tracePt t="30686" x="8761413" y="3009900"/>
          <p14:tracePt t="30694" x="8807450" y="2990850"/>
          <p14:tracePt t="30702" x="8861425" y="2990850"/>
          <p14:tracePt t="30710" x="8915400" y="2990850"/>
          <p14:tracePt t="30718" x="8951913" y="2990850"/>
          <p14:tracePt t="30726" x="8970963" y="2990850"/>
          <p14:tracePt t="30792" x="8980488" y="2990850"/>
          <p14:tracePt t="30815" x="9007475" y="2990850"/>
          <p14:tracePt t="30824" x="9061450" y="2990850"/>
        </p14:tracePtLst>
      </p14:laserTraceLst>
    </p:ext>
  </p:extLs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p:txBody>
          <a:bodyPr/>
          <a:lstStyle/>
          <a:p>
            <a:r>
              <a:rPr lang="en-US" altLang="ja-JP"/>
              <a:t>DOR</a:t>
            </a:r>
            <a:r>
              <a:rPr lang="ja-JP" altLang="en-US"/>
              <a:t>　</a:t>
            </a:r>
            <a:r>
              <a:rPr lang="en-US" altLang="ja-JP"/>
              <a:t>for torus</a:t>
            </a:r>
          </a:p>
        </p:txBody>
      </p:sp>
      <p:sp>
        <p:nvSpPr>
          <p:cNvPr id="48131" name="Oval 3"/>
          <p:cNvSpPr>
            <a:spLocks noChangeArrowheads="1"/>
          </p:cNvSpPr>
          <p:nvPr/>
        </p:nvSpPr>
        <p:spPr bwMode="auto">
          <a:xfrm>
            <a:off x="2209800" y="1196975"/>
            <a:ext cx="4800600" cy="609600"/>
          </a:xfrm>
          <a:prstGeom prst="ellipse">
            <a:avLst/>
          </a:prstGeom>
          <a:noFill/>
          <a:ln w="28575">
            <a:solidFill>
              <a:schemeClr val="tx1"/>
            </a:solidFill>
            <a:round/>
            <a:headEnd/>
            <a:tailEnd/>
          </a:ln>
          <a:effectLst/>
          <a:extLst>
            <a:ext uri="{909E8E84-426E-40DD-AFC4-6F175D3DCCD1}">
              <a14:hiddenFill xmlns:a14="http://schemas.microsoft.com/office/drawing/2010/main">
                <a:solidFill>
                  <a:srgbClr val="FF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8132" name="Oval 4"/>
          <p:cNvSpPr>
            <a:spLocks noChangeArrowheads="1"/>
          </p:cNvSpPr>
          <p:nvPr/>
        </p:nvSpPr>
        <p:spPr bwMode="auto">
          <a:xfrm>
            <a:off x="2667000" y="1577975"/>
            <a:ext cx="228600" cy="3048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8133" name="Oval 5"/>
          <p:cNvSpPr>
            <a:spLocks noChangeArrowheads="1"/>
          </p:cNvSpPr>
          <p:nvPr/>
        </p:nvSpPr>
        <p:spPr bwMode="auto">
          <a:xfrm>
            <a:off x="3352800" y="1654175"/>
            <a:ext cx="228600" cy="3048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8134" name="Oval 6"/>
          <p:cNvSpPr>
            <a:spLocks noChangeArrowheads="1"/>
          </p:cNvSpPr>
          <p:nvPr/>
        </p:nvSpPr>
        <p:spPr bwMode="auto">
          <a:xfrm>
            <a:off x="4191000" y="1654175"/>
            <a:ext cx="228600" cy="3048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8135" name="Oval 7"/>
          <p:cNvSpPr>
            <a:spLocks noChangeArrowheads="1"/>
          </p:cNvSpPr>
          <p:nvPr/>
        </p:nvSpPr>
        <p:spPr bwMode="auto">
          <a:xfrm>
            <a:off x="4953000" y="1654175"/>
            <a:ext cx="228600" cy="3048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8136" name="Oval 8"/>
          <p:cNvSpPr>
            <a:spLocks noChangeArrowheads="1"/>
          </p:cNvSpPr>
          <p:nvPr/>
        </p:nvSpPr>
        <p:spPr bwMode="auto">
          <a:xfrm>
            <a:off x="5562600" y="1654175"/>
            <a:ext cx="228600" cy="3048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8137" name="Oval 9"/>
          <p:cNvSpPr>
            <a:spLocks noChangeArrowheads="1"/>
          </p:cNvSpPr>
          <p:nvPr/>
        </p:nvSpPr>
        <p:spPr bwMode="auto">
          <a:xfrm>
            <a:off x="6324600" y="1577975"/>
            <a:ext cx="228600" cy="3048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8138" name="Line 10"/>
          <p:cNvSpPr>
            <a:spLocks noChangeShapeType="1"/>
          </p:cNvSpPr>
          <p:nvPr/>
        </p:nvSpPr>
        <p:spPr bwMode="auto">
          <a:xfrm>
            <a:off x="5181600" y="2111375"/>
            <a:ext cx="533400" cy="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8139" name="Line 11"/>
          <p:cNvSpPr>
            <a:spLocks noChangeShapeType="1"/>
          </p:cNvSpPr>
          <p:nvPr/>
        </p:nvSpPr>
        <p:spPr bwMode="auto">
          <a:xfrm flipV="1">
            <a:off x="5791200" y="1958975"/>
            <a:ext cx="533400" cy="15240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8140" name="Line 12"/>
          <p:cNvSpPr>
            <a:spLocks noChangeShapeType="1"/>
          </p:cNvSpPr>
          <p:nvPr/>
        </p:nvSpPr>
        <p:spPr bwMode="auto">
          <a:xfrm flipH="1">
            <a:off x="2916238" y="981075"/>
            <a:ext cx="3124200" cy="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8142" name="Line 14"/>
          <p:cNvSpPr>
            <a:spLocks noChangeShapeType="1"/>
          </p:cNvSpPr>
          <p:nvPr/>
        </p:nvSpPr>
        <p:spPr bwMode="auto">
          <a:xfrm>
            <a:off x="2895600" y="1958975"/>
            <a:ext cx="457200" cy="76200"/>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8144" name="Text Box 16"/>
          <p:cNvSpPr txBox="1">
            <a:spLocks noChangeArrowheads="1"/>
          </p:cNvSpPr>
          <p:nvPr/>
        </p:nvSpPr>
        <p:spPr bwMode="auto">
          <a:xfrm>
            <a:off x="755650" y="4987925"/>
            <a:ext cx="79597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2400">
                <a:latin typeface="Times New Roman" panose="02020603050405020304" pitchFamily="18" charset="0"/>
              </a:rPr>
              <a:t>Single direction packet transfer also makes a cyclic dependency</a:t>
            </a:r>
          </a:p>
        </p:txBody>
      </p:sp>
      <p:sp>
        <p:nvSpPr>
          <p:cNvPr id="48145" name="Line 17"/>
          <p:cNvSpPr>
            <a:spLocks noChangeShapeType="1"/>
          </p:cNvSpPr>
          <p:nvPr/>
        </p:nvSpPr>
        <p:spPr bwMode="auto">
          <a:xfrm>
            <a:off x="3635375" y="2062163"/>
            <a:ext cx="504825" cy="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8149" name="Line 21"/>
          <p:cNvSpPr>
            <a:spLocks noChangeShapeType="1"/>
          </p:cNvSpPr>
          <p:nvPr/>
        </p:nvSpPr>
        <p:spPr bwMode="auto">
          <a:xfrm>
            <a:off x="3563938" y="2565400"/>
            <a:ext cx="503237" cy="0"/>
          </a:xfrm>
          <a:prstGeom prst="line">
            <a:avLst/>
          </a:prstGeom>
          <a:noFill/>
          <a:ln w="28575">
            <a:solidFill>
              <a:srgbClr val="0066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8150" name="Line 22"/>
          <p:cNvSpPr>
            <a:spLocks noChangeShapeType="1"/>
          </p:cNvSpPr>
          <p:nvPr/>
        </p:nvSpPr>
        <p:spPr bwMode="auto">
          <a:xfrm>
            <a:off x="4356100" y="2565400"/>
            <a:ext cx="503238" cy="0"/>
          </a:xfrm>
          <a:prstGeom prst="line">
            <a:avLst/>
          </a:prstGeom>
          <a:noFill/>
          <a:ln w="28575">
            <a:solidFill>
              <a:srgbClr val="0066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8151" name="Line 23"/>
          <p:cNvSpPr>
            <a:spLocks noChangeShapeType="1"/>
          </p:cNvSpPr>
          <p:nvPr/>
        </p:nvSpPr>
        <p:spPr bwMode="auto">
          <a:xfrm>
            <a:off x="5148263" y="2565400"/>
            <a:ext cx="503237" cy="0"/>
          </a:xfrm>
          <a:prstGeom prst="line">
            <a:avLst/>
          </a:prstGeom>
          <a:noFill/>
          <a:ln w="28575">
            <a:solidFill>
              <a:srgbClr val="0066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8159" name="Text Box 31"/>
          <p:cNvSpPr txBox="1">
            <a:spLocks noChangeArrowheads="1"/>
          </p:cNvSpPr>
          <p:nvPr/>
        </p:nvSpPr>
        <p:spPr bwMode="auto">
          <a:xfrm>
            <a:off x="5056188" y="2152650"/>
            <a:ext cx="11493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Packet A</a:t>
            </a:r>
          </a:p>
        </p:txBody>
      </p:sp>
      <p:sp>
        <p:nvSpPr>
          <p:cNvPr id="48160" name="Text Box 32"/>
          <p:cNvSpPr txBox="1">
            <a:spLocks noChangeArrowheads="1"/>
          </p:cNvSpPr>
          <p:nvPr/>
        </p:nvSpPr>
        <p:spPr bwMode="auto">
          <a:xfrm>
            <a:off x="4140200" y="2559050"/>
            <a:ext cx="11493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solidFill>
                  <a:srgbClr val="0066FF"/>
                </a:solidFill>
              </a:rPr>
              <a:t>Packet B</a:t>
            </a:r>
          </a:p>
        </p:txBody>
      </p:sp>
      <p:grpSp>
        <p:nvGrpSpPr>
          <p:cNvPr id="48161" name="Group 33"/>
          <p:cNvGrpSpPr>
            <a:grpSpLocks/>
          </p:cNvGrpSpPr>
          <p:nvPr/>
        </p:nvGrpSpPr>
        <p:grpSpPr bwMode="auto">
          <a:xfrm>
            <a:off x="2411413" y="3136900"/>
            <a:ext cx="4724400" cy="1371600"/>
            <a:chOff x="2736" y="912"/>
            <a:chExt cx="2976" cy="864"/>
          </a:xfrm>
        </p:grpSpPr>
        <p:sp>
          <p:nvSpPr>
            <p:cNvPr id="48162" name="AutoShape 34"/>
            <p:cNvSpPr>
              <a:spLocks noChangeArrowheads="1"/>
            </p:cNvSpPr>
            <p:nvPr/>
          </p:nvSpPr>
          <p:spPr bwMode="auto">
            <a:xfrm>
              <a:off x="2736" y="912"/>
              <a:ext cx="2976" cy="864"/>
            </a:xfrm>
            <a:prstGeom prst="roundRect">
              <a:avLst>
                <a:gd name="adj" fmla="val 16667"/>
              </a:avLst>
            </a:prstGeom>
            <a:solidFill>
              <a:srgbClr val="99CCFF">
                <a:alpha val="50000"/>
              </a:srgbClr>
            </a:solidFill>
            <a:ln>
              <a:noFill/>
            </a:ln>
            <a:effectLst/>
            <a:extLst>
              <a:ext uri="{91240B29-F687-4F45-9708-019B960494DF}">
                <a14:hiddenLine xmlns:a14="http://schemas.microsoft.com/office/drawing/2010/main" w="25400">
                  <a:solidFill>
                    <a:schemeClr val="accent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ja-JP" altLang="en-US"/>
            </a:p>
          </p:txBody>
        </p:sp>
        <p:sp>
          <p:nvSpPr>
            <p:cNvPr id="48163" name="Rectangle 35"/>
            <p:cNvSpPr>
              <a:spLocks noChangeArrowheads="1"/>
            </p:cNvSpPr>
            <p:nvPr/>
          </p:nvSpPr>
          <p:spPr bwMode="auto">
            <a:xfrm>
              <a:off x="3072" y="1104"/>
              <a:ext cx="336" cy="576"/>
            </a:xfrm>
            <a:prstGeom prst="rect">
              <a:avLst/>
            </a:prstGeom>
            <a:solidFill>
              <a:srgbClr val="FF99CC"/>
            </a:solidFill>
            <a:ln w="476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ja-JP" altLang="en-US"/>
            </a:p>
          </p:txBody>
        </p:sp>
        <p:sp>
          <p:nvSpPr>
            <p:cNvPr id="48164" name="Rectangle 36"/>
            <p:cNvSpPr>
              <a:spLocks noChangeArrowheads="1"/>
            </p:cNvSpPr>
            <p:nvPr/>
          </p:nvSpPr>
          <p:spPr bwMode="auto">
            <a:xfrm>
              <a:off x="3744" y="1104"/>
              <a:ext cx="336" cy="576"/>
            </a:xfrm>
            <a:prstGeom prst="rect">
              <a:avLst/>
            </a:prstGeom>
            <a:solidFill>
              <a:srgbClr val="FF99CC"/>
            </a:solidFill>
            <a:ln w="476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ja-JP" altLang="en-US"/>
            </a:p>
          </p:txBody>
        </p:sp>
        <p:sp>
          <p:nvSpPr>
            <p:cNvPr id="48165" name="Rectangle 37"/>
            <p:cNvSpPr>
              <a:spLocks noChangeArrowheads="1"/>
            </p:cNvSpPr>
            <p:nvPr/>
          </p:nvSpPr>
          <p:spPr bwMode="auto">
            <a:xfrm>
              <a:off x="4416" y="1104"/>
              <a:ext cx="336" cy="576"/>
            </a:xfrm>
            <a:prstGeom prst="rect">
              <a:avLst/>
            </a:prstGeom>
            <a:solidFill>
              <a:srgbClr val="FF99CC"/>
            </a:solidFill>
            <a:ln w="476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ja-JP" altLang="en-US"/>
            </a:p>
          </p:txBody>
        </p:sp>
        <p:sp>
          <p:nvSpPr>
            <p:cNvPr id="48166" name="Rectangle 38"/>
            <p:cNvSpPr>
              <a:spLocks noChangeArrowheads="1"/>
            </p:cNvSpPr>
            <p:nvPr/>
          </p:nvSpPr>
          <p:spPr bwMode="auto">
            <a:xfrm>
              <a:off x="5088" y="1104"/>
              <a:ext cx="336" cy="576"/>
            </a:xfrm>
            <a:prstGeom prst="rect">
              <a:avLst/>
            </a:prstGeom>
            <a:solidFill>
              <a:srgbClr val="FF99CC"/>
            </a:solidFill>
            <a:ln w="476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ja-JP" altLang="en-US"/>
            </a:p>
          </p:txBody>
        </p:sp>
        <p:sp>
          <p:nvSpPr>
            <p:cNvPr id="48167" name="Line 39"/>
            <p:cNvSpPr>
              <a:spLocks noChangeShapeType="1"/>
            </p:cNvSpPr>
            <p:nvPr/>
          </p:nvSpPr>
          <p:spPr bwMode="auto">
            <a:xfrm>
              <a:off x="3408" y="1392"/>
              <a:ext cx="336" cy="0"/>
            </a:xfrm>
            <a:prstGeom prst="line">
              <a:avLst/>
            </a:prstGeom>
            <a:noFill/>
            <a:ln w="508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ja-JP" altLang="en-US"/>
            </a:p>
          </p:txBody>
        </p:sp>
        <p:sp>
          <p:nvSpPr>
            <p:cNvPr id="48168" name="Line 40"/>
            <p:cNvSpPr>
              <a:spLocks noChangeShapeType="1"/>
            </p:cNvSpPr>
            <p:nvPr/>
          </p:nvSpPr>
          <p:spPr bwMode="auto">
            <a:xfrm>
              <a:off x="4080" y="1392"/>
              <a:ext cx="336" cy="0"/>
            </a:xfrm>
            <a:prstGeom prst="line">
              <a:avLst/>
            </a:prstGeom>
            <a:noFill/>
            <a:ln w="508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ja-JP" altLang="en-US"/>
            </a:p>
          </p:txBody>
        </p:sp>
        <p:sp>
          <p:nvSpPr>
            <p:cNvPr id="48169" name="Line 41"/>
            <p:cNvSpPr>
              <a:spLocks noChangeShapeType="1"/>
            </p:cNvSpPr>
            <p:nvPr/>
          </p:nvSpPr>
          <p:spPr bwMode="auto">
            <a:xfrm>
              <a:off x="4752" y="1392"/>
              <a:ext cx="336" cy="0"/>
            </a:xfrm>
            <a:prstGeom prst="line">
              <a:avLst/>
            </a:prstGeom>
            <a:noFill/>
            <a:ln w="508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ja-JP" altLang="en-US"/>
            </a:p>
          </p:txBody>
        </p:sp>
        <p:grpSp>
          <p:nvGrpSpPr>
            <p:cNvPr id="48170" name="Group 42"/>
            <p:cNvGrpSpPr>
              <a:grpSpLocks/>
            </p:cNvGrpSpPr>
            <p:nvPr/>
          </p:nvGrpSpPr>
          <p:grpSpPr bwMode="auto">
            <a:xfrm flipV="1">
              <a:off x="2880" y="1008"/>
              <a:ext cx="2688" cy="384"/>
              <a:chOff x="2928" y="1392"/>
              <a:chExt cx="2688" cy="384"/>
            </a:xfrm>
          </p:grpSpPr>
          <p:sp>
            <p:nvSpPr>
              <p:cNvPr id="48171" name="Line 43"/>
              <p:cNvSpPr>
                <a:spLocks noChangeShapeType="1"/>
              </p:cNvSpPr>
              <p:nvPr/>
            </p:nvSpPr>
            <p:spPr bwMode="auto">
              <a:xfrm>
                <a:off x="5472" y="1392"/>
                <a:ext cx="144" cy="0"/>
              </a:xfrm>
              <a:prstGeom prst="line">
                <a:avLst/>
              </a:prstGeom>
              <a:noFill/>
              <a:ln w="508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ja-JP" altLang="en-US"/>
              </a:p>
            </p:txBody>
          </p:sp>
          <p:sp>
            <p:nvSpPr>
              <p:cNvPr id="48172" name="Line 44"/>
              <p:cNvSpPr>
                <a:spLocks noChangeShapeType="1"/>
              </p:cNvSpPr>
              <p:nvPr/>
            </p:nvSpPr>
            <p:spPr bwMode="auto">
              <a:xfrm flipH="1">
                <a:off x="5616" y="1392"/>
                <a:ext cx="0" cy="384"/>
              </a:xfrm>
              <a:prstGeom prst="line">
                <a:avLst/>
              </a:prstGeom>
              <a:noFill/>
              <a:ln w="508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ja-JP" altLang="en-US"/>
              </a:p>
            </p:txBody>
          </p:sp>
          <p:sp>
            <p:nvSpPr>
              <p:cNvPr id="48173" name="Line 45"/>
              <p:cNvSpPr>
                <a:spLocks noChangeShapeType="1"/>
              </p:cNvSpPr>
              <p:nvPr/>
            </p:nvSpPr>
            <p:spPr bwMode="auto">
              <a:xfrm flipH="1">
                <a:off x="2928" y="1776"/>
                <a:ext cx="2688" cy="0"/>
              </a:xfrm>
              <a:prstGeom prst="line">
                <a:avLst/>
              </a:prstGeom>
              <a:noFill/>
              <a:ln w="508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ja-JP" altLang="en-US"/>
              </a:p>
            </p:txBody>
          </p:sp>
          <p:sp>
            <p:nvSpPr>
              <p:cNvPr id="48174" name="Line 46"/>
              <p:cNvSpPr>
                <a:spLocks noChangeShapeType="1"/>
              </p:cNvSpPr>
              <p:nvPr/>
            </p:nvSpPr>
            <p:spPr bwMode="auto">
              <a:xfrm flipV="1">
                <a:off x="2928" y="1392"/>
                <a:ext cx="0" cy="384"/>
              </a:xfrm>
              <a:prstGeom prst="line">
                <a:avLst/>
              </a:prstGeom>
              <a:noFill/>
              <a:ln w="508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ja-JP" altLang="en-US"/>
              </a:p>
            </p:txBody>
          </p:sp>
          <p:sp>
            <p:nvSpPr>
              <p:cNvPr id="48175" name="Line 47"/>
              <p:cNvSpPr>
                <a:spLocks noChangeShapeType="1"/>
              </p:cNvSpPr>
              <p:nvPr/>
            </p:nvSpPr>
            <p:spPr bwMode="auto">
              <a:xfrm>
                <a:off x="2928" y="1392"/>
                <a:ext cx="192" cy="0"/>
              </a:xfrm>
              <a:prstGeom prst="line">
                <a:avLst/>
              </a:prstGeom>
              <a:noFill/>
              <a:ln w="508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ja-JP" altLang="en-US"/>
              </a:p>
            </p:txBody>
          </p:sp>
        </p:grpSp>
      </p:grpSp>
      <p:grpSp>
        <p:nvGrpSpPr>
          <p:cNvPr id="48176" name="Group 48"/>
          <p:cNvGrpSpPr>
            <a:grpSpLocks/>
          </p:cNvGrpSpPr>
          <p:nvPr/>
        </p:nvGrpSpPr>
        <p:grpSpPr bwMode="auto">
          <a:xfrm>
            <a:off x="2976563" y="3746500"/>
            <a:ext cx="3670300" cy="304800"/>
            <a:chOff x="3092" y="1296"/>
            <a:chExt cx="2312" cy="192"/>
          </a:xfrm>
        </p:grpSpPr>
        <p:sp>
          <p:nvSpPr>
            <p:cNvPr id="48177" name="Rectangle 49"/>
            <p:cNvSpPr>
              <a:spLocks noChangeArrowheads="1"/>
            </p:cNvSpPr>
            <p:nvPr/>
          </p:nvSpPr>
          <p:spPr bwMode="auto">
            <a:xfrm>
              <a:off x="3092" y="1296"/>
              <a:ext cx="96" cy="192"/>
            </a:xfrm>
            <a:prstGeom prst="rect">
              <a:avLst/>
            </a:prstGeom>
            <a:solidFill>
              <a:srgbClr val="FFFF99"/>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endParaRPr lang="ja-JP" altLang="en-US"/>
            </a:p>
          </p:txBody>
        </p:sp>
        <p:sp>
          <p:nvSpPr>
            <p:cNvPr id="48178" name="Rectangle 50"/>
            <p:cNvSpPr>
              <a:spLocks noChangeArrowheads="1"/>
            </p:cNvSpPr>
            <p:nvPr/>
          </p:nvSpPr>
          <p:spPr bwMode="auto">
            <a:xfrm>
              <a:off x="3188" y="1296"/>
              <a:ext cx="96" cy="192"/>
            </a:xfrm>
            <a:prstGeom prst="rect">
              <a:avLst/>
            </a:prstGeom>
            <a:solidFill>
              <a:srgbClr val="FFFF99"/>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endParaRPr lang="ja-JP" altLang="en-US"/>
            </a:p>
          </p:txBody>
        </p:sp>
        <p:sp>
          <p:nvSpPr>
            <p:cNvPr id="48179" name="Rectangle 51"/>
            <p:cNvSpPr>
              <a:spLocks noChangeArrowheads="1"/>
            </p:cNvSpPr>
            <p:nvPr/>
          </p:nvSpPr>
          <p:spPr bwMode="auto">
            <a:xfrm>
              <a:off x="3284" y="1296"/>
              <a:ext cx="96" cy="192"/>
            </a:xfrm>
            <a:prstGeom prst="rect">
              <a:avLst/>
            </a:prstGeom>
            <a:solidFill>
              <a:srgbClr val="FFFF99"/>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endParaRPr lang="ja-JP" altLang="en-US"/>
            </a:p>
          </p:txBody>
        </p:sp>
        <p:sp>
          <p:nvSpPr>
            <p:cNvPr id="48180" name="Rectangle 52"/>
            <p:cNvSpPr>
              <a:spLocks noChangeArrowheads="1"/>
            </p:cNvSpPr>
            <p:nvPr/>
          </p:nvSpPr>
          <p:spPr bwMode="auto">
            <a:xfrm>
              <a:off x="3772" y="1296"/>
              <a:ext cx="96" cy="192"/>
            </a:xfrm>
            <a:prstGeom prst="rect">
              <a:avLst/>
            </a:prstGeom>
            <a:solidFill>
              <a:srgbClr val="FFFF99"/>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endParaRPr lang="ja-JP" altLang="en-US"/>
            </a:p>
          </p:txBody>
        </p:sp>
        <p:sp>
          <p:nvSpPr>
            <p:cNvPr id="48181" name="Rectangle 53"/>
            <p:cNvSpPr>
              <a:spLocks noChangeArrowheads="1"/>
            </p:cNvSpPr>
            <p:nvPr/>
          </p:nvSpPr>
          <p:spPr bwMode="auto">
            <a:xfrm>
              <a:off x="3868" y="1296"/>
              <a:ext cx="96" cy="192"/>
            </a:xfrm>
            <a:prstGeom prst="rect">
              <a:avLst/>
            </a:prstGeom>
            <a:solidFill>
              <a:srgbClr val="FFFF99"/>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endParaRPr lang="ja-JP" altLang="en-US"/>
            </a:p>
          </p:txBody>
        </p:sp>
        <p:sp>
          <p:nvSpPr>
            <p:cNvPr id="48182" name="Rectangle 54"/>
            <p:cNvSpPr>
              <a:spLocks noChangeArrowheads="1"/>
            </p:cNvSpPr>
            <p:nvPr/>
          </p:nvSpPr>
          <p:spPr bwMode="auto">
            <a:xfrm>
              <a:off x="3964" y="1296"/>
              <a:ext cx="96" cy="192"/>
            </a:xfrm>
            <a:prstGeom prst="rect">
              <a:avLst/>
            </a:prstGeom>
            <a:solidFill>
              <a:srgbClr val="FFFF99"/>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endParaRPr lang="ja-JP" altLang="en-US"/>
            </a:p>
          </p:txBody>
        </p:sp>
        <p:sp>
          <p:nvSpPr>
            <p:cNvPr id="48183" name="Rectangle 55"/>
            <p:cNvSpPr>
              <a:spLocks noChangeArrowheads="1"/>
            </p:cNvSpPr>
            <p:nvPr/>
          </p:nvSpPr>
          <p:spPr bwMode="auto">
            <a:xfrm>
              <a:off x="4443" y="1296"/>
              <a:ext cx="96" cy="192"/>
            </a:xfrm>
            <a:prstGeom prst="rect">
              <a:avLst/>
            </a:prstGeom>
            <a:solidFill>
              <a:srgbClr val="FFFF99"/>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endParaRPr lang="ja-JP" altLang="en-US"/>
            </a:p>
          </p:txBody>
        </p:sp>
        <p:sp>
          <p:nvSpPr>
            <p:cNvPr id="48184" name="Rectangle 56"/>
            <p:cNvSpPr>
              <a:spLocks noChangeArrowheads="1"/>
            </p:cNvSpPr>
            <p:nvPr/>
          </p:nvSpPr>
          <p:spPr bwMode="auto">
            <a:xfrm>
              <a:off x="4539" y="1296"/>
              <a:ext cx="96" cy="192"/>
            </a:xfrm>
            <a:prstGeom prst="rect">
              <a:avLst/>
            </a:prstGeom>
            <a:solidFill>
              <a:srgbClr val="FFFF99"/>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endParaRPr lang="ja-JP" altLang="en-US"/>
            </a:p>
          </p:txBody>
        </p:sp>
        <p:sp>
          <p:nvSpPr>
            <p:cNvPr id="48185" name="Rectangle 57"/>
            <p:cNvSpPr>
              <a:spLocks noChangeArrowheads="1"/>
            </p:cNvSpPr>
            <p:nvPr/>
          </p:nvSpPr>
          <p:spPr bwMode="auto">
            <a:xfrm>
              <a:off x="4635" y="1296"/>
              <a:ext cx="96" cy="192"/>
            </a:xfrm>
            <a:prstGeom prst="rect">
              <a:avLst/>
            </a:prstGeom>
            <a:solidFill>
              <a:srgbClr val="FFFF99"/>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endParaRPr lang="ja-JP" altLang="en-US"/>
            </a:p>
          </p:txBody>
        </p:sp>
        <p:sp>
          <p:nvSpPr>
            <p:cNvPr id="48186" name="Rectangle 58"/>
            <p:cNvSpPr>
              <a:spLocks noChangeArrowheads="1"/>
            </p:cNvSpPr>
            <p:nvPr/>
          </p:nvSpPr>
          <p:spPr bwMode="auto">
            <a:xfrm>
              <a:off x="5116" y="1296"/>
              <a:ext cx="96" cy="192"/>
            </a:xfrm>
            <a:prstGeom prst="rect">
              <a:avLst/>
            </a:prstGeom>
            <a:solidFill>
              <a:srgbClr val="FFFF99"/>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endParaRPr lang="ja-JP" altLang="en-US"/>
            </a:p>
          </p:txBody>
        </p:sp>
        <p:sp>
          <p:nvSpPr>
            <p:cNvPr id="48187" name="Rectangle 59"/>
            <p:cNvSpPr>
              <a:spLocks noChangeArrowheads="1"/>
            </p:cNvSpPr>
            <p:nvPr/>
          </p:nvSpPr>
          <p:spPr bwMode="auto">
            <a:xfrm>
              <a:off x="5212" y="1296"/>
              <a:ext cx="96" cy="192"/>
            </a:xfrm>
            <a:prstGeom prst="rect">
              <a:avLst/>
            </a:prstGeom>
            <a:solidFill>
              <a:srgbClr val="FFFF99"/>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endParaRPr lang="ja-JP" altLang="en-US"/>
            </a:p>
          </p:txBody>
        </p:sp>
        <p:sp>
          <p:nvSpPr>
            <p:cNvPr id="48188" name="Rectangle 60"/>
            <p:cNvSpPr>
              <a:spLocks noChangeArrowheads="1"/>
            </p:cNvSpPr>
            <p:nvPr/>
          </p:nvSpPr>
          <p:spPr bwMode="auto">
            <a:xfrm>
              <a:off x="5308" y="1296"/>
              <a:ext cx="96" cy="192"/>
            </a:xfrm>
            <a:prstGeom prst="rect">
              <a:avLst/>
            </a:prstGeom>
            <a:solidFill>
              <a:srgbClr val="FFFF99"/>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endParaRPr lang="ja-JP" altLang="en-US"/>
            </a:p>
          </p:txBody>
        </p:sp>
      </p:grpSp>
      <p:grpSp>
        <p:nvGrpSpPr>
          <p:cNvPr id="48189" name="Group 61"/>
          <p:cNvGrpSpPr>
            <a:grpSpLocks/>
          </p:cNvGrpSpPr>
          <p:nvPr/>
        </p:nvGrpSpPr>
        <p:grpSpPr bwMode="auto">
          <a:xfrm>
            <a:off x="3021013" y="3517900"/>
            <a:ext cx="914400" cy="228600"/>
            <a:chOff x="3120" y="1008"/>
            <a:chExt cx="576" cy="144"/>
          </a:xfrm>
        </p:grpSpPr>
        <p:sp>
          <p:nvSpPr>
            <p:cNvPr id="48190" name="Line 62"/>
            <p:cNvSpPr>
              <a:spLocks noChangeShapeType="1"/>
            </p:cNvSpPr>
            <p:nvPr/>
          </p:nvSpPr>
          <p:spPr bwMode="auto">
            <a:xfrm>
              <a:off x="3120" y="1104"/>
              <a:ext cx="432" cy="0"/>
            </a:xfrm>
            <a:prstGeom prst="line">
              <a:avLst/>
            </a:prstGeom>
            <a:noFill/>
            <a:ln w="2540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ja-JP" altLang="en-US"/>
            </a:p>
          </p:txBody>
        </p:sp>
        <p:sp>
          <p:nvSpPr>
            <p:cNvPr id="48191" name="Line 63"/>
            <p:cNvSpPr>
              <a:spLocks noChangeShapeType="1"/>
            </p:cNvSpPr>
            <p:nvPr/>
          </p:nvSpPr>
          <p:spPr bwMode="auto">
            <a:xfrm flipH="1">
              <a:off x="3552" y="1008"/>
              <a:ext cx="144" cy="144"/>
            </a:xfrm>
            <a:prstGeom prst="line">
              <a:avLst/>
            </a:prstGeom>
            <a:noFill/>
            <a:ln w="508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ja-JP" altLang="en-US"/>
            </a:p>
          </p:txBody>
        </p:sp>
        <p:sp>
          <p:nvSpPr>
            <p:cNvPr id="48192" name="Line 64"/>
            <p:cNvSpPr>
              <a:spLocks noChangeShapeType="1"/>
            </p:cNvSpPr>
            <p:nvPr/>
          </p:nvSpPr>
          <p:spPr bwMode="auto">
            <a:xfrm>
              <a:off x="3552" y="1008"/>
              <a:ext cx="144" cy="144"/>
            </a:xfrm>
            <a:prstGeom prst="line">
              <a:avLst/>
            </a:prstGeom>
            <a:noFill/>
            <a:ln w="508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ja-JP" altLang="en-US"/>
            </a:p>
          </p:txBody>
        </p:sp>
      </p:grpSp>
      <p:grpSp>
        <p:nvGrpSpPr>
          <p:cNvPr id="48193" name="Group 65"/>
          <p:cNvGrpSpPr>
            <a:grpSpLocks/>
          </p:cNvGrpSpPr>
          <p:nvPr/>
        </p:nvGrpSpPr>
        <p:grpSpPr bwMode="auto">
          <a:xfrm>
            <a:off x="4087813" y="3517900"/>
            <a:ext cx="914400" cy="228600"/>
            <a:chOff x="3120" y="1008"/>
            <a:chExt cx="576" cy="144"/>
          </a:xfrm>
        </p:grpSpPr>
        <p:sp>
          <p:nvSpPr>
            <p:cNvPr id="48194" name="Line 66"/>
            <p:cNvSpPr>
              <a:spLocks noChangeShapeType="1"/>
            </p:cNvSpPr>
            <p:nvPr/>
          </p:nvSpPr>
          <p:spPr bwMode="auto">
            <a:xfrm>
              <a:off x="3120" y="1104"/>
              <a:ext cx="432" cy="0"/>
            </a:xfrm>
            <a:prstGeom prst="line">
              <a:avLst/>
            </a:prstGeom>
            <a:noFill/>
            <a:ln w="2540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ja-JP" altLang="en-US"/>
            </a:p>
          </p:txBody>
        </p:sp>
        <p:sp>
          <p:nvSpPr>
            <p:cNvPr id="48195" name="Line 67"/>
            <p:cNvSpPr>
              <a:spLocks noChangeShapeType="1"/>
            </p:cNvSpPr>
            <p:nvPr/>
          </p:nvSpPr>
          <p:spPr bwMode="auto">
            <a:xfrm flipH="1">
              <a:off x="3552" y="1008"/>
              <a:ext cx="144" cy="144"/>
            </a:xfrm>
            <a:prstGeom prst="line">
              <a:avLst/>
            </a:prstGeom>
            <a:noFill/>
            <a:ln w="508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ja-JP" altLang="en-US"/>
            </a:p>
          </p:txBody>
        </p:sp>
        <p:sp>
          <p:nvSpPr>
            <p:cNvPr id="48196" name="Line 68"/>
            <p:cNvSpPr>
              <a:spLocks noChangeShapeType="1"/>
            </p:cNvSpPr>
            <p:nvPr/>
          </p:nvSpPr>
          <p:spPr bwMode="auto">
            <a:xfrm>
              <a:off x="3552" y="1008"/>
              <a:ext cx="144" cy="144"/>
            </a:xfrm>
            <a:prstGeom prst="line">
              <a:avLst/>
            </a:prstGeom>
            <a:noFill/>
            <a:ln w="508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ja-JP" altLang="en-US"/>
            </a:p>
          </p:txBody>
        </p:sp>
      </p:grpSp>
      <p:grpSp>
        <p:nvGrpSpPr>
          <p:cNvPr id="48197" name="Group 69"/>
          <p:cNvGrpSpPr>
            <a:grpSpLocks/>
          </p:cNvGrpSpPr>
          <p:nvPr/>
        </p:nvGrpSpPr>
        <p:grpSpPr bwMode="auto">
          <a:xfrm>
            <a:off x="5154613" y="3517900"/>
            <a:ext cx="914400" cy="228600"/>
            <a:chOff x="3120" y="1008"/>
            <a:chExt cx="576" cy="144"/>
          </a:xfrm>
        </p:grpSpPr>
        <p:sp>
          <p:nvSpPr>
            <p:cNvPr id="48198" name="Line 70"/>
            <p:cNvSpPr>
              <a:spLocks noChangeShapeType="1"/>
            </p:cNvSpPr>
            <p:nvPr/>
          </p:nvSpPr>
          <p:spPr bwMode="auto">
            <a:xfrm>
              <a:off x="3120" y="1104"/>
              <a:ext cx="432" cy="0"/>
            </a:xfrm>
            <a:prstGeom prst="line">
              <a:avLst/>
            </a:prstGeom>
            <a:noFill/>
            <a:ln w="2540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ja-JP" altLang="en-US"/>
            </a:p>
          </p:txBody>
        </p:sp>
        <p:sp>
          <p:nvSpPr>
            <p:cNvPr id="48199" name="Line 71"/>
            <p:cNvSpPr>
              <a:spLocks noChangeShapeType="1"/>
            </p:cNvSpPr>
            <p:nvPr/>
          </p:nvSpPr>
          <p:spPr bwMode="auto">
            <a:xfrm flipH="1">
              <a:off x="3552" y="1008"/>
              <a:ext cx="144" cy="144"/>
            </a:xfrm>
            <a:prstGeom prst="line">
              <a:avLst/>
            </a:prstGeom>
            <a:noFill/>
            <a:ln w="508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ja-JP" altLang="en-US"/>
            </a:p>
          </p:txBody>
        </p:sp>
        <p:sp>
          <p:nvSpPr>
            <p:cNvPr id="48200" name="Line 72"/>
            <p:cNvSpPr>
              <a:spLocks noChangeShapeType="1"/>
            </p:cNvSpPr>
            <p:nvPr/>
          </p:nvSpPr>
          <p:spPr bwMode="auto">
            <a:xfrm>
              <a:off x="3552" y="1008"/>
              <a:ext cx="144" cy="144"/>
            </a:xfrm>
            <a:prstGeom prst="line">
              <a:avLst/>
            </a:prstGeom>
            <a:noFill/>
            <a:ln w="508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ja-JP" altLang="en-US"/>
            </a:p>
          </p:txBody>
        </p:sp>
      </p:grpSp>
      <p:grpSp>
        <p:nvGrpSpPr>
          <p:cNvPr id="48201" name="Group 73"/>
          <p:cNvGrpSpPr>
            <a:grpSpLocks/>
          </p:cNvGrpSpPr>
          <p:nvPr/>
        </p:nvGrpSpPr>
        <p:grpSpPr bwMode="auto">
          <a:xfrm>
            <a:off x="6221413" y="3517900"/>
            <a:ext cx="914400" cy="228600"/>
            <a:chOff x="3120" y="1008"/>
            <a:chExt cx="576" cy="144"/>
          </a:xfrm>
        </p:grpSpPr>
        <p:sp>
          <p:nvSpPr>
            <p:cNvPr id="48202" name="Line 74"/>
            <p:cNvSpPr>
              <a:spLocks noChangeShapeType="1"/>
            </p:cNvSpPr>
            <p:nvPr/>
          </p:nvSpPr>
          <p:spPr bwMode="auto">
            <a:xfrm>
              <a:off x="3120" y="1104"/>
              <a:ext cx="432" cy="0"/>
            </a:xfrm>
            <a:prstGeom prst="line">
              <a:avLst/>
            </a:prstGeom>
            <a:noFill/>
            <a:ln w="2540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ja-JP" altLang="en-US"/>
            </a:p>
          </p:txBody>
        </p:sp>
        <p:sp>
          <p:nvSpPr>
            <p:cNvPr id="48203" name="Line 75"/>
            <p:cNvSpPr>
              <a:spLocks noChangeShapeType="1"/>
            </p:cNvSpPr>
            <p:nvPr/>
          </p:nvSpPr>
          <p:spPr bwMode="auto">
            <a:xfrm flipH="1">
              <a:off x="3552" y="1008"/>
              <a:ext cx="144" cy="144"/>
            </a:xfrm>
            <a:prstGeom prst="line">
              <a:avLst/>
            </a:prstGeom>
            <a:noFill/>
            <a:ln w="508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ja-JP" altLang="en-US"/>
            </a:p>
          </p:txBody>
        </p:sp>
        <p:sp>
          <p:nvSpPr>
            <p:cNvPr id="48204" name="Line 76"/>
            <p:cNvSpPr>
              <a:spLocks noChangeShapeType="1"/>
            </p:cNvSpPr>
            <p:nvPr/>
          </p:nvSpPr>
          <p:spPr bwMode="auto">
            <a:xfrm>
              <a:off x="3552" y="1008"/>
              <a:ext cx="144" cy="144"/>
            </a:xfrm>
            <a:prstGeom prst="line">
              <a:avLst/>
            </a:prstGeom>
            <a:noFill/>
            <a:ln w="508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ja-JP" altLang="en-US"/>
            </a:p>
          </p:txBody>
        </p:sp>
      </p:grpSp>
      <p:pic>
        <p:nvPicPr>
          <p:cNvPr id="2" name="オーディオ 1">
            <a:hlinkClick r:id="" action="ppaction://media"/>
            <a:extLst>
              <a:ext uri="{FF2B5EF4-FFF2-40B4-BE49-F238E27FC236}">
                <a16:creationId xmlns:a16="http://schemas.microsoft.com/office/drawing/2014/main" id="{04A58101-DB41-4B49-ADB8-4F556F4E8F96}"/>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21700" y="6235700"/>
            <a:ext cx="406400" cy="406400"/>
          </a:xfrm>
          <a:prstGeom prst="rect">
            <a:avLst/>
          </a:prstGeom>
        </p:spPr>
      </p:pic>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advTm="45474"/>
    </mc:Choice>
    <mc:Fallback>
      <p:transition spd="slow" advTm="454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48161"/>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499"/>
                                          </p:stCondLst>
                                        </p:cTn>
                                        <p:tgtEl>
                                          <p:spTgt spid="48176"/>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499"/>
                                          </p:stCondLst>
                                        </p:cTn>
                                        <p:tgtEl>
                                          <p:spTgt spid="48189"/>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499"/>
                                          </p:stCondLst>
                                        </p:cTn>
                                        <p:tgtEl>
                                          <p:spTgt spid="48193"/>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499"/>
                                          </p:stCondLst>
                                        </p:cTn>
                                        <p:tgtEl>
                                          <p:spTgt spid="48197"/>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499"/>
                                          </p:stCondLst>
                                        </p:cTn>
                                        <p:tgtEl>
                                          <p:spTgt spid="4820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372" x="8797925" y="3602038"/>
          <p14:tracePt t="377" x="8605838" y="3602038"/>
          <p14:tracePt t="385" x="8378825" y="3602038"/>
          <p14:tracePt t="393" x="8159750" y="3602038"/>
          <p14:tracePt t="400" x="7894638" y="3602038"/>
          <p14:tracePt t="409" x="7631113" y="3602038"/>
          <p14:tracePt t="417" x="7366000" y="3602038"/>
          <p14:tracePt t="425" x="7102475" y="3602038"/>
          <p14:tracePt t="433" x="6846888" y="3602038"/>
          <p14:tracePt t="441" x="6581775" y="3602038"/>
          <p14:tracePt t="449" x="6354763" y="3602038"/>
          <p14:tracePt t="457" x="6172200" y="3602038"/>
          <p14:tracePt t="465" x="6007100" y="3602038"/>
          <p14:tracePt t="473" x="5880100" y="3602038"/>
          <p14:tracePt t="481" x="5807075" y="3602038"/>
          <p14:tracePt t="489" x="5780088" y="3602038"/>
          <p14:tracePt t="497" x="5770563" y="3602038"/>
          <p14:tracePt t="641" x="5761038" y="3602038"/>
          <p14:tracePt t="657" x="5761038" y="3592513"/>
          <p14:tracePt t="665" x="5770563" y="3584575"/>
          <p14:tracePt t="673" x="5780088" y="3584575"/>
          <p14:tracePt t="681" x="5789613" y="3575050"/>
          <p14:tracePt t="697" x="5807075" y="3565525"/>
          <p14:tracePt t="721" x="5816600" y="3565525"/>
          <p14:tracePt t="737" x="5834063" y="3556000"/>
          <p14:tracePt t="746" x="5853113" y="3548063"/>
          <p14:tracePt t="762" x="5870575" y="3529013"/>
          <p14:tracePt t="777" x="5880100" y="3519488"/>
          <p14:tracePt t="793" x="5880100" y="3511550"/>
          <p14:tracePt t="810" x="5899150" y="3502025"/>
          <p14:tracePt t="826" x="5916613" y="3482975"/>
          <p14:tracePt t="851" x="5916613" y="3475038"/>
          <p14:tracePt t="858" x="5926138" y="3455988"/>
          <p14:tracePt t="866" x="5953125" y="3438525"/>
          <p14:tracePt t="873" x="5953125" y="3429000"/>
          <p14:tracePt t="882" x="5962650" y="3419475"/>
          <p14:tracePt t="891" x="5980113" y="3419475"/>
          <p14:tracePt t="898" x="5989638" y="3411538"/>
          <p14:tracePt t="905" x="6007100" y="3402013"/>
          <p14:tracePt t="946" x="6016625" y="3392488"/>
          <p14:tracePt t="19227" x="6016625" y="3382963"/>
          <p14:tracePt t="19234" x="5989638" y="3346450"/>
          <p14:tracePt t="19242" x="5972175" y="3309938"/>
          <p14:tracePt t="19250" x="5943600" y="3282950"/>
          <p14:tracePt t="19258" x="5916613" y="3246438"/>
          <p14:tracePt t="19329" x="5907088" y="3236913"/>
          <p14:tracePt t="19337" x="5843588" y="3236913"/>
          <p14:tracePt t="19345" x="5661025" y="3209925"/>
          <p14:tracePt t="19354" x="5351463" y="3036888"/>
          <p14:tracePt t="19361" x="5049838" y="2844800"/>
          <p14:tracePt t="19373" x="4822825" y="2671763"/>
          <p14:tracePt t="19377" x="4649788" y="2498725"/>
          <p14:tracePt t="19386" x="4513263" y="2371725"/>
          <p14:tracePt t="19393" x="4457700" y="2279650"/>
          <p14:tracePt t="19402" x="4413250" y="2179638"/>
          <p14:tracePt t="19409" x="4413250" y="2070100"/>
          <p14:tracePt t="19419" x="4413250" y="1997075"/>
          <p14:tracePt t="19425" x="4421188" y="1878013"/>
          <p14:tracePt t="19433" x="4484688" y="1814513"/>
          <p14:tracePt t="19441" x="4494213" y="1797050"/>
          <p14:tracePt t="19449" x="4513263" y="1751013"/>
          <p14:tracePt t="19457" x="4521200" y="1741488"/>
          <p14:tracePt t="19585" x="4521200" y="1751013"/>
          <p14:tracePt t="19593" x="4530725" y="1760538"/>
          <p14:tracePt t="19609" x="4540250" y="1760538"/>
          <p14:tracePt t="19617" x="4567238" y="1768475"/>
          <p14:tracePt t="19625" x="4586288" y="1787525"/>
          <p14:tracePt t="19633" x="4613275" y="1797050"/>
          <p14:tracePt t="19641" x="4630738" y="1814513"/>
          <p14:tracePt t="19649" x="4695825" y="1851025"/>
          <p14:tracePt t="19657" x="4722813" y="1870075"/>
          <p14:tracePt t="19665" x="4786313" y="1924050"/>
          <p14:tracePt t="19673" x="4849813" y="1970088"/>
          <p14:tracePt t="19681" x="4932363" y="2024063"/>
          <p14:tracePt t="19689" x="4959350" y="2052638"/>
          <p14:tracePt t="19697" x="5022850" y="2097088"/>
          <p14:tracePt t="19705" x="5122863" y="2152650"/>
          <p14:tracePt t="19715" x="5168900" y="2179638"/>
          <p14:tracePt t="19723" x="5214938" y="2216150"/>
          <p14:tracePt t="19732" x="5278438" y="2233613"/>
          <p14:tracePt t="19737" x="5297488" y="2243138"/>
          <p14:tracePt t="19746" x="5324475" y="2270125"/>
          <p14:tracePt t="19778" x="5341938" y="2279650"/>
          <p14:tracePt t="19841" x="5351463" y="2279650"/>
          <p14:tracePt t="19874" x="5360988" y="2270125"/>
          <p14:tracePt t="20075" x="5351463" y="2270125"/>
          <p14:tracePt t="20265" x="5341938" y="2262188"/>
          <p14:tracePt t="20290" x="5341938" y="2252663"/>
          <p14:tracePt t="20298" x="5351463" y="2243138"/>
          <p14:tracePt t="20523" x="5351463" y="2233613"/>
          <p14:tracePt t="20539" x="5341938" y="2233613"/>
          <p14:tracePt t="20649" x="5334000" y="2233613"/>
          <p14:tracePt t="20787" x="5334000" y="2225675"/>
          <p14:tracePt t="20827" x="5334000" y="2206625"/>
          <p14:tracePt t="20843" x="5341938" y="2197100"/>
          <p14:tracePt t="20858" x="5351463" y="2189163"/>
          <p14:tracePt t="20880" x="5360988" y="2179638"/>
          <p14:tracePt t="20889" x="5368925" y="2179638"/>
          <p14:tracePt t="20897" x="5378450" y="2170113"/>
          <p14:tracePt t="21281" x="5368925" y="2179638"/>
          <p14:tracePt t="21289" x="5360988" y="2189163"/>
          <p14:tracePt t="21297" x="5341938" y="2197100"/>
          <p14:tracePt t="21507" x="5351463" y="2197100"/>
          <p14:tracePt t="21514" x="5387975" y="2197100"/>
          <p14:tracePt t="21523" x="5434013" y="2197100"/>
          <p14:tracePt t="21531" x="5478463" y="2197100"/>
          <p14:tracePt t="21538" x="5514975" y="2189163"/>
          <p14:tracePt t="21546" x="5543550" y="2189163"/>
          <p14:tracePt t="21553" x="5588000" y="2189163"/>
          <p14:tracePt t="21561" x="5624513" y="2179638"/>
          <p14:tracePt t="21570" x="5661025" y="2179638"/>
          <p14:tracePt t="21577" x="5716588" y="2160588"/>
          <p14:tracePt t="21585" x="5753100" y="2160588"/>
          <p14:tracePt t="21593" x="5807075" y="2160588"/>
          <p14:tracePt t="21604" x="5862638" y="2160588"/>
          <p14:tracePt t="21608" x="5926138" y="2160588"/>
          <p14:tracePt t="21617" x="5980113" y="2160588"/>
          <p14:tracePt t="21625" x="6035675" y="2160588"/>
          <p14:tracePt t="21633" x="6089650" y="2160588"/>
          <p14:tracePt t="21641" x="6135688" y="2143125"/>
          <p14:tracePt t="21650" x="6199188" y="2133600"/>
          <p14:tracePt t="21657" x="6218238" y="2133600"/>
          <p14:tracePt t="21664" x="6254750" y="2116138"/>
          <p14:tracePt t="21673" x="6281738" y="2106613"/>
          <p14:tracePt t="21682" x="6299200" y="2106613"/>
          <p14:tracePt t="21689" x="6345238" y="2079625"/>
          <p14:tracePt t="21697" x="6354763" y="2079625"/>
          <p14:tracePt t="21705" x="6391275" y="2060575"/>
          <p14:tracePt t="21721" x="6427788" y="2043113"/>
          <p14:tracePt t="21729" x="6445250" y="2024063"/>
          <p14:tracePt t="21738" x="6454775" y="2024063"/>
          <p14:tracePt t="21746" x="6454775" y="2016125"/>
          <p14:tracePt t="21753" x="6472238" y="2016125"/>
          <p14:tracePt t="21761" x="6481763" y="2016125"/>
          <p14:tracePt t="21771" x="6508750" y="1979613"/>
          <p14:tracePt t="21778" x="6518275" y="1979613"/>
          <p14:tracePt t="21785" x="6527800" y="1979613"/>
          <p14:tracePt t="21793" x="6537325" y="1970088"/>
          <p14:tracePt t="21802" x="6573838" y="1951038"/>
          <p14:tracePt t="21809" x="6581775" y="1943100"/>
          <p14:tracePt t="21817" x="6591300" y="1933575"/>
          <p14:tracePt t="21825" x="6618288" y="1924050"/>
          <p14:tracePt t="21833" x="6637338" y="1906588"/>
          <p14:tracePt t="21841" x="6654800" y="1897063"/>
          <p14:tracePt t="21850" x="6673850" y="1878013"/>
          <p14:tracePt t="21857" x="6681788" y="1860550"/>
          <p14:tracePt t="21865" x="6700838" y="1841500"/>
          <p14:tracePt t="21873" x="6727825" y="1824038"/>
          <p14:tracePt t="21882" x="6754813" y="1804988"/>
          <p14:tracePt t="21889" x="6783388" y="1787525"/>
          <p14:tracePt t="21897" x="6827838" y="1768475"/>
          <p14:tracePt t="21905" x="6837363" y="1760538"/>
          <p14:tracePt t="21913" x="6864350" y="1731963"/>
          <p14:tracePt t="21921" x="6864350" y="1724025"/>
          <p14:tracePt t="21929" x="6864350" y="1704975"/>
          <p14:tracePt t="21937" x="6883400" y="1687513"/>
          <p14:tracePt t="21945" x="6892925" y="1660525"/>
          <p14:tracePt t="21961" x="6892925" y="1651000"/>
          <p14:tracePt t="21969" x="6900863" y="1624013"/>
          <p14:tracePt t="21977" x="6900863" y="1614488"/>
          <p14:tracePt t="21985" x="6900863" y="1604963"/>
          <p14:tracePt t="21993" x="6910388" y="1568450"/>
          <p14:tracePt t="22009" x="6910388" y="1558925"/>
          <p14:tracePt t="22017" x="6910388" y="1531938"/>
          <p14:tracePt t="22025" x="6910388" y="1522413"/>
          <p14:tracePt t="22033" x="6910388" y="1504950"/>
          <p14:tracePt t="22041" x="6910388" y="1485900"/>
          <p14:tracePt t="22049" x="6910388" y="1458913"/>
          <p14:tracePt t="22057" x="6910388" y="1449388"/>
          <p14:tracePt t="22065" x="6910388" y="1431925"/>
          <p14:tracePt t="22073" x="6892925" y="1395413"/>
          <p14:tracePt t="22081" x="6883400" y="1395413"/>
          <p14:tracePt t="22089" x="6864350" y="1376363"/>
          <p14:tracePt t="22097" x="6810375" y="1339850"/>
          <p14:tracePt t="22105" x="6783388" y="1331913"/>
          <p14:tracePt t="22113" x="6718300" y="1295400"/>
          <p14:tracePt t="22121" x="6673850" y="1268413"/>
          <p14:tracePt t="22129" x="6600825" y="1258888"/>
          <p14:tracePt t="22140" x="6518275" y="1212850"/>
          <p14:tracePt t="22145" x="6454775" y="1195388"/>
          <p14:tracePt t="22154" x="6391275" y="1158875"/>
          <p14:tracePt t="22161" x="6335713" y="1139825"/>
          <p14:tracePt t="22168" x="6272213" y="1103313"/>
          <p14:tracePt t="22177" x="6254750" y="1093788"/>
          <p14:tracePt t="22185" x="6208713" y="1093788"/>
          <p14:tracePt t="22193" x="6189663" y="1085850"/>
          <p14:tracePt t="22202" x="6153150" y="1076325"/>
          <p14:tracePt t="22209" x="6145213" y="1076325"/>
          <p14:tracePt t="22217" x="6108700" y="1066800"/>
          <p14:tracePt t="22225" x="6072188" y="1057275"/>
          <p14:tracePt t="22233" x="6043613" y="1057275"/>
          <p14:tracePt t="22241" x="6007100" y="1049338"/>
          <p14:tracePt t="22250" x="5943600" y="1049338"/>
          <p14:tracePt t="22257" x="5889625" y="1049338"/>
          <p14:tracePt t="22265" x="5834063" y="1049338"/>
          <p14:tracePt t="22273" x="5761038" y="1049338"/>
          <p14:tracePt t="22282" x="5670550" y="1049338"/>
          <p14:tracePt t="22289" x="5597525" y="1049338"/>
          <p14:tracePt t="22297" x="5507038" y="1049338"/>
          <p14:tracePt t="22305" x="5441950" y="1049338"/>
          <p14:tracePt t="22313" x="5334000" y="1049338"/>
          <p14:tracePt t="22321" x="5278438" y="1049338"/>
          <p14:tracePt t="22329" x="5224463" y="1049338"/>
          <p14:tracePt t="22337" x="5168900" y="1049338"/>
          <p14:tracePt t="22345" x="5095875" y="1049338"/>
          <p14:tracePt t="22353" x="5032375" y="1049338"/>
          <p14:tracePt t="22362" x="4978400" y="1049338"/>
          <p14:tracePt t="22370" x="4905375" y="1057275"/>
          <p14:tracePt t="22377" x="4840288" y="1057275"/>
          <p14:tracePt t="22385" x="4786313" y="1076325"/>
          <p14:tracePt t="22393" x="4695825" y="1076325"/>
          <p14:tracePt t="22402" x="4640263" y="1076325"/>
          <p14:tracePt t="22409" x="4540250" y="1076325"/>
          <p14:tracePt t="22417" x="4467225" y="1076325"/>
          <p14:tracePt t="22425" x="4357688" y="1076325"/>
          <p14:tracePt t="22433" x="4248150" y="1076325"/>
          <p14:tracePt t="22441" x="4121150" y="1076325"/>
          <p14:tracePt t="22449" x="3992563" y="1076325"/>
          <p14:tracePt t="22457" x="3865563" y="1076325"/>
          <p14:tracePt t="22465" x="3719513" y="1076325"/>
          <p14:tracePt t="22473" x="3609975" y="1076325"/>
          <p14:tracePt t="22482" x="3500438" y="1076325"/>
          <p14:tracePt t="22489" x="3373438" y="1076325"/>
          <p14:tracePt t="22497" x="3281363" y="1076325"/>
          <p14:tracePt t="22505" x="3171825" y="1076325"/>
          <p14:tracePt t="22513" x="3081338" y="1076325"/>
          <p14:tracePt t="22521" x="2971800" y="1085850"/>
          <p14:tracePt t="22529" x="2908300" y="1112838"/>
          <p14:tracePt t="22537" x="2835275" y="1122363"/>
          <p14:tracePt t="22545" x="2789238" y="1122363"/>
          <p14:tracePt t="22554" x="2771775" y="1130300"/>
          <p14:tracePt t="22561" x="2735263" y="1139825"/>
          <p14:tracePt t="22569" x="2698750" y="1166813"/>
          <p14:tracePt t="22577" x="2671763" y="1176338"/>
          <p14:tracePt t="22585" x="2643188" y="1185863"/>
          <p14:tracePt t="22594" x="2579688" y="1195388"/>
          <p14:tracePt t="22605" x="2533650" y="1222375"/>
          <p14:tracePt t="22609" x="2506663" y="1231900"/>
          <p14:tracePt t="22617" x="2470150" y="1239838"/>
          <p14:tracePt t="22625" x="2406650" y="1249363"/>
          <p14:tracePt t="22633" x="2397125" y="1249363"/>
          <p14:tracePt t="22641" x="2360613" y="1276350"/>
          <p14:tracePt t="22657" x="2333625" y="1285875"/>
          <p14:tracePt t="22665" x="2324100" y="1295400"/>
          <p14:tracePt t="22681" x="2316163" y="1303338"/>
          <p14:tracePt t="22697" x="2306638" y="1312863"/>
          <p14:tracePt t="22722" x="2306638" y="1322388"/>
          <p14:tracePt t="22729" x="2306638" y="1331913"/>
          <p14:tracePt t="22736" x="2297113" y="1349375"/>
          <p14:tracePt t="22745" x="2297113" y="1368425"/>
          <p14:tracePt t="22761" x="2297113" y="1395413"/>
          <p14:tracePt t="22768" x="2297113" y="1404938"/>
          <p14:tracePt t="22777" x="2297113" y="1441450"/>
          <p14:tracePt t="22785" x="2297113" y="1449388"/>
          <p14:tracePt t="22793" x="2297113" y="1477963"/>
          <p14:tracePt t="22802" x="2297113" y="1485900"/>
          <p14:tracePt t="22809" x="2306638" y="1504950"/>
          <p14:tracePt t="22817" x="2324100" y="1514475"/>
          <p14:tracePt t="22824" x="2370138" y="1531938"/>
          <p14:tracePt t="22833" x="2389188" y="1541463"/>
          <p14:tracePt t="22841" x="2416175" y="1550988"/>
          <p14:tracePt t="22849" x="2462213" y="1558925"/>
          <p14:tracePt t="22857" x="2479675" y="1577975"/>
          <p14:tracePt t="22865" x="2489200" y="1577975"/>
          <p14:tracePt t="22873" x="2498725" y="1587500"/>
          <p14:tracePt t="22930" x="2506663" y="1587500"/>
          <p14:tracePt t="22938" x="2516188" y="1595438"/>
          <p14:tracePt t="22947" x="2543175" y="1604963"/>
          <p14:tracePt t="22956" x="2552700" y="1604963"/>
          <p14:tracePt t="22962" x="2589213" y="1624013"/>
          <p14:tracePt t="22970" x="2616200" y="1641475"/>
          <p14:tracePt t="22977" x="2662238" y="1660525"/>
          <p14:tracePt t="22985" x="2725738" y="1697038"/>
          <p14:tracePt t="22993" x="2771775" y="1704975"/>
          <p14:tracePt t="23002" x="2844800" y="1714500"/>
          <p14:tracePt t="23009" x="2862263" y="1731963"/>
          <p14:tracePt t="23017" x="2881313" y="1731963"/>
          <p14:tracePt t="23026" x="2908300" y="1751013"/>
          <p14:tracePt t="23033" x="2925763" y="1751013"/>
          <p14:tracePt t="23042" x="2935288" y="1751013"/>
          <p14:tracePt t="23049" x="2944813" y="1751013"/>
          <p14:tracePt t="23203" x="2954338" y="1778000"/>
          <p14:tracePt t="23209" x="2954338" y="1824038"/>
          <p14:tracePt t="23217" x="2925763" y="1878013"/>
          <p14:tracePt t="23224" x="2917825" y="1943100"/>
          <p14:tracePt t="23235" x="2908300" y="2016125"/>
          <p14:tracePt t="23244" x="2908300" y="2070100"/>
          <p14:tracePt t="23249" x="2908300" y="2160588"/>
          <p14:tracePt t="23257" x="2908300" y="2279650"/>
          <p14:tracePt t="23265" x="2908300" y="2352675"/>
          <p14:tracePt t="23273" x="2925763" y="2462213"/>
          <p14:tracePt t="23281" x="2954338" y="2544763"/>
          <p14:tracePt t="23289" x="2971800" y="2617788"/>
          <p14:tracePt t="23297" x="2998788" y="2662238"/>
          <p14:tracePt t="23305" x="3008313" y="2708275"/>
          <p14:tracePt t="23314" x="3044825" y="2754313"/>
          <p14:tracePt t="23323" x="3044825" y="2771775"/>
          <p14:tracePt t="23329" x="3054350" y="2781300"/>
          <p14:tracePt t="23338" x="3063875" y="2790825"/>
          <p14:tracePt t="23345" x="3063875" y="2800350"/>
          <p14:tracePt t="23385" x="3071813" y="2800350"/>
          <p14:tracePt t="23443" x="3081338" y="2800350"/>
          <p14:tracePt t="23458" x="3090863" y="2800350"/>
          <p14:tracePt t="23467" x="3100388" y="2800350"/>
          <p14:tracePt t="23474" x="3127375" y="2800350"/>
          <p14:tracePt t="23490" x="3136900" y="2800350"/>
          <p14:tracePt t="23498" x="3144838" y="2790825"/>
          <p14:tracePt t="23522" x="3144838" y="2781300"/>
          <p14:tracePt t="23546" x="3154363" y="2771775"/>
          <p14:tracePt t="23611" x="3163888" y="2771775"/>
          <p14:tracePt t="23621" x="3171825" y="2763838"/>
          <p14:tracePt t="23658" x="3181350" y="2754313"/>
          <p14:tracePt t="23674" x="3208338" y="2744788"/>
          <p14:tracePt t="23682" x="3217863" y="2744788"/>
          <p14:tracePt t="23698" x="3217863" y="2735263"/>
          <p14:tracePt t="23714" x="3236913" y="2735263"/>
          <p14:tracePt t="23722" x="3244850" y="2727325"/>
          <p14:tracePt t="23745" x="3254375" y="2727325"/>
          <p14:tracePt t="23753" x="3273425" y="2717800"/>
          <p14:tracePt t="23769" x="3281363" y="2717800"/>
          <p14:tracePt t="23794" x="3290888" y="2708275"/>
          <p14:tracePt t="25521" x="3290888" y="2698750"/>
          <p14:tracePt t="25529" x="3290888" y="2690813"/>
          <p14:tracePt t="26553" x="3300413" y="2690813"/>
          <p14:tracePt t="26561" x="3327400" y="2690813"/>
          <p14:tracePt t="26569" x="3382963" y="2690813"/>
          <p14:tracePt t="26577" x="3436938" y="2690813"/>
          <p14:tracePt t="26585" x="3490913" y="2690813"/>
          <p14:tracePt t="26593" x="3536950" y="2690813"/>
          <p14:tracePt t="26602" x="3609975" y="2690813"/>
          <p14:tracePt t="26609" x="3683000" y="2690813"/>
          <p14:tracePt t="26618" x="3738563" y="2690813"/>
          <p14:tracePt t="26625" x="3810000" y="2690813"/>
          <p14:tracePt t="26633" x="3865563" y="2690813"/>
          <p14:tracePt t="26641" x="3948113" y="2698750"/>
          <p14:tracePt t="26649" x="4002088" y="2717800"/>
          <p14:tracePt t="26657" x="4038600" y="2717800"/>
          <p14:tracePt t="26665" x="4075113" y="2717800"/>
          <p14:tracePt t="26673" x="4094163" y="2717800"/>
          <p14:tracePt t="26681" x="4111625" y="2717800"/>
          <p14:tracePt t="26690" x="4121150" y="2717800"/>
          <p14:tracePt t="26705" x="4138613" y="2717800"/>
          <p14:tracePt t="26713" x="4148138" y="2717800"/>
          <p14:tracePt t="26722" x="4157663" y="2717800"/>
          <p14:tracePt t="26729" x="4175125" y="2717800"/>
          <p14:tracePt t="26737" x="4221163" y="2717800"/>
          <p14:tracePt t="26746" x="4275138" y="2717800"/>
          <p14:tracePt t="26753" x="4348163" y="2717800"/>
          <p14:tracePt t="26762" x="4440238" y="2717800"/>
          <p14:tracePt t="26769" x="4530725" y="2717800"/>
          <p14:tracePt t="26777" x="4640263" y="2717800"/>
          <p14:tracePt t="26786" x="4749800" y="2717800"/>
          <p14:tracePt t="26793" x="4876800" y="2717800"/>
          <p14:tracePt t="26802" x="5005388" y="2717800"/>
          <p14:tracePt t="26809" x="5132388" y="2717800"/>
          <p14:tracePt t="26819" x="5224463" y="2717800"/>
          <p14:tracePt t="26825" x="5297488" y="2717800"/>
          <p14:tracePt t="26834" x="5341938" y="2727325"/>
          <p14:tracePt t="26841" x="5378450" y="2735263"/>
          <p14:tracePt t="27169" x="5397500" y="2735263"/>
          <p14:tracePt t="27177" x="5441950" y="2735263"/>
          <p14:tracePt t="27184" x="5497513" y="2735263"/>
          <p14:tracePt t="27193" x="5588000" y="2735263"/>
          <p14:tracePt t="27202" x="5707063" y="2698750"/>
          <p14:tracePt t="27209" x="5870575" y="2690813"/>
          <p14:tracePt t="27218" x="6035675" y="2662238"/>
          <p14:tracePt t="27225" x="6199188" y="2625725"/>
          <p14:tracePt t="27233" x="6391275" y="2544763"/>
          <p14:tracePt t="27241" x="6491288" y="2517775"/>
          <p14:tracePt t="27249" x="6618288" y="2462213"/>
          <p14:tracePt t="27257" x="6754813" y="2398713"/>
          <p14:tracePt t="27265" x="6837363" y="2343150"/>
          <p14:tracePt t="27273" x="6883400" y="2306638"/>
          <p14:tracePt t="27281" x="6964363" y="2270125"/>
          <p14:tracePt t="27289" x="7000875" y="2233613"/>
          <p14:tracePt t="27297" x="7019925" y="2206625"/>
          <p14:tracePt t="27305" x="7029450" y="2179638"/>
          <p14:tracePt t="27313" x="7046913" y="2143125"/>
          <p14:tracePt t="27322" x="7056438" y="2116138"/>
          <p14:tracePt t="27329" x="7056438" y="2106613"/>
          <p14:tracePt t="27337" x="7056438" y="2079625"/>
          <p14:tracePt t="27345" x="7065963" y="2079625"/>
          <p14:tracePt t="27353" x="7065963" y="2070100"/>
          <p14:tracePt t="27361" x="7065963" y="2043113"/>
          <p14:tracePt t="27368" x="7073900" y="2024063"/>
          <p14:tracePt t="27384" x="7073900" y="2016125"/>
          <p14:tracePt t="27409" x="7073900" y="1997075"/>
          <p14:tracePt t="27418" x="7073900" y="1987550"/>
          <p14:tracePt t="27425" x="7073900" y="1979613"/>
          <p14:tracePt t="27450" x="7073900" y="1960563"/>
          <p14:tracePt t="27457" x="7073900" y="1951038"/>
          <p14:tracePt t="27474" x="7073900" y="1943100"/>
          <p14:tracePt t="27490" x="7073900" y="1933575"/>
          <p14:tracePt t="27530" x="7073900" y="1924050"/>
          <p14:tracePt t="27556" x="7056438" y="1924050"/>
          <p14:tracePt t="27562" x="7029450" y="1924050"/>
          <p14:tracePt t="27569" x="7010400" y="1924050"/>
          <p14:tracePt t="27578" x="6973888" y="1924050"/>
          <p14:tracePt t="27587" x="6946900" y="1924050"/>
          <p14:tracePt t="27594" x="6919913" y="1924050"/>
          <p14:tracePt t="27605" x="6900863" y="1924050"/>
          <p14:tracePt t="27610" x="6873875" y="1924050"/>
          <p14:tracePt t="27621" x="6864350" y="1924050"/>
          <p14:tracePt t="27626" x="6856413" y="1924050"/>
          <p14:tracePt t="27682" x="6846888" y="1914525"/>
          <p14:tracePt t="27706" x="6846888" y="1906588"/>
          <p14:tracePt t="27714" x="6846888" y="1897063"/>
          <p14:tracePt t="27722" x="6846888" y="1878013"/>
          <p14:tracePt t="27730" x="6846888" y="1860550"/>
          <p14:tracePt t="27740" x="6846888" y="1851025"/>
          <p14:tracePt t="27745" x="6846888" y="1841500"/>
          <p14:tracePt t="27754" x="6846888" y="1833563"/>
          <p14:tracePt t="27761" x="6846888" y="1814513"/>
          <p14:tracePt t="27769" x="6846888" y="1797050"/>
          <p14:tracePt t="27785" x="6846888" y="1787525"/>
          <p14:tracePt t="27834" x="6846888" y="1778000"/>
          <p14:tracePt t="27906" x="6846888" y="1768475"/>
          <p14:tracePt t="27914" x="6846888" y="1760538"/>
          <p14:tracePt t="27921" x="6827838" y="1741488"/>
          <p14:tracePt t="27931" x="6819900" y="1741488"/>
          <p14:tracePt t="27939" x="6791325" y="1724025"/>
          <p14:tracePt t="27945" x="6773863" y="1724025"/>
          <p14:tracePt t="27955" x="6754813" y="1714500"/>
          <p14:tracePt t="27961" x="6737350" y="1714500"/>
          <p14:tracePt t="27970" x="6718300" y="1714500"/>
          <p14:tracePt t="27977" x="6691313" y="1704975"/>
          <p14:tracePt t="27986" x="6681788" y="1704975"/>
          <p14:tracePt t="28002" x="6673850" y="1697038"/>
          <p14:tracePt t="28018" x="6664325" y="1697038"/>
          <p14:tracePt t="28105" x="6654800" y="1697038"/>
          <p14:tracePt t="28122" x="6654800" y="1687513"/>
          <p14:tracePt t="28417" x="6645275" y="1687513"/>
          <p14:tracePt t="28425" x="6627813" y="1687513"/>
          <p14:tracePt t="28433" x="6618288" y="1687513"/>
          <p14:tracePt t="28441" x="6610350" y="1687513"/>
          <p14:tracePt t="28449" x="6600825" y="1687513"/>
          <p14:tracePt t="28457" x="6581775" y="1697038"/>
          <p14:tracePt t="28473" x="6573838" y="1704975"/>
          <p14:tracePt t="28489" x="6564313" y="1704975"/>
          <p14:tracePt t="31465" x="6537325" y="1724025"/>
          <p14:tracePt t="31472" x="6527800" y="1731963"/>
          <p14:tracePt t="31489" x="6518275" y="1741488"/>
          <p14:tracePt t="31835" x="6537325" y="1741488"/>
          <p14:tracePt t="31842" x="6591300" y="1731963"/>
          <p14:tracePt t="31851" x="6673850" y="1724025"/>
          <p14:tracePt t="31858" x="6737350" y="1677988"/>
          <p14:tracePt t="31867" x="6827838" y="1677988"/>
          <p14:tracePt t="31874" x="6873875" y="1660525"/>
          <p14:tracePt t="31882" x="6900863" y="1660525"/>
          <p14:tracePt t="31890" x="6946900" y="1651000"/>
          <p14:tracePt t="31898" x="6964363" y="1641475"/>
          <p14:tracePt t="31914" x="6964363" y="1631950"/>
          <p14:tracePt t="31953" x="6973888" y="1624013"/>
          <p14:tracePt t="31961" x="6983413" y="1624013"/>
          <p14:tracePt t="31971" x="6992938" y="1614488"/>
          <p14:tracePt t="31978" x="7010400" y="1604963"/>
          <p14:tracePt t="31987" x="7029450" y="1595438"/>
          <p14:tracePt t="31997" x="7037388" y="1587500"/>
          <p14:tracePt t="32007" x="7046913" y="1577975"/>
          <p14:tracePt t="32010" x="7073900" y="1568450"/>
          <p14:tracePt t="32026" x="7102475" y="1550988"/>
          <p14:tracePt t="32036" x="7119938" y="1541463"/>
          <p14:tracePt t="32050" x="7129463" y="1531938"/>
          <p14:tracePt t="32131" x="7138988" y="1522413"/>
          <p14:tracePt t="32140" x="7138988" y="1514475"/>
          <p14:tracePt t="32157" x="7138988" y="1495425"/>
          <p14:tracePt t="32188" x="7138988" y="1468438"/>
          <p14:tracePt t="32195" x="7138988" y="1458913"/>
          <p14:tracePt t="32206" x="7138988" y="1449388"/>
          <p14:tracePt t="32210" x="7110413" y="1431925"/>
          <p14:tracePt t="32221" x="7092950" y="1412875"/>
          <p14:tracePt t="32226" x="7073900" y="1395413"/>
          <p14:tracePt t="32237" x="7065963" y="1385888"/>
          <p14:tracePt t="32241" x="7037388" y="1368425"/>
          <p14:tracePt t="32250" x="7019925" y="1358900"/>
          <p14:tracePt t="32257" x="7000875" y="1358900"/>
          <p14:tracePt t="32265" x="6983413" y="1349375"/>
          <p14:tracePt t="32273" x="6973888" y="1349375"/>
          <p14:tracePt t="32281" x="6964363" y="1349375"/>
          <p14:tracePt t="32297" x="6956425" y="1349375"/>
          <p14:tracePt t="32305" x="6937375" y="1349375"/>
          <p14:tracePt t="32313" x="6929438" y="1349375"/>
          <p14:tracePt t="32321" x="6910388" y="1349375"/>
          <p14:tracePt t="32329" x="6900863" y="1349375"/>
          <p14:tracePt t="32337" x="6892925" y="1349375"/>
          <p14:tracePt t="32345" x="6856413" y="1349375"/>
          <p14:tracePt t="32353" x="6837363" y="1349375"/>
          <p14:tracePt t="32361" x="6827838" y="1349375"/>
          <p14:tracePt t="32371" x="6810375" y="1349375"/>
          <p14:tracePt t="32376" x="6773863" y="1349375"/>
          <p14:tracePt t="32386" x="6764338" y="1349375"/>
          <p14:tracePt t="32393" x="6754813" y="1349375"/>
          <p14:tracePt t="32401" x="6727825" y="1349375"/>
          <p14:tracePt t="32409" x="6718300" y="1349375"/>
          <p14:tracePt t="32418" x="6710363" y="1349375"/>
          <p14:tracePt t="32425" x="6681788" y="1349375"/>
          <p14:tracePt t="32434" x="6664325" y="1349375"/>
          <p14:tracePt t="32441" x="6645275" y="1349375"/>
          <p14:tracePt t="32449" x="6627813" y="1349375"/>
          <p14:tracePt t="32457" x="6600825" y="1349375"/>
          <p14:tracePt t="32465" x="6591300" y="1349375"/>
          <p14:tracePt t="32473" x="6581775" y="1349375"/>
          <p14:tracePt t="32481" x="6545263" y="1349375"/>
          <p14:tracePt t="32497" x="6518275" y="1349375"/>
          <p14:tracePt t="32505" x="6508750" y="1349375"/>
          <p14:tracePt t="32513" x="6500813" y="1349375"/>
          <p14:tracePt t="32521" x="6491288" y="1349375"/>
          <p14:tracePt t="32529" x="6454775" y="1349375"/>
          <p14:tracePt t="32537" x="6427788" y="1349375"/>
          <p14:tracePt t="32545" x="6399213" y="1349375"/>
          <p14:tracePt t="32553" x="6345238" y="1349375"/>
          <p14:tracePt t="32561" x="6291263" y="1349375"/>
          <p14:tracePt t="32569" x="6226175" y="1349375"/>
          <p14:tracePt t="32577" x="6172200" y="1349375"/>
          <p14:tracePt t="32585" x="6080125" y="1349375"/>
          <p14:tracePt t="32593" x="6007100" y="1349375"/>
          <p14:tracePt t="32602" x="5935663" y="1349375"/>
          <p14:tracePt t="32609" x="5862638" y="1349375"/>
          <p14:tracePt t="32618" x="5770563" y="1349375"/>
          <p14:tracePt t="32625" x="5688013" y="1349375"/>
          <p14:tracePt t="32636" x="5616575" y="1349375"/>
          <p14:tracePt t="32641" x="5543550" y="1349375"/>
          <p14:tracePt t="32649" x="5487988" y="1349375"/>
          <p14:tracePt t="32657" x="5397500" y="1349375"/>
          <p14:tracePt t="32665" x="5324475" y="1349375"/>
          <p14:tracePt t="32673" x="5268913" y="1349375"/>
          <p14:tracePt t="32681" x="5187950" y="1349375"/>
          <p14:tracePt t="32689" x="5114925" y="1349375"/>
          <p14:tracePt t="32697" x="5005388" y="1349375"/>
          <p14:tracePt t="32705" x="4913313" y="1349375"/>
          <p14:tracePt t="32713" x="4803775" y="1349375"/>
          <p14:tracePt t="32721" x="4713288" y="1349375"/>
          <p14:tracePt t="32729" x="4586288" y="1349375"/>
          <p14:tracePt t="32737" x="4457700" y="1349375"/>
          <p14:tracePt t="32745" x="4367213" y="1349375"/>
          <p14:tracePt t="32753" x="4238625" y="1349375"/>
          <p14:tracePt t="32761" x="4111625" y="1349375"/>
          <p14:tracePt t="32769" x="3984625" y="1349375"/>
          <p14:tracePt t="32777" x="3875088" y="1349375"/>
          <p14:tracePt t="32787" x="3746500" y="1349375"/>
          <p14:tracePt t="32793" x="3656013" y="1349375"/>
          <p14:tracePt t="32802" x="3563938" y="1349375"/>
          <p14:tracePt t="32809" x="3490913" y="1349375"/>
          <p14:tracePt t="32819" x="3436938" y="1349375"/>
          <p14:tracePt t="32825" x="3390900" y="1349375"/>
          <p14:tracePt t="32835" x="3354388" y="1349375"/>
          <p14:tracePt t="32841" x="3317875" y="1349375"/>
          <p14:tracePt t="32849" x="3300413" y="1349375"/>
          <p14:tracePt t="32857" x="3281363" y="1349375"/>
          <p14:tracePt t="32907" x="3263900" y="1349375"/>
          <p14:tracePt t="32922" x="3254375" y="1349375"/>
          <p14:tracePt t="32931" x="3236913" y="1349375"/>
          <p14:tracePt t="32947" x="3217863" y="1349375"/>
          <p14:tracePt t="32955" x="3208338" y="1349375"/>
          <p14:tracePt t="32978" x="3181350" y="1358900"/>
          <p14:tracePt t="32986" x="3171825" y="1358900"/>
          <p14:tracePt t="32994" x="3154363" y="1358900"/>
          <p14:tracePt t="33004" x="3136900" y="1368425"/>
          <p14:tracePt t="33010" x="3127375" y="1368425"/>
          <p14:tracePt t="33020" x="3117850" y="1368425"/>
          <p14:tracePt t="33026" x="3090863" y="1368425"/>
          <p14:tracePt t="33037" x="3081338" y="1376363"/>
          <p14:tracePt t="33059" x="3063875" y="1385888"/>
          <p14:tracePt t="33066" x="3054350" y="1385888"/>
          <p14:tracePt t="33074" x="3044825" y="1385888"/>
          <p14:tracePt t="33082" x="3035300" y="1385888"/>
          <p14:tracePt t="33106" x="3027363" y="1385888"/>
          <p14:tracePt t="33114" x="3017838" y="1385888"/>
          <p14:tracePt t="33141" x="3008313" y="1385888"/>
          <p14:tracePt t="33209" x="2998788" y="1385888"/>
          <p14:tracePt t="33410" x="2990850" y="1385888"/>
          <p14:tracePt t="33422" x="2954338" y="1385888"/>
          <p14:tracePt t="33425" x="2935288" y="1395413"/>
          <p14:tracePt t="33433" x="2908300" y="1404938"/>
          <p14:tracePt t="33441" x="2881313" y="1404938"/>
          <p14:tracePt t="33449" x="2871788" y="1412875"/>
          <p14:tracePt t="33458" x="2862263" y="1412875"/>
          <p14:tracePt t="33465" x="2852738" y="1412875"/>
          <p14:tracePt t="33481" x="2835275" y="1412875"/>
          <p14:tracePt t="33497" x="2825750" y="1412875"/>
          <p14:tracePt t="33505" x="2808288" y="1422400"/>
          <p14:tracePt t="33530" x="2789238" y="1431925"/>
          <p14:tracePt t="33538" x="2781300" y="1431925"/>
          <p14:tracePt t="33545" x="2771775" y="1431925"/>
          <p14:tracePt t="33553" x="2744788" y="1441450"/>
          <p14:tracePt t="33560" x="2735263" y="1449388"/>
          <p14:tracePt t="33585" x="2725738" y="1458913"/>
          <p14:tracePt t="33730" x="2744788" y="1458913"/>
          <p14:tracePt t="33737" x="2789238" y="1458913"/>
          <p14:tracePt t="33745" x="2825750" y="1458913"/>
          <p14:tracePt t="33753" x="2881313" y="1468438"/>
          <p14:tracePt t="33761" x="2944813" y="1477963"/>
          <p14:tracePt t="33769" x="2998788" y="1477963"/>
          <p14:tracePt t="33777" x="3081338" y="1504950"/>
          <p14:tracePt t="33786" x="3154363" y="1504950"/>
          <p14:tracePt t="33793" x="3208338" y="1514475"/>
          <p14:tracePt t="33801" x="3273425" y="1514475"/>
          <p14:tracePt t="33809" x="3327400" y="1514475"/>
          <p14:tracePt t="33817" x="3363913" y="1514475"/>
          <p14:tracePt t="33825" x="3409950" y="1514475"/>
          <p14:tracePt t="33834" x="3427413" y="1514475"/>
          <p14:tracePt t="34155" x="3446463" y="1514475"/>
          <p14:tracePt t="34163" x="3473450" y="1514475"/>
          <p14:tracePt t="34170" x="3527425" y="1514475"/>
          <p14:tracePt t="34177" x="3629025" y="1531938"/>
          <p14:tracePt t="34187" x="3702050" y="1531938"/>
          <p14:tracePt t="34193" x="3775075" y="1531938"/>
          <p14:tracePt t="34204" x="3829050" y="1531938"/>
          <p14:tracePt t="34208" x="3875088" y="1531938"/>
          <p14:tracePt t="34218" x="3892550" y="1531938"/>
          <p14:tracePt t="34225" x="3911600" y="1531938"/>
          <p14:tracePt t="34371" x="3875088" y="1531938"/>
          <p14:tracePt t="34378" x="3856038" y="1531938"/>
          <p14:tracePt t="34385" x="3819525" y="1531938"/>
          <p14:tracePt t="34395" x="3792538" y="1531938"/>
          <p14:tracePt t="34404" x="3775075" y="1531938"/>
          <p14:tracePt t="34411" x="3765550" y="1531938"/>
          <p14:tracePt t="34420" x="3738563" y="1531938"/>
          <p14:tracePt t="34424" x="3719513" y="1531938"/>
          <p14:tracePt t="34435" x="3702050" y="1531938"/>
          <p14:tracePt t="34441" x="3692525" y="1531938"/>
          <p14:tracePt t="34458" x="3683000" y="1531938"/>
          <p14:tracePt t="34466" x="3656013" y="1531938"/>
          <p14:tracePt t="34474" x="3646488" y="1531938"/>
          <p14:tracePt t="34490" x="3636963" y="1531938"/>
          <p14:tracePt t="34513" x="3619500" y="1531938"/>
          <p14:tracePt t="34554" x="3609975" y="1531938"/>
          <p14:tracePt t="34619" x="3609975" y="1522413"/>
          <p14:tracePt t="34635" x="3592513" y="1531938"/>
          <p14:tracePt t="34660" x="3582988" y="1541463"/>
          <p14:tracePt t="34666" x="3573463" y="1541463"/>
          <p14:tracePt t="34673" x="3556000" y="1558925"/>
          <p14:tracePt t="34681" x="3546475" y="1568450"/>
          <p14:tracePt t="34697" x="3536950" y="1568450"/>
          <p14:tracePt t="34721" x="3527425" y="1577975"/>
          <p14:tracePt t="34745" x="3509963" y="1595438"/>
          <p14:tracePt t="34761" x="3490913" y="1614488"/>
          <p14:tracePt t="34769" x="3482975" y="1624013"/>
          <p14:tracePt t="34778" x="3482975" y="1631950"/>
          <p14:tracePt t="34786" x="3473450" y="1641475"/>
          <p14:tracePt t="34793" x="3463925" y="1660525"/>
          <p14:tracePt t="34802" x="3455988" y="1668463"/>
          <p14:tracePt t="34809" x="3446463" y="1668463"/>
          <p14:tracePt t="34820" x="3436938" y="1687513"/>
          <p14:tracePt t="34838" x="3436938" y="1697038"/>
          <p14:tracePt t="34842" x="3436938" y="1714500"/>
          <p14:tracePt t="34858" x="3436938" y="1724025"/>
          <p14:tracePt t="34867" x="3436938" y="1731963"/>
          <p14:tracePt t="34882" x="3436938" y="1741488"/>
          <p14:tracePt t="34906" x="3436938" y="1751013"/>
          <p14:tracePt t="34914" x="3436938" y="1768475"/>
          <p14:tracePt t="34922" x="3482975" y="1787525"/>
          <p14:tracePt t="34930" x="3509963" y="1797050"/>
          <p14:tracePt t="34940" x="3573463" y="1814513"/>
          <p14:tracePt t="34945" x="3683000" y="1833563"/>
          <p14:tracePt t="34955" x="3775075" y="1841500"/>
          <p14:tracePt t="34963" x="3838575" y="1860550"/>
          <p14:tracePt t="34969" x="3948113" y="1897063"/>
          <p14:tracePt t="34979" x="4038600" y="1897063"/>
          <p14:tracePt t="34987" x="4138613" y="1914525"/>
          <p14:tracePt t="34995" x="4175125" y="1924050"/>
          <p14:tracePt t="35002" x="4221163" y="1943100"/>
          <p14:tracePt t="35010" x="4284663" y="1960563"/>
          <p14:tracePt t="35019" x="4340225" y="1970088"/>
          <p14:tracePt t="35027" x="4384675" y="1979613"/>
          <p14:tracePt t="35036" x="4440238" y="1979613"/>
          <p14:tracePt t="35043" x="4503738" y="2006600"/>
          <p14:tracePt t="35053" x="4576763" y="2006600"/>
          <p14:tracePt t="35058" x="4686300" y="2006600"/>
          <p14:tracePt t="35067" x="4759325" y="2006600"/>
          <p14:tracePt t="35074" x="4832350" y="2006600"/>
          <p14:tracePt t="35082" x="4941888" y="2006600"/>
          <p14:tracePt t="35090" x="5022850" y="2006600"/>
          <p14:tracePt t="35098" x="5132388" y="2006600"/>
          <p14:tracePt t="35106" x="5205413" y="2006600"/>
          <p14:tracePt t="35113" x="5278438" y="1997075"/>
          <p14:tracePt t="35122" x="5360988" y="1987550"/>
          <p14:tracePt t="35130" x="5387975" y="1987550"/>
          <p14:tracePt t="35138" x="5424488" y="1979613"/>
          <p14:tracePt t="35155" x="5507038" y="1951038"/>
          <p14:tracePt t="35161" x="5534025" y="1943100"/>
          <p14:tracePt t="35170" x="5551488" y="1924050"/>
          <p14:tracePt t="35177" x="5561013" y="1924050"/>
          <p14:tracePt t="35185" x="5580063" y="1906588"/>
          <p14:tracePt t="35194" x="5588000" y="1897063"/>
          <p14:tracePt t="35202" x="5607050" y="1887538"/>
          <p14:tracePt t="35210" x="5624513" y="1878013"/>
          <p14:tracePt t="35219" x="5643563" y="1870075"/>
          <p14:tracePt t="35226" x="5653088" y="1860550"/>
          <p14:tracePt t="35235" x="5661025" y="1841500"/>
          <p14:tracePt t="35242" x="5680075" y="1814513"/>
          <p14:tracePt t="35251" x="5688013" y="1797050"/>
          <p14:tracePt t="35258" x="5697538" y="1778000"/>
          <p14:tracePt t="35266" x="5707063" y="1760538"/>
          <p14:tracePt t="35273" x="5707063" y="1731963"/>
          <p14:tracePt t="35282" x="5707063" y="1724025"/>
          <p14:tracePt t="35289" x="5707063" y="1704975"/>
          <p14:tracePt t="35297" x="5707063" y="1687513"/>
          <p14:tracePt t="35305" x="5707063" y="1677988"/>
          <p14:tracePt t="35313" x="5707063" y="1660525"/>
          <p14:tracePt t="35321" x="5680075" y="1631950"/>
          <p14:tracePt t="35329" x="5661025" y="1624013"/>
          <p14:tracePt t="35337" x="5624513" y="1614488"/>
          <p14:tracePt t="35353" x="5570538" y="1604963"/>
          <p14:tracePt t="35361" x="5534025" y="1604963"/>
          <p14:tracePt t="35369" x="5478463" y="1604963"/>
          <p14:tracePt t="35377" x="5405438" y="1604963"/>
          <p14:tracePt t="35385" x="5305425" y="1604963"/>
          <p14:tracePt t="35393" x="5214938" y="1604963"/>
          <p14:tracePt t="35400" x="5105400" y="1604963"/>
          <p14:tracePt t="35409" x="5014913" y="1604963"/>
          <p14:tracePt t="35417" x="4905375" y="1604963"/>
          <p14:tracePt t="35425" x="4795838" y="1604963"/>
          <p14:tracePt t="35434" x="4686300" y="1604963"/>
          <p14:tracePt t="35441" x="4594225" y="1604963"/>
          <p14:tracePt t="35449" x="4503738" y="1604963"/>
          <p14:tracePt t="35457" x="4430713" y="1604963"/>
          <p14:tracePt t="35465" x="4357688" y="1604963"/>
          <p14:tracePt t="35473" x="4303713" y="1604963"/>
          <p14:tracePt t="35481" x="4238625" y="1604963"/>
          <p14:tracePt t="35489" x="4202113" y="1604963"/>
          <p14:tracePt t="35497" x="4129088" y="1631950"/>
          <p14:tracePt t="35505" x="4102100" y="1641475"/>
          <p14:tracePt t="35513" x="4084638" y="1641475"/>
          <p14:tracePt t="35524" x="4048125" y="1651000"/>
          <p14:tracePt t="35531" x="4029075" y="1660525"/>
          <p14:tracePt t="35539" x="4011613" y="1668463"/>
          <p14:tracePt t="35545" x="3992563" y="1687513"/>
          <p14:tracePt t="35561" x="3975100" y="1697038"/>
          <p14:tracePt t="35585" x="3975100" y="1714500"/>
          <p14:tracePt t="35593" x="3975100" y="1724025"/>
          <p14:tracePt t="35600" x="3984625" y="1741488"/>
          <p14:tracePt t="35609" x="3992563" y="1751013"/>
          <p14:tracePt t="35617" x="4021138" y="1768475"/>
          <p14:tracePt t="35626" x="4048125" y="1778000"/>
          <p14:tracePt t="35637" x="4102100" y="1787525"/>
          <p14:tracePt t="35644" x="4165600" y="1797050"/>
          <p14:tracePt t="35653" x="4257675" y="1824038"/>
          <p14:tracePt t="35658" x="4357688" y="1851025"/>
          <p14:tracePt t="35667" x="4430713" y="1870075"/>
          <p14:tracePt t="35676" x="4549775" y="1897063"/>
          <p14:tracePt t="35681" x="4622800" y="1906588"/>
          <p14:tracePt t="35689" x="4695825" y="1924050"/>
          <p14:tracePt t="35698" x="4759325" y="1933575"/>
          <p14:tracePt t="35705" x="4813300" y="1933575"/>
          <p14:tracePt t="35713" x="4849813" y="1951038"/>
          <p14:tracePt t="35769" x="4859338" y="1951038"/>
          <p14:tracePt t="35795" x="4886325" y="1960563"/>
          <p14:tracePt t="35802" x="4895850" y="1960563"/>
          <p14:tracePt t="35815" x="4913313" y="1970088"/>
          <p14:tracePt t="35819" x="4922838" y="1970088"/>
          <p14:tracePt t="35835" x="4932363" y="1970088"/>
          <p14:tracePt t="35843" x="4932363" y="1979613"/>
          <p14:tracePt t="35979" x="4941888" y="1979613"/>
          <p14:tracePt t="35986" x="4949825" y="1987550"/>
          <p14:tracePt t="36001" x="4949825" y="1997075"/>
          <p14:tracePt t="36010" x="4968875" y="2006600"/>
          <p14:tracePt t="36020" x="4978400" y="2006600"/>
          <p14:tracePt t="36029" x="5005388" y="2006600"/>
          <p14:tracePt t="36034" x="5022850" y="2016125"/>
          <p14:tracePt t="36041" x="5095875" y="2043113"/>
          <p14:tracePt t="36049" x="5122863" y="2043113"/>
          <p14:tracePt t="36057" x="5195888" y="2052638"/>
          <p14:tracePt t="36064" x="5232400" y="2052638"/>
          <p14:tracePt t="36073" x="5287963" y="2070100"/>
          <p14:tracePt t="36081" x="5351463" y="2070100"/>
          <p14:tracePt t="36089" x="5405438" y="2079625"/>
          <p14:tracePt t="36097" x="5487988" y="2116138"/>
          <p14:tracePt t="36105" x="5561013" y="2116138"/>
          <p14:tracePt t="36113" x="5624513" y="2133600"/>
          <p14:tracePt t="36121" x="5680075" y="2143125"/>
          <p14:tracePt t="36140" x="5853113" y="2152650"/>
          <p14:tracePt t="36145" x="5889625" y="2160588"/>
          <p14:tracePt t="36154" x="5926138" y="2179638"/>
          <p14:tracePt t="36162" x="5962650" y="2179638"/>
          <p14:tracePt t="36170" x="5989638" y="2189163"/>
          <p14:tracePt t="36178" x="6007100" y="2189163"/>
          <p14:tracePt t="36331" x="5999163" y="2197100"/>
          <p14:tracePt t="36339" x="5972175" y="2216150"/>
          <p14:tracePt t="36346" x="5935663" y="2233613"/>
          <p14:tracePt t="36353" x="5907088" y="2243138"/>
          <p14:tracePt t="36363" x="5889625" y="2243138"/>
          <p14:tracePt t="36371" x="5843588" y="2270125"/>
          <p14:tracePt t="36385" x="5816600" y="2279650"/>
          <p14:tracePt t="36402" x="5807075" y="2279650"/>
          <p14:tracePt t="36409" x="5789613" y="2289175"/>
          <p14:tracePt t="36426" x="5770563" y="2298700"/>
          <p14:tracePt t="36444" x="5761038" y="2306638"/>
          <p14:tracePt t="36506" x="5753100" y="2316163"/>
          <p14:tracePt t="36619" x="5743575" y="2325688"/>
          <p14:tracePt t="36635" x="5743575" y="2343150"/>
          <p14:tracePt t="36643" x="5724525" y="2362200"/>
          <p14:tracePt t="36657" x="5716588" y="2371725"/>
          <p14:tracePt t="36825" x="5716588" y="2389188"/>
          <p14:tracePt t="36833" x="5734050" y="2416175"/>
          <p14:tracePt t="36841" x="5770563" y="2425700"/>
          <p14:tracePt t="36849" x="5853113" y="2452688"/>
          <p14:tracePt t="36857" x="5962650" y="2481263"/>
          <p14:tracePt t="36867" x="6043613" y="2498725"/>
          <p14:tracePt t="36873" x="6116638" y="2517775"/>
          <p14:tracePt t="36882" x="6235700" y="2535238"/>
          <p14:tracePt t="36889" x="6308725" y="2535238"/>
          <p14:tracePt t="36897" x="6399213" y="2535238"/>
          <p14:tracePt t="36905" x="6508750" y="2535238"/>
          <p14:tracePt t="36913" x="6600825" y="2535238"/>
          <p14:tracePt t="36921" x="6654800" y="2535238"/>
          <p14:tracePt t="36929" x="6746875" y="2535238"/>
          <p14:tracePt t="36937" x="6800850" y="2535238"/>
          <p14:tracePt t="36945" x="6864350" y="2535238"/>
          <p14:tracePt t="36953" x="6919913" y="2517775"/>
          <p14:tracePt t="36961" x="6983413" y="2508250"/>
          <p14:tracePt t="36969" x="7037388" y="2508250"/>
          <p14:tracePt t="36977" x="7119938" y="2498725"/>
          <p14:tracePt t="36986" x="7192963" y="2498725"/>
          <p14:tracePt t="36993" x="7265988" y="2498725"/>
          <p14:tracePt t="37000" x="7356475" y="2498725"/>
          <p14:tracePt t="37009" x="7448550" y="2498725"/>
          <p14:tracePt t="37017" x="7539038" y="2498725"/>
          <p14:tracePt t="37025" x="7648575" y="2498725"/>
          <p14:tracePt t="37034" x="7740650" y="2498725"/>
          <p14:tracePt t="37041" x="7831138" y="2498725"/>
          <p14:tracePt t="37050" x="7931150" y="2498725"/>
          <p14:tracePt t="37057" x="8040688" y="2525713"/>
          <p14:tracePt t="37068" x="8150225" y="2554288"/>
          <p14:tracePt t="37073" x="8269288" y="2571750"/>
          <p14:tracePt t="37081" x="8342313" y="2598738"/>
          <p14:tracePt t="37089" x="8459788" y="2625725"/>
          <p14:tracePt t="37097" x="8515350" y="2635250"/>
          <p14:tracePt t="37105" x="8615363" y="2662238"/>
          <p14:tracePt t="37113" x="8651875" y="2671763"/>
          <p14:tracePt t="37121" x="8697913" y="2698750"/>
          <p14:tracePt t="37142" x="8761413" y="2717800"/>
          <p14:tracePt t="37146" x="8778875" y="2727325"/>
          <p14:tracePt t="37153" x="8788400" y="2727325"/>
          <p14:tracePt t="37161" x="8815388" y="2735263"/>
          <p14:tracePt t="37177" x="8842375" y="2744788"/>
          <p14:tracePt t="37185" x="8861425" y="2763838"/>
          <p14:tracePt t="37193" x="8897938" y="2781300"/>
          <p14:tracePt t="37202" x="8924925" y="2800350"/>
          <p14:tracePt t="37209" x="8970963" y="2817813"/>
          <p14:tracePt t="37217" x="9017000" y="2844800"/>
          <p14:tracePt t="37225" x="9080500" y="2881313"/>
        </p14:tracePtLst>
      </p14:laserTraceLst>
    </p:ext>
  </p:extLs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p:txBody>
          <a:bodyPr/>
          <a:lstStyle/>
          <a:p>
            <a:r>
              <a:rPr lang="en-US" altLang="ja-JP"/>
              <a:t>DOR</a:t>
            </a:r>
            <a:r>
              <a:rPr lang="ja-JP" altLang="en-US"/>
              <a:t>　</a:t>
            </a:r>
            <a:r>
              <a:rPr lang="en-US" altLang="ja-JP"/>
              <a:t>for torus</a:t>
            </a:r>
          </a:p>
        </p:txBody>
      </p:sp>
      <p:sp>
        <p:nvSpPr>
          <p:cNvPr id="47107" name="Oval 3"/>
          <p:cNvSpPr>
            <a:spLocks noChangeArrowheads="1"/>
          </p:cNvSpPr>
          <p:nvPr/>
        </p:nvSpPr>
        <p:spPr bwMode="auto">
          <a:xfrm>
            <a:off x="2209800" y="1243013"/>
            <a:ext cx="4800600" cy="609600"/>
          </a:xfrm>
          <a:prstGeom prst="ellipse">
            <a:avLst/>
          </a:prstGeom>
          <a:noFill/>
          <a:ln w="28575">
            <a:solidFill>
              <a:schemeClr val="tx1"/>
            </a:solidFill>
            <a:round/>
            <a:headEnd/>
            <a:tailEnd/>
          </a:ln>
          <a:effectLst/>
          <a:extLst>
            <a:ext uri="{909E8E84-426E-40DD-AFC4-6F175D3DCCD1}">
              <a14:hiddenFill xmlns:a14="http://schemas.microsoft.com/office/drawing/2010/main">
                <a:solidFill>
                  <a:srgbClr val="FF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7108" name="Oval 4"/>
          <p:cNvSpPr>
            <a:spLocks noChangeArrowheads="1"/>
          </p:cNvSpPr>
          <p:nvPr/>
        </p:nvSpPr>
        <p:spPr bwMode="auto">
          <a:xfrm>
            <a:off x="2667000" y="1624013"/>
            <a:ext cx="228600" cy="3048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7109" name="Oval 5"/>
          <p:cNvSpPr>
            <a:spLocks noChangeArrowheads="1"/>
          </p:cNvSpPr>
          <p:nvPr/>
        </p:nvSpPr>
        <p:spPr bwMode="auto">
          <a:xfrm>
            <a:off x="3352800" y="1700213"/>
            <a:ext cx="228600" cy="3048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7110" name="Oval 6"/>
          <p:cNvSpPr>
            <a:spLocks noChangeArrowheads="1"/>
          </p:cNvSpPr>
          <p:nvPr/>
        </p:nvSpPr>
        <p:spPr bwMode="auto">
          <a:xfrm>
            <a:off x="4191000" y="1700213"/>
            <a:ext cx="228600" cy="3048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7111" name="Oval 7"/>
          <p:cNvSpPr>
            <a:spLocks noChangeArrowheads="1"/>
          </p:cNvSpPr>
          <p:nvPr/>
        </p:nvSpPr>
        <p:spPr bwMode="auto">
          <a:xfrm>
            <a:off x="4953000" y="1700213"/>
            <a:ext cx="228600" cy="3048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7112" name="Oval 8"/>
          <p:cNvSpPr>
            <a:spLocks noChangeArrowheads="1"/>
          </p:cNvSpPr>
          <p:nvPr/>
        </p:nvSpPr>
        <p:spPr bwMode="auto">
          <a:xfrm>
            <a:off x="5562600" y="1700213"/>
            <a:ext cx="228600" cy="3048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7113" name="Oval 9"/>
          <p:cNvSpPr>
            <a:spLocks noChangeArrowheads="1"/>
          </p:cNvSpPr>
          <p:nvPr/>
        </p:nvSpPr>
        <p:spPr bwMode="auto">
          <a:xfrm>
            <a:off x="6324600" y="1624013"/>
            <a:ext cx="228600" cy="3048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7115" name="Line 11"/>
          <p:cNvSpPr>
            <a:spLocks noChangeShapeType="1"/>
          </p:cNvSpPr>
          <p:nvPr/>
        </p:nvSpPr>
        <p:spPr bwMode="auto">
          <a:xfrm>
            <a:off x="5181600" y="2157413"/>
            <a:ext cx="533400" cy="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7118" name="Line 14"/>
          <p:cNvSpPr>
            <a:spLocks noChangeShapeType="1"/>
          </p:cNvSpPr>
          <p:nvPr/>
        </p:nvSpPr>
        <p:spPr bwMode="auto">
          <a:xfrm flipV="1">
            <a:off x="5791200" y="2005013"/>
            <a:ext cx="533400" cy="15240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7119" name="Line 15"/>
          <p:cNvSpPr>
            <a:spLocks noChangeShapeType="1"/>
          </p:cNvSpPr>
          <p:nvPr/>
        </p:nvSpPr>
        <p:spPr bwMode="auto">
          <a:xfrm flipH="1">
            <a:off x="2916238" y="1027113"/>
            <a:ext cx="3124200" cy="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7121" name="Text Box 17"/>
          <p:cNvSpPr txBox="1">
            <a:spLocks noChangeArrowheads="1"/>
          </p:cNvSpPr>
          <p:nvPr/>
        </p:nvSpPr>
        <p:spPr bwMode="auto">
          <a:xfrm>
            <a:off x="4348163" y="450850"/>
            <a:ext cx="43973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sz="2400" b="1">
                <a:latin typeface="Times New Roman" panose="02020603050405020304" pitchFamily="18" charset="0"/>
              </a:rPr>
              <a:t>1</a:t>
            </a:r>
          </a:p>
        </p:txBody>
      </p:sp>
      <p:sp>
        <p:nvSpPr>
          <p:cNvPr id="47122" name="Line 18"/>
          <p:cNvSpPr>
            <a:spLocks noChangeShapeType="1"/>
          </p:cNvSpPr>
          <p:nvPr/>
        </p:nvSpPr>
        <p:spPr bwMode="auto">
          <a:xfrm>
            <a:off x="2895600" y="2005013"/>
            <a:ext cx="457200" cy="76200"/>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7123" name="Text Box 19"/>
          <p:cNvSpPr txBox="1">
            <a:spLocks noChangeArrowheads="1"/>
          </p:cNvSpPr>
          <p:nvPr/>
        </p:nvSpPr>
        <p:spPr bwMode="auto">
          <a:xfrm>
            <a:off x="5219700" y="2251075"/>
            <a:ext cx="3921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sz="2400" b="1">
                <a:latin typeface="Times New Roman" panose="02020603050405020304" pitchFamily="18" charset="0"/>
              </a:rPr>
              <a:t>０</a:t>
            </a:r>
          </a:p>
        </p:txBody>
      </p:sp>
      <p:sp>
        <p:nvSpPr>
          <p:cNvPr id="47124" name="Text Box 20"/>
          <p:cNvSpPr txBox="1">
            <a:spLocks noChangeArrowheads="1"/>
          </p:cNvSpPr>
          <p:nvPr/>
        </p:nvSpPr>
        <p:spPr bwMode="auto">
          <a:xfrm>
            <a:off x="1547813" y="6035675"/>
            <a:ext cx="691515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2400">
                <a:latin typeface="Times New Roman" panose="02020603050405020304" pitchFamily="18" charset="0"/>
              </a:rPr>
              <a:t>Virtual channel number is changed when the round trip</a:t>
            </a:r>
          </a:p>
          <a:p>
            <a:r>
              <a:rPr lang="en-US" altLang="ja-JP" sz="2400">
                <a:latin typeface="Times New Roman" panose="02020603050405020304" pitchFamily="18" charset="0"/>
              </a:rPr>
              <a:t>link is used.</a:t>
            </a:r>
          </a:p>
        </p:txBody>
      </p:sp>
      <p:sp>
        <p:nvSpPr>
          <p:cNvPr id="47125" name="Line 21"/>
          <p:cNvSpPr>
            <a:spLocks noChangeShapeType="1"/>
          </p:cNvSpPr>
          <p:nvPr/>
        </p:nvSpPr>
        <p:spPr bwMode="auto">
          <a:xfrm>
            <a:off x="3635375" y="2108200"/>
            <a:ext cx="504825" cy="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7126" name="Text Box 22"/>
          <p:cNvSpPr txBox="1">
            <a:spLocks noChangeArrowheads="1"/>
          </p:cNvSpPr>
          <p:nvPr/>
        </p:nvSpPr>
        <p:spPr bwMode="auto">
          <a:xfrm>
            <a:off x="5867400" y="2251075"/>
            <a:ext cx="3921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sz="2400" b="1">
                <a:latin typeface="Times New Roman" panose="02020603050405020304" pitchFamily="18" charset="0"/>
              </a:rPr>
              <a:t>０</a:t>
            </a:r>
          </a:p>
        </p:txBody>
      </p:sp>
      <p:sp>
        <p:nvSpPr>
          <p:cNvPr id="47127" name="Text Box 23"/>
          <p:cNvSpPr txBox="1">
            <a:spLocks noChangeArrowheads="1"/>
          </p:cNvSpPr>
          <p:nvPr/>
        </p:nvSpPr>
        <p:spPr bwMode="auto">
          <a:xfrm>
            <a:off x="2843213" y="2200275"/>
            <a:ext cx="3365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2400" b="1">
                <a:latin typeface="Times New Roman" panose="02020603050405020304" pitchFamily="18" charset="0"/>
              </a:rPr>
              <a:t>1</a:t>
            </a:r>
          </a:p>
        </p:txBody>
      </p:sp>
      <p:sp>
        <p:nvSpPr>
          <p:cNvPr id="47128" name="Text Box 24"/>
          <p:cNvSpPr txBox="1">
            <a:spLocks noChangeArrowheads="1"/>
          </p:cNvSpPr>
          <p:nvPr/>
        </p:nvSpPr>
        <p:spPr bwMode="auto">
          <a:xfrm>
            <a:off x="3587750" y="2324100"/>
            <a:ext cx="3365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2400" b="1">
                <a:latin typeface="Times New Roman" panose="02020603050405020304" pitchFamily="18" charset="0"/>
              </a:rPr>
              <a:t>1</a:t>
            </a:r>
          </a:p>
        </p:txBody>
      </p:sp>
      <p:sp>
        <p:nvSpPr>
          <p:cNvPr id="47129" name="Line 25"/>
          <p:cNvSpPr>
            <a:spLocks noChangeShapeType="1"/>
          </p:cNvSpPr>
          <p:nvPr/>
        </p:nvSpPr>
        <p:spPr bwMode="auto">
          <a:xfrm>
            <a:off x="3563938" y="2900363"/>
            <a:ext cx="503237" cy="0"/>
          </a:xfrm>
          <a:prstGeom prst="line">
            <a:avLst/>
          </a:prstGeom>
          <a:noFill/>
          <a:ln w="28575">
            <a:solidFill>
              <a:srgbClr val="0066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7130" name="Line 26"/>
          <p:cNvSpPr>
            <a:spLocks noChangeShapeType="1"/>
          </p:cNvSpPr>
          <p:nvPr/>
        </p:nvSpPr>
        <p:spPr bwMode="auto">
          <a:xfrm>
            <a:off x="4356100" y="2900363"/>
            <a:ext cx="503238" cy="0"/>
          </a:xfrm>
          <a:prstGeom prst="line">
            <a:avLst/>
          </a:prstGeom>
          <a:noFill/>
          <a:ln w="28575">
            <a:solidFill>
              <a:srgbClr val="0066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7131" name="Line 27"/>
          <p:cNvSpPr>
            <a:spLocks noChangeShapeType="1"/>
          </p:cNvSpPr>
          <p:nvPr/>
        </p:nvSpPr>
        <p:spPr bwMode="auto">
          <a:xfrm>
            <a:off x="5148263" y="2900363"/>
            <a:ext cx="503237" cy="0"/>
          </a:xfrm>
          <a:prstGeom prst="line">
            <a:avLst/>
          </a:prstGeom>
          <a:noFill/>
          <a:ln w="28575">
            <a:solidFill>
              <a:srgbClr val="0066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7132" name="Text Box 28"/>
          <p:cNvSpPr txBox="1">
            <a:spLocks noChangeArrowheads="1"/>
          </p:cNvSpPr>
          <p:nvPr/>
        </p:nvSpPr>
        <p:spPr bwMode="auto">
          <a:xfrm>
            <a:off x="3635375" y="2874963"/>
            <a:ext cx="3921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sz="2400" b="1">
                <a:solidFill>
                  <a:srgbClr val="0066FF"/>
                </a:solidFill>
                <a:latin typeface="Times New Roman" panose="02020603050405020304" pitchFamily="18" charset="0"/>
              </a:rPr>
              <a:t>０</a:t>
            </a:r>
          </a:p>
        </p:txBody>
      </p:sp>
      <p:sp>
        <p:nvSpPr>
          <p:cNvPr id="47133" name="Text Box 29"/>
          <p:cNvSpPr txBox="1">
            <a:spLocks noChangeArrowheads="1"/>
          </p:cNvSpPr>
          <p:nvPr/>
        </p:nvSpPr>
        <p:spPr bwMode="auto">
          <a:xfrm>
            <a:off x="4395788" y="2900363"/>
            <a:ext cx="39211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sz="2400" b="1">
                <a:solidFill>
                  <a:srgbClr val="0066FF"/>
                </a:solidFill>
                <a:latin typeface="Times New Roman" panose="02020603050405020304" pitchFamily="18" charset="0"/>
              </a:rPr>
              <a:t>０</a:t>
            </a:r>
          </a:p>
        </p:txBody>
      </p:sp>
      <p:sp>
        <p:nvSpPr>
          <p:cNvPr id="47134" name="Text Box 30"/>
          <p:cNvSpPr txBox="1">
            <a:spLocks noChangeArrowheads="1"/>
          </p:cNvSpPr>
          <p:nvPr/>
        </p:nvSpPr>
        <p:spPr bwMode="auto">
          <a:xfrm>
            <a:off x="5156200" y="2874963"/>
            <a:ext cx="3921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sz="2400" b="1">
                <a:solidFill>
                  <a:srgbClr val="0066FF"/>
                </a:solidFill>
                <a:latin typeface="Times New Roman" panose="02020603050405020304" pitchFamily="18" charset="0"/>
              </a:rPr>
              <a:t>０</a:t>
            </a:r>
          </a:p>
        </p:txBody>
      </p:sp>
      <p:sp>
        <p:nvSpPr>
          <p:cNvPr id="47136" name="AutoShape 32"/>
          <p:cNvSpPr>
            <a:spLocks noChangeArrowheads="1"/>
          </p:cNvSpPr>
          <p:nvPr/>
        </p:nvSpPr>
        <p:spPr bwMode="auto">
          <a:xfrm>
            <a:off x="1908175" y="4191000"/>
            <a:ext cx="4724400" cy="1371600"/>
          </a:xfrm>
          <a:prstGeom prst="roundRect">
            <a:avLst>
              <a:gd name="adj" fmla="val 16667"/>
            </a:avLst>
          </a:prstGeom>
          <a:solidFill>
            <a:srgbClr val="99CCFF">
              <a:alpha val="50000"/>
            </a:srgbClr>
          </a:solidFill>
          <a:ln>
            <a:noFill/>
          </a:ln>
          <a:effectLst/>
          <a:extLst>
            <a:ext uri="{91240B29-F687-4F45-9708-019B960494DF}">
              <a14:hiddenLine xmlns:a14="http://schemas.microsoft.com/office/drawing/2010/main" w="25400">
                <a:solidFill>
                  <a:schemeClr val="accent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ja-JP" altLang="en-US"/>
          </a:p>
        </p:txBody>
      </p:sp>
      <p:sp>
        <p:nvSpPr>
          <p:cNvPr id="47137" name="Rectangle 33"/>
          <p:cNvSpPr>
            <a:spLocks noChangeArrowheads="1"/>
          </p:cNvSpPr>
          <p:nvPr/>
        </p:nvSpPr>
        <p:spPr bwMode="auto">
          <a:xfrm>
            <a:off x="2441575" y="4495800"/>
            <a:ext cx="533400" cy="914400"/>
          </a:xfrm>
          <a:prstGeom prst="rect">
            <a:avLst/>
          </a:prstGeom>
          <a:solidFill>
            <a:srgbClr val="FF99CC"/>
          </a:solidFill>
          <a:ln w="476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ja-JP" altLang="en-US"/>
          </a:p>
        </p:txBody>
      </p:sp>
      <p:sp>
        <p:nvSpPr>
          <p:cNvPr id="47138" name="Rectangle 34"/>
          <p:cNvSpPr>
            <a:spLocks noChangeArrowheads="1"/>
          </p:cNvSpPr>
          <p:nvPr/>
        </p:nvSpPr>
        <p:spPr bwMode="auto">
          <a:xfrm>
            <a:off x="3508375" y="4495800"/>
            <a:ext cx="533400" cy="914400"/>
          </a:xfrm>
          <a:prstGeom prst="rect">
            <a:avLst/>
          </a:prstGeom>
          <a:solidFill>
            <a:srgbClr val="FF99CC"/>
          </a:solidFill>
          <a:ln w="476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ja-JP" altLang="en-US"/>
          </a:p>
        </p:txBody>
      </p:sp>
      <p:sp>
        <p:nvSpPr>
          <p:cNvPr id="47139" name="Rectangle 35"/>
          <p:cNvSpPr>
            <a:spLocks noChangeArrowheads="1"/>
          </p:cNvSpPr>
          <p:nvPr/>
        </p:nvSpPr>
        <p:spPr bwMode="auto">
          <a:xfrm>
            <a:off x="4575175" y="4495800"/>
            <a:ext cx="533400" cy="914400"/>
          </a:xfrm>
          <a:prstGeom prst="rect">
            <a:avLst/>
          </a:prstGeom>
          <a:solidFill>
            <a:srgbClr val="FF99CC"/>
          </a:solidFill>
          <a:ln w="476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ja-JP" altLang="en-US"/>
          </a:p>
        </p:txBody>
      </p:sp>
      <p:sp>
        <p:nvSpPr>
          <p:cNvPr id="47140" name="Rectangle 36"/>
          <p:cNvSpPr>
            <a:spLocks noChangeArrowheads="1"/>
          </p:cNvSpPr>
          <p:nvPr/>
        </p:nvSpPr>
        <p:spPr bwMode="auto">
          <a:xfrm>
            <a:off x="5641975" y="4495800"/>
            <a:ext cx="533400" cy="914400"/>
          </a:xfrm>
          <a:prstGeom prst="rect">
            <a:avLst/>
          </a:prstGeom>
          <a:solidFill>
            <a:srgbClr val="FF99CC"/>
          </a:solidFill>
          <a:ln w="476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ja-JP" altLang="en-US"/>
          </a:p>
        </p:txBody>
      </p:sp>
      <p:grpSp>
        <p:nvGrpSpPr>
          <p:cNvPr id="47141" name="Group 37"/>
          <p:cNvGrpSpPr>
            <a:grpSpLocks/>
          </p:cNvGrpSpPr>
          <p:nvPr/>
        </p:nvGrpSpPr>
        <p:grpSpPr bwMode="auto">
          <a:xfrm>
            <a:off x="2473325" y="4605338"/>
            <a:ext cx="3670300" cy="304800"/>
            <a:chOff x="3092" y="1296"/>
            <a:chExt cx="2312" cy="192"/>
          </a:xfrm>
        </p:grpSpPr>
        <p:sp>
          <p:nvSpPr>
            <p:cNvPr id="47142" name="Rectangle 38"/>
            <p:cNvSpPr>
              <a:spLocks noChangeArrowheads="1"/>
            </p:cNvSpPr>
            <p:nvPr/>
          </p:nvSpPr>
          <p:spPr bwMode="auto">
            <a:xfrm>
              <a:off x="3092" y="1296"/>
              <a:ext cx="96" cy="192"/>
            </a:xfrm>
            <a:prstGeom prst="rect">
              <a:avLst/>
            </a:prstGeom>
            <a:solidFill>
              <a:srgbClr val="FFFF99"/>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endParaRPr lang="ja-JP" altLang="en-US"/>
            </a:p>
          </p:txBody>
        </p:sp>
        <p:sp>
          <p:nvSpPr>
            <p:cNvPr id="47143" name="Rectangle 39"/>
            <p:cNvSpPr>
              <a:spLocks noChangeArrowheads="1"/>
            </p:cNvSpPr>
            <p:nvPr/>
          </p:nvSpPr>
          <p:spPr bwMode="auto">
            <a:xfrm>
              <a:off x="3188" y="1296"/>
              <a:ext cx="96" cy="192"/>
            </a:xfrm>
            <a:prstGeom prst="rect">
              <a:avLst/>
            </a:prstGeom>
            <a:solidFill>
              <a:srgbClr val="FFFF99"/>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endParaRPr lang="ja-JP" altLang="en-US"/>
            </a:p>
          </p:txBody>
        </p:sp>
        <p:sp>
          <p:nvSpPr>
            <p:cNvPr id="47144" name="Rectangle 40"/>
            <p:cNvSpPr>
              <a:spLocks noChangeArrowheads="1"/>
            </p:cNvSpPr>
            <p:nvPr/>
          </p:nvSpPr>
          <p:spPr bwMode="auto">
            <a:xfrm>
              <a:off x="3284" y="1296"/>
              <a:ext cx="96" cy="192"/>
            </a:xfrm>
            <a:prstGeom prst="rect">
              <a:avLst/>
            </a:prstGeom>
            <a:solidFill>
              <a:srgbClr val="FFFF99"/>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endParaRPr lang="ja-JP" altLang="en-US"/>
            </a:p>
          </p:txBody>
        </p:sp>
        <p:sp>
          <p:nvSpPr>
            <p:cNvPr id="47145" name="Rectangle 41"/>
            <p:cNvSpPr>
              <a:spLocks noChangeArrowheads="1"/>
            </p:cNvSpPr>
            <p:nvPr/>
          </p:nvSpPr>
          <p:spPr bwMode="auto">
            <a:xfrm>
              <a:off x="3772" y="1296"/>
              <a:ext cx="96" cy="192"/>
            </a:xfrm>
            <a:prstGeom prst="rect">
              <a:avLst/>
            </a:prstGeom>
            <a:solidFill>
              <a:srgbClr val="FFFF99"/>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endParaRPr lang="ja-JP" altLang="en-US"/>
            </a:p>
          </p:txBody>
        </p:sp>
        <p:sp>
          <p:nvSpPr>
            <p:cNvPr id="47146" name="Rectangle 42"/>
            <p:cNvSpPr>
              <a:spLocks noChangeArrowheads="1"/>
            </p:cNvSpPr>
            <p:nvPr/>
          </p:nvSpPr>
          <p:spPr bwMode="auto">
            <a:xfrm>
              <a:off x="3868" y="1296"/>
              <a:ext cx="96" cy="192"/>
            </a:xfrm>
            <a:prstGeom prst="rect">
              <a:avLst/>
            </a:prstGeom>
            <a:solidFill>
              <a:srgbClr val="FFFF99"/>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endParaRPr lang="ja-JP" altLang="en-US"/>
            </a:p>
          </p:txBody>
        </p:sp>
        <p:sp>
          <p:nvSpPr>
            <p:cNvPr id="47147" name="Rectangle 43"/>
            <p:cNvSpPr>
              <a:spLocks noChangeArrowheads="1"/>
            </p:cNvSpPr>
            <p:nvPr/>
          </p:nvSpPr>
          <p:spPr bwMode="auto">
            <a:xfrm>
              <a:off x="3964" y="1296"/>
              <a:ext cx="96" cy="192"/>
            </a:xfrm>
            <a:prstGeom prst="rect">
              <a:avLst/>
            </a:prstGeom>
            <a:solidFill>
              <a:srgbClr val="FFFF99"/>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endParaRPr lang="ja-JP" altLang="en-US"/>
            </a:p>
          </p:txBody>
        </p:sp>
        <p:sp>
          <p:nvSpPr>
            <p:cNvPr id="47148" name="Rectangle 44"/>
            <p:cNvSpPr>
              <a:spLocks noChangeArrowheads="1"/>
            </p:cNvSpPr>
            <p:nvPr/>
          </p:nvSpPr>
          <p:spPr bwMode="auto">
            <a:xfrm>
              <a:off x="4443" y="1296"/>
              <a:ext cx="96" cy="192"/>
            </a:xfrm>
            <a:prstGeom prst="rect">
              <a:avLst/>
            </a:prstGeom>
            <a:solidFill>
              <a:srgbClr val="FFFF99"/>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endParaRPr lang="ja-JP" altLang="en-US"/>
            </a:p>
          </p:txBody>
        </p:sp>
        <p:sp>
          <p:nvSpPr>
            <p:cNvPr id="47149" name="Rectangle 45"/>
            <p:cNvSpPr>
              <a:spLocks noChangeArrowheads="1"/>
            </p:cNvSpPr>
            <p:nvPr/>
          </p:nvSpPr>
          <p:spPr bwMode="auto">
            <a:xfrm>
              <a:off x="4539" y="1296"/>
              <a:ext cx="96" cy="192"/>
            </a:xfrm>
            <a:prstGeom prst="rect">
              <a:avLst/>
            </a:prstGeom>
            <a:solidFill>
              <a:srgbClr val="FFFF99"/>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endParaRPr lang="ja-JP" altLang="en-US"/>
            </a:p>
          </p:txBody>
        </p:sp>
        <p:sp>
          <p:nvSpPr>
            <p:cNvPr id="47150" name="Rectangle 46"/>
            <p:cNvSpPr>
              <a:spLocks noChangeArrowheads="1"/>
            </p:cNvSpPr>
            <p:nvPr/>
          </p:nvSpPr>
          <p:spPr bwMode="auto">
            <a:xfrm>
              <a:off x="4635" y="1296"/>
              <a:ext cx="96" cy="192"/>
            </a:xfrm>
            <a:prstGeom prst="rect">
              <a:avLst/>
            </a:prstGeom>
            <a:solidFill>
              <a:srgbClr val="FFFF99"/>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endParaRPr lang="ja-JP" altLang="en-US"/>
            </a:p>
          </p:txBody>
        </p:sp>
        <p:sp>
          <p:nvSpPr>
            <p:cNvPr id="47151" name="Rectangle 47"/>
            <p:cNvSpPr>
              <a:spLocks noChangeArrowheads="1"/>
            </p:cNvSpPr>
            <p:nvPr/>
          </p:nvSpPr>
          <p:spPr bwMode="auto">
            <a:xfrm>
              <a:off x="5116" y="1296"/>
              <a:ext cx="96" cy="192"/>
            </a:xfrm>
            <a:prstGeom prst="rect">
              <a:avLst/>
            </a:prstGeom>
            <a:solidFill>
              <a:srgbClr val="FFFF99"/>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endParaRPr lang="ja-JP" altLang="en-US"/>
            </a:p>
          </p:txBody>
        </p:sp>
        <p:sp>
          <p:nvSpPr>
            <p:cNvPr id="47152" name="Rectangle 48"/>
            <p:cNvSpPr>
              <a:spLocks noChangeArrowheads="1"/>
            </p:cNvSpPr>
            <p:nvPr/>
          </p:nvSpPr>
          <p:spPr bwMode="auto">
            <a:xfrm>
              <a:off x="5212" y="1296"/>
              <a:ext cx="96" cy="192"/>
            </a:xfrm>
            <a:prstGeom prst="rect">
              <a:avLst/>
            </a:prstGeom>
            <a:solidFill>
              <a:srgbClr val="FFFF99"/>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endParaRPr lang="ja-JP" altLang="en-US"/>
            </a:p>
          </p:txBody>
        </p:sp>
        <p:sp>
          <p:nvSpPr>
            <p:cNvPr id="47153" name="Rectangle 49"/>
            <p:cNvSpPr>
              <a:spLocks noChangeArrowheads="1"/>
            </p:cNvSpPr>
            <p:nvPr/>
          </p:nvSpPr>
          <p:spPr bwMode="auto">
            <a:xfrm>
              <a:off x="5308" y="1296"/>
              <a:ext cx="96" cy="192"/>
            </a:xfrm>
            <a:prstGeom prst="rect">
              <a:avLst/>
            </a:prstGeom>
            <a:solidFill>
              <a:srgbClr val="FFFF99"/>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endParaRPr lang="ja-JP" altLang="en-US"/>
            </a:p>
          </p:txBody>
        </p:sp>
      </p:grpSp>
      <p:grpSp>
        <p:nvGrpSpPr>
          <p:cNvPr id="47154" name="Group 50"/>
          <p:cNvGrpSpPr>
            <a:grpSpLocks/>
          </p:cNvGrpSpPr>
          <p:nvPr/>
        </p:nvGrpSpPr>
        <p:grpSpPr bwMode="auto">
          <a:xfrm>
            <a:off x="2482850" y="4986338"/>
            <a:ext cx="3670300" cy="304800"/>
            <a:chOff x="3092" y="1296"/>
            <a:chExt cx="2312" cy="192"/>
          </a:xfrm>
        </p:grpSpPr>
        <p:sp>
          <p:nvSpPr>
            <p:cNvPr id="47155" name="Rectangle 51"/>
            <p:cNvSpPr>
              <a:spLocks noChangeArrowheads="1"/>
            </p:cNvSpPr>
            <p:nvPr/>
          </p:nvSpPr>
          <p:spPr bwMode="auto">
            <a:xfrm>
              <a:off x="3092" y="1296"/>
              <a:ext cx="96" cy="192"/>
            </a:xfrm>
            <a:prstGeom prst="rect">
              <a:avLst/>
            </a:prstGeom>
            <a:solidFill>
              <a:srgbClr val="FFFF99"/>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endParaRPr lang="ja-JP" altLang="en-US"/>
            </a:p>
          </p:txBody>
        </p:sp>
        <p:sp>
          <p:nvSpPr>
            <p:cNvPr id="47156" name="Rectangle 52"/>
            <p:cNvSpPr>
              <a:spLocks noChangeArrowheads="1"/>
            </p:cNvSpPr>
            <p:nvPr/>
          </p:nvSpPr>
          <p:spPr bwMode="auto">
            <a:xfrm>
              <a:off x="3188" y="1296"/>
              <a:ext cx="96" cy="192"/>
            </a:xfrm>
            <a:prstGeom prst="rect">
              <a:avLst/>
            </a:prstGeom>
            <a:solidFill>
              <a:srgbClr val="FFFF99"/>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endParaRPr lang="ja-JP" altLang="en-US"/>
            </a:p>
          </p:txBody>
        </p:sp>
        <p:sp>
          <p:nvSpPr>
            <p:cNvPr id="47157" name="Rectangle 53"/>
            <p:cNvSpPr>
              <a:spLocks noChangeArrowheads="1"/>
            </p:cNvSpPr>
            <p:nvPr/>
          </p:nvSpPr>
          <p:spPr bwMode="auto">
            <a:xfrm>
              <a:off x="3284" y="1296"/>
              <a:ext cx="96" cy="192"/>
            </a:xfrm>
            <a:prstGeom prst="rect">
              <a:avLst/>
            </a:prstGeom>
            <a:solidFill>
              <a:srgbClr val="FFFF99"/>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endParaRPr lang="ja-JP" altLang="en-US"/>
            </a:p>
          </p:txBody>
        </p:sp>
        <p:sp>
          <p:nvSpPr>
            <p:cNvPr id="47158" name="Rectangle 54"/>
            <p:cNvSpPr>
              <a:spLocks noChangeArrowheads="1"/>
            </p:cNvSpPr>
            <p:nvPr/>
          </p:nvSpPr>
          <p:spPr bwMode="auto">
            <a:xfrm>
              <a:off x="3772" y="1296"/>
              <a:ext cx="96" cy="192"/>
            </a:xfrm>
            <a:prstGeom prst="rect">
              <a:avLst/>
            </a:prstGeom>
            <a:solidFill>
              <a:srgbClr val="FFFF99"/>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endParaRPr lang="ja-JP" altLang="en-US"/>
            </a:p>
          </p:txBody>
        </p:sp>
        <p:sp>
          <p:nvSpPr>
            <p:cNvPr id="47159" name="Rectangle 55"/>
            <p:cNvSpPr>
              <a:spLocks noChangeArrowheads="1"/>
            </p:cNvSpPr>
            <p:nvPr/>
          </p:nvSpPr>
          <p:spPr bwMode="auto">
            <a:xfrm>
              <a:off x="3868" y="1296"/>
              <a:ext cx="96" cy="192"/>
            </a:xfrm>
            <a:prstGeom prst="rect">
              <a:avLst/>
            </a:prstGeom>
            <a:solidFill>
              <a:srgbClr val="FFFF99"/>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endParaRPr lang="ja-JP" altLang="en-US"/>
            </a:p>
          </p:txBody>
        </p:sp>
        <p:sp>
          <p:nvSpPr>
            <p:cNvPr id="47160" name="Rectangle 56"/>
            <p:cNvSpPr>
              <a:spLocks noChangeArrowheads="1"/>
            </p:cNvSpPr>
            <p:nvPr/>
          </p:nvSpPr>
          <p:spPr bwMode="auto">
            <a:xfrm>
              <a:off x="3964" y="1296"/>
              <a:ext cx="96" cy="192"/>
            </a:xfrm>
            <a:prstGeom prst="rect">
              <a:avLst/>
            </a:prstGeom>
            <a:solidFill>
              <a:srgbClr val="FFFF99"/>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endParaRPr lang="ja-JP" altLang="en-US"/>
            </a:p>
          </p:txBody>
        </p:sp>
        <p:sp>
          <p:nvSpPr>
            <p:cNvPr id="47161" name="Rectangle 57"/>
            <p:cNvSpPr>
              <a:spLocks noChangeArrowheads="1"/>
            </p:cNvSpPr>
            <p:nvPr/>
          </p:nvSpPr>
          <p:spPr bwMode="auto">
            <a:xfrm>
              <a:off x="4443" y="1296"/>
              <a:ext cx="96" cy="192"/>
            </a:xfrm>
            <a:prstGeom prst="rect">
              <a:avLst/>
            </a:prstGeom>
            <a:solidFill>
              <a:srgbClr val="FFFF99"/>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endParaRPr lang="ja-JP" altLang="en-US"/>
            </a:p>
          </p:txBody>
        </p:sp>
        <p:sp>
          <p:nvSpPr>
            <p:cNvPr id="47162" name="Rectangle 58"/>
            <p:cNvSpPr>
              <a:spLocks noChangeArrowheads="1"/>
            </p:cNvSpPr>
            <p:nvPr/>
          </p:nvSpPr>
          <p:spPr bwMode="auto">
            <a:xfrm>
              <a:off x="4539" y="1296"/>
              <a:ext cx="96" cy="192"/>
            </a:xfrm>
            <a:prstGeom prst="rect">
              <a:avLst/>
            </a:prstGeom>
            <a:solidFill>
              <a:srgbClr val="FFFF99"/>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endParaRPr lang="ja-JP" altLang="en-US"/>
            </a:p>
          </p:txBody>
        </p:sp>
        <p:sp>
          <p:nvSpPr>
            <p:cNvPr id="47163" name="Rectangle 59"/>
            <p:cNvSpPr>
              <a:spLocks noChangeArrowheads="1"/>
            </p:cNvSpPr>
            <p:nvPr/>
          </p:nvSpPr>
          <p:spPr bwMode="auto">
            <a:xfrm>
              <a:off x="4635" y="1296"/>
              <a:ext cx="96" cy="192"/>
            </a:xfrm>
            <a:prstGeom prst="rect">
              <a:avLst/>
            </a:prstGeom>
            <a:solidFill>
              <a:srgbClr val="FFFF99"/>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endParaRPr lang="ja-JP" altLang="en-US"/>
            </a:p>
          </p:txBody>
        </p:sp>
        <p:sp>
          <p:nvSpPr>
            <p:cNvPr id="47164" name="Rectangle 60"/>
            <p:cNvSpPr>
              <a:spLocks noChangeArrowheads="1"/>
            </p:cNvSpPr>
            <p:nvPr/>
          </p:nvSpPr>
          <p:spPr bwMode="auto">
            <a:xfrm>
              <a:off x="5116" y="1296"/>
              <a:ext cx="96" cy="192"/>
            </a:xfrm>
            <a:prstGeom prst="rect">
              <a:avLst/>
            </a:prstGeom>
            <a:solidFill>
              <a:srgbClr val="FFFF99"/>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endParaRPr lang="ja-JP" altLang="en-US"/>
            </a:p>
          </p:txBody>
        </p:sp>
        <p:sp>
          <p:nvSpPr>
            <p:cNvPr id="47165" name="Rectangle 61"/>
            <p:cNvSpPr>
              <a:spLocks noChangeArrowheads="1"/>
            </p:cNvSpPr>
            <p:nvPr/>
          </p:nvSpPr>
          <p:spPr bwMode="auto">
            <a:xfrm>
              <a:off x="5212" y="1296"/>
              <a:ext cx="96" cy="192"/>
            </a:xfrm>
            <a:prstGeom prst="rect">
              <a:avLst/>
            </a:prstGeom>
            <a:solidFill>
              <a:srgbClr val="FFFF99"/>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endParaRPr lang="ja-JP" altLang="en-US"/>
            </a:p>
          </p:txBody>
        </p:sp>
        <p:sp>
          <p:nvSpPr>
            <p:cNvPr id="47166" name="Rectangle 62"/>
            <p:cNvSpPr>
              <a:spLocks noChangeArrowheads="1"/>
            </p:cNvSpPr>
            <p:nvPr/>
          </p:nvSpPr>
          <p:spPr bwMode="auto">
            <a:xfrm>
              <a:off x="5308" y="1296"/>
              <a:ext cx="96" cy="192"/>
            </a:xfrm>
            <a:prstGeom prst="rect">
              <a:avLst/>
            </a:prstGeom>
            <a:solidFill>
              <a:srgbClr val="FFFF99"/>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endParaRPr lang="ja-JP" altLang="en-US"/>
            </a:p>
          </p:txBody>
        </p:sp>
      </p:grpSp>
      <p:sp>
        <p:nvSpPr>
          <p:cNvPr id="47171" name="Line 67"/>
          <p:cNvSpPr>
            <a:spLocks noChangeShapeType="1"/>
          </p:cNvSpPr>
          <p:nvPr/>
        </p:nvSpPr>
        <p:spPr bwMode="auto">
          <a:xfrm>
            <a:off x="2974975" y="4724400"/>
            <a:ext cx="533400" cy="0"/>
          </a:xfrm>
          <a:prstGeom prst="line">
            <a:avLst/>
          </a:prstGeom>
          <a:noFill/>
          <a:ln w="508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ja-JP" altLang="en-US"/>
          </a:p>
        </p:txBody>
      </p:sp>
      <p:sp>
        <p:nvSpPr>
          <p:cNvPr id="47172" name="Line 68"/>
          <p:cNvSpPr>
            <a:spLocks noChangeShapeType="1"/>
          </p:cNvSpPr>
          <p:nvPr/>
        </p:nvSpPr>
        <p:spPr bwMode="auto">
          <a:xfrm>
            <a:off x="4041775" y="4724400"/>
            <a:ext cx="533400" cy="0"/>
          </a:xfrm>
          <a:prstGeom prst="line">
            <a:avLst/>
          </a:prstGeom>
          <a:noFill/>
          <a:ln w="508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ja-JP" altLang="en-US"/>
          </a:p>
        </p:txBody>
      </p:sp>
      <p:sp>
        <p:nvSpPr>
          <p:cNvPr id="47173" name="Line 69"/>
          <p:cNvSpPr>
            <a:spLocks noChangeShapeType="1"/>
          </p:cNvSpPr>
          <p:nvPr/>
        </p:nvSpPr>
        <p:spPr bwMode="auto">
          <a:xfrm>
            <a:off x="5108575" y="4724400"/>
            <a:ext cx="533400" cy="0"/>
          </a:xfrm>
          <a:prstGeom prst="line">
            <a:avLst/>
          </a:prstGeom>
          <a:noFill/>
          <a:ln w="508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ja-JP" altLang="en-US"/>
          </a:p>
        </p:txBody>
      </p:sp>
      <p:sp>
        <p:nvSpPr>
          <p:cNvPr id="47174" name="Line 70"/>
          <p:cNvSpPr>
            <a:spLocks noChangeShapeType="1"/>
          </p:cNvSpPr>
          <p:nvPr/>
        </p:nvSpPr>
        <p:spPr bwMode="auto">
          <a:xfrm flipV="1">
            <a:off x="6175375" y="4724400"/>
            <a:ext cx="228600" cy="0"/>
          </a:xfrm>
          <a:prstGeom prst="line">
            <a:avLst/>
          </a:prstGeom>
          <a:noFill/>
          <a:ln w="508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ja-JP" altLang="en-US"/>
          </a:p>
        </p:txBody>
      </p:sp>
      <p:sp>
        <p:nvSpPr>
          <p:cNvPr id="47175" name="Line 71"/>
          <p:cNvSpPr>
            <a:spLocks noChangeShapeType="1"/>
          </p:cNvSpPr>
          <p:nvPr/>
        </p:nvSpPr>
        <p:spPr bwMode="auto">
          <a:xfrm flipH="1" flipV="1">
            <a:off x="6403975" y="4343400"/>
            <a:ext cx="0" cy="381000"/>
          </a:xfrm>
          <a:prstGeom prst="line">
            <a:avLst/>
          </a:prstGeom>
          <a:noFill/>
          <a:ln w="508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ja-JP" altLang="en-US"/>
          </a:p>
        </p:txBody>
      </p:sp>
      <p:sp>
        <p:nvSpPr>
          <p:cNvPr id="47176" name="Line 72"/>
          <p:cNvSpPr>
            <a:spLocks noChangeShapeType="1"/>
          </p:cNvSpPr>
          <p:nvPr/>
        </p:nvSpPr>
        <p:spPr bwMode="auto">
          <a:xfrm flipH="1" flipV="1">
            <a:off x="2136775" y="4343400"/>
            <a:ext cx="4267200" cy="0"/>
          </a:xfrm>
          <a:prstGeom prst="line">
            <a:avLst/>
          </a:prstGeom>
          <a:noFill/>
          <a:ln w="508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ja-JP" altLang="en-US"/>
          </a:p>
        </p:txBody>
      </p:sp>
      <p:sp>
        <p:nvSpPr>
          <p:cNvPr id="47177" name="Line 73"/>
          <p:cNvSpPr>
            <a:spLocks noChangeShapeType="1"/>
          </p:cNvSpPr>
          <p:nvPr/>
        </p:nvSpPr>
        <p:spPr bwMode="auto">
          <a:xfrm>
            <a:off x="2136775" y="4343400"/>
            <a:ext cx="0" cy="762000"/>
          </a:xfrm>
          <a:prstGeom prst="line">
            <a:avLst/>
          </a:prstGeom>
          <a:noFill/>
          <a:ln w="508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ja-JP" altLang="en-US"/>
          </a:p>
        </p:txBody>
      </p:sp>
      <p:sp>
        <p:nvSpPr>
          <p:cNvPr id="47178" name="Line 74"/>
          <p:cNvSpPr>
            <a:spLocks noChangeShapeType="1"/>
          </p:cNvSpPr>
          <p:nvPr/>
        </p:nvSpPr>
        <p:spPr bwMode="auto">
          <a:xfrm flipV="1">
            <a:off x="2136775" y="5105400"/>
            <a:ext cx="304800" cy="0"/>
          </a:xfrm>
          <a:prstGeom prst="line">
            <a:avLst/>
          </a:prstGeom>
          <a:noFill/>
          <a:ln w="508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ja-JP" altLang="en-US"/>
          </a:p>
        </p:txBody>
      </p:sp>
      <p:sp>
        <p:nvSpPr>
          <p:cNvPr id="47179" name="Line 75"/>
          <p:cNvSpPr>
            <a:spLocks noChangeShapeType="1"/>
          </p:cNvSpPr>
          <p:nvPr/>
        </p:nvSpPr>
        <p:spPr bwMode="auto">
          <a:xfrm>
            <a:off x="2974975" y="5105400"/>
            <a:ext cx="533400" cy="0"/>
          </a:xfrm>
          <a:prstGeom prst="line">
            <a:avLst/>
          </a:prstGeom>
          <a:noFill/>
          <a:ln w="508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ja-JP" altLang="en-US"/>
          </a:p>
        </p:txBody>
      </p:sp>
      <p:pic>
        <p:nvPicPr>
          <p:cNvPr id="2" name="オーディオ 1">
            <a:hlinkClick r:id="" action="ppaction://media"/>
            <a:extLst>
              <a:ext uri="{FF2B5EF4-FFF2-40B4-BE49-F238E27FC236}">
                <a16:creationId xmlns:a16="http://schemas.microsoft.com/office/drawing/2014/main" id="{8337E37B-E9CB-4CF7-B44F-A52DF084AB7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4645"/>
    </mc:Choice>
    <mc:Fallback>
      <p:transition spd="slow" advTm="246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2135" x="9080500" y="3492500"/>
          <p14:tracePt t="2142" x="9024938" y="3492500"/>
          <p14:tracePt t="2148" x="8970963" y="3492500"/>
          <p14:tracePt t="2156" x="8888413" y="3492500"/>
          <p14:tracePt t="2164" x="8834438" y="3492500"/>
          <p14:tracePt t="2172" x="8778875" y="3492500"/>
          <p14:tracePt t="2180" x="8724900" y="3492500"/>
          <p14:tracePt t="2188" x="8669338" y="3492500"/>
          <p14:tracePt t="2196" x="8615363" y="3492500"/>
          <p14:tracePt t="2204" x="8569325" y="3492500"/>
          <p14:tracePt t="2212" x="8515350" y="3492500"/>
          <p14:tracePt t="2220" x="8478838" y="3492500"/>
          <p14:tracePt t="2228" x="8423275" y="3492500"/>
          <p14:tracePt t="2236" x="8378825" y="3492500"/>
          <p14:tracePt t="2244" x="8342313" y="3492500"/>
          <p14:tracePt t="2252" x="8296275" y="3492500"/>
          <p14:tracePt t="2259" x="8259763" y="3492500"/>
          <p14:tracePt t="2268" x="8213725" y="3492500"/>
          <p14:tracePt t="2275" x="8177213" y="3492500"/>
          <p14:tracePt t="2284" x="8140700" y="3492500"/>
          <p14:tracePt t="2291" x="8113713" y="3492500"/>
          <p14:tracePt t="2301" x="8077200" y="3492500"/>
          <p14:tracePt t="2311" x="8059738" y="3492500"/>
          <p14:tracePt t="2317" x="8031163" y="3492500"/>
          <p14:tracePt t="2328" x="8013700" y="3492500"/>
          <p14:tracePt t="2336" x="7986713" y="3492500"/>
          <p14:tracePt t="2342" x="7977188" y="3492500"/>
          <p14:tracePt t="2348" x="7958138" y="3492500"/>
          <p14:tracePt t="2356" x="7940675" y="3492500"/>
          <p14:tracePt t="2363" x="7931150" y="3492500"/>
          <p14:tracePt t="2371" x="7921625" y="3492500"/>
          <p14:tracePt t="2387" x="7913688" y="3492500"/>
          <p14:tracePt t="3155" x="7913688" y="3502025"/>
          <p14:tracePt t="3283" x="7921625" y="3511550"/>
          <p14:tracePt t="3291" x="7931150" y="3519488"/>
          <p14:tracePt t="3307" x="7931150" y="3538538"/>
          <p14:tracePt t="3315" x="7940675" y="3548063"/>
          <p14:tracePt t="4381" x="7940675" y="3556000"/>
          <p14:tracePt t="4429" x="7931150" y="3556000"/>
          <p14:tracePt t="4486" x="7921625" y="3565525"/>
          <p14:tracePt t="4637" x="7913688" y="3575050"/>
          <p14:tracePt t="4677" x="7904163" y="3575050"/>
          <p14:tracePt t="4685" x="7894638" y="3584575"/>
          <p14:tracePt t="6456" x="7885113" y="3584575"/>
          <p14:tracePt t="6463" x="7877175" y="3584575"/>
          <p14:tracePt t="6632" x="7867650" y="3584575"/>
          <p14:tracePt t="6667" x="7867650" y="3575050"/>
          <p14:tracePt t="6742" x="7858125" y="3565525"/>
          <p14:tracePt t="6763" x="7850188" y="3556000"/>
          <p14:tracePt t="6771" x="7831138" y="3548063"/>
          <p14:tracePt t="6787" x="7821613" y="3538538"/>
          <p14:tracePt t="6795" x="7804150" y="3529013"/>
          <p14:tracePt t="6803" x="7794625" y="3519488"/>
          <p14:tracePt t="6811" x="7767638" y="3511550"/>
          <p14:tracePt t="6819" x="7758113" y="3502025"/>
          <p14:tracePt t="6835" x="7731125" y="3502025"/>
          <p14:tracePt t="6843" x="7712075" y="3492500"/>
          <p14:tracePt t="6851" x="7658100" y="3492500"/>
          <p14:tracePt t="6859" x="7567613" y="3492500"/>
          <p14:tracePt t="6867" x="7466013" y="3492500"/>
          <p14:tracePt t="6877" x="7339013" y="3492500"/>
          <p14:tracePt t="6893" x="6983413" y="3492500"/>
          <p14:tracePt t="6899" x="6800850" y="3492500"/>
          <p14:tracePt t="6907" x="6618288" y="3492500"/>
          <p14:tracePt t="6915" x="6435725" y="3492500"/>
          <p14:tracePt t="6924" x="6308725" y="3492500"/>
          <p14:tracePt t="6932" x="6199188" y="3492500"/>
          <p14:tracePt t="6941" x="6089650" y="3492500"/>
          <p14:tracePt t="6947" x="5999163" y="3492500"/>
          <p14:tracePt t="6956" x="5889625" y="3492500"/>
          <p14:tracePt t="6963" x="5761038" y="3492500"/>
          <p14:tracePt t="6971" x="5670550" y="3492500"/>
          <p14:tracePt t="6980" x="5561013" y="3492500"/>
          <p14:tracePt t="6988" x="5451475" y="3475038"/>
          <p14:tracePt t="6996" x="5351463" y="3465513"/>
          <p14:tracePt t="7004" x="5278438" y="3465513"/>
          <p14:tracePt t="7012" x="5205413" y="3438525"/>
          <p14:tracePt t="7021" x="5141913" y="3429000"/>
          <p14:tracePt t="7030" x="5086350" y="3429000"/>
          <p14:tracePt t="7037" x="5059363" y="3419475"/>
          <p14:tracePt t="7044" x="5049838" y="3419475"/>
          <p14:tracePt t="7052" x="5032375" y="3411538"/>
          <p14:tracePt t="7083" x="5014913" y="3392488"/>
          <p14:tracePt t="7123" x="5005388" y="3382963"/>
          <p14:tracePt t="7132" x="4995863" y="3375025"/>
          <p14:tracePt t="7147" x="4986338" y="3365500"/>
          <p14:tracePt t="7156" x="4968875" y="3346450"/>
          <p14:tracePt t="7163" x="4959350" y="3346450"/>
          <p14:tracePt t="7179" x="4959350" y="3338513"/>
          <p14:tracePt t="7187" x="4932363" y="3328988"/>
          <p14:tracePt t="7195" x="4922838" y="3328988"/>
          <p14:tracePt t="7204" x="4905375" y="3319463"/>
          <p14:tracePt t="7211" x="4876800" y="3319463"/>
          <p14:tracePt t="7220" x="4832350" y="3302000"/>
          <p14:tracePt t="7228" x="4803775" y="3292475"/>
          <p14:tracePt t="7236" x="4759325" y="3282950"/>
          <p14:tracePt t="7244" x="4722813" y="3282950"/>
          <p14:tracePt t="7252" x="4630738" y="3246438"/>
          <p14:tracePt t="7259" x="4603750" y="3236913"/>
          <p14:tracePt t="7267" x="4549775" y="3219450"/>
          <p14:tracePt t="7275" x="4503738" y="3209925"/>
          <p14:tracePt t="7283" x="4457700" y="3192463"/>
          <p14:tracePt t="7292" x="4413250" y="3182938"/>
          <p14:tracePt t="7299" x="4357688" y="3163888"/>
          <p14:tracePt t="7307" x="4303713" y="3163888"/>
          <p14:tracePt t="7317" x="4238625" y="3155950"/>
          <p14:tracePt t="7327" x="4148138" y="3155950"/>
          <p14:tracePt t="7333" x="4048125" y="3127375"/>
          <p14:tracePt t="7345" x="4011613" y="3127375"/>
          <p14:tracePt t="7349" x="3956050" y="3119438"/>
          <p14:tracePt t="7361" x="3911600" y="3119438"/>
          <p14:tracePt t="7365" x="3892550" y="3119438"/>
          <p14:tracePt t="7379" x="3892550" y="3109913"/>
          <p14:tracePt t="7693" x="3883025" y="3100388"/>
          <p14:tracePt t="8085" x="3892550" y="3100388"/>
          <p14:tracePt t="8092" x="3911600" y="3100388"/>
          <p14:tracePt t="8101" x="3948113" y="3119438"/>
          <p14:tracePt t="8111" x="3956050" y="3127375"/>
          <p14:tracePt t="8116" x="3984625" y="3136900"/>
          <p14:tracePt t="8131" x="3992563" y="3146425"/>
          <p14:tracePt t="8141" x="4002088" y="3155950"/>
          <p14:tracePt t="8157" x="4002088" y="3163888"/>
          <p14:tracePt t="8163" x="4002088" y="3173413"/>
          <p14:tracePt t="8188" x="4002088" y="3192463"/>
          <p14:tracePt t="8207" x="4002088" y="3200400"/>
          <p14:tracePt t="8221" x="4002088" y="3209925"/>
          <p14:tracePt t="8229" x="4002088" y="3219450"/>
          <p14:tracePt t="8238" x="4002088" y="3228975"/>
          <p14:tracePt t="8245" x="3984625" y="3246438"/>
          <p14:tracePt t="8252" x="3956050" y="3255963"/>
          <p14:tracePt t="8260" x="3902075" y="3265488"/>
          <p14:tracePt t="8268" x="3838575" y="3273425"/>
          <p14:tracePt t="8277" x="3775075" y="3302000"/>
          <p14:tracePt t="8284" x="3719513" y="3302000"/>
          <p14:tracePt t="8293" x="3646488" y="3302000"/>
          <p14:tracePt t="8300" x="3592513" y="3302000"/>
          <p14:tracePt t="8307" x="3536950" y="3302000"/>
          <p14:tracePt t="8315" x="3473450" y="3302000"/>
          <p14:tracePt t="8324" x="3446463" y="3302000"/>
          <p14:tracePt t="8331" x="3427413" y="3302000"/>
          <p14:tracePt t="8341" x="3419475" y="3302000"/>
          <p14:tracePt t="8357" x="3409950" y="3302000"/>
          <p14:tracePt t="8363" x="3400425" y="3292475"/>
          <p14:tracePt t="8371" x="3390900" y="3282950"/>
          <p14:tracePt t="8379" x="3390900" y="3273425"/>
          <p14:tracePt t="8395" x="3390900" y="3265488"/>
          <p14:tracePt t="8404" x="3390900" y="3236913"/>
          <p14:tracePt t="8420" x="3390900" y="3228975"/>
          <p14:tracePt t="8428" x="3382963" y="3209925"/>
          <p14:tracePt t="8501" x="3382963" y="3192463"/>
          <p14:tracePt t="8517" x="3382963" y="3182938"/>
          <p14:tracePt t="8525" x="3382963" y="3173413"/>
          <p14:tracePt t="8549" x="3382963" y="3146425"/>
          <p14:tracePt t="8560" x="3390900" y="3136900"/>
          <p14:tracePt t="8572" x="3390900" y="3127375"/>
          <p14:tracePt t="8588" x="3400425" y="3109913"/>
          <p14:tracePt t="8604" x="3409950" y="3090863"/>
          <p14:tracePt t="8645" x="3419475" y="3082925"/>
          <p14:tracePt t="8667" x="3419475" y="3073400"/>
          <p14:tracePt t="8692" x="3436938" y="3054350"/>
          <p14:tracePt t="8708" x="3446463" y="3054350"/>
          <p14:tracePt t="8725" x="3455988" y="3046413"/>
          <p14:tracePt t="8750" x="3455988" y="3027363"/>
          <p14:tracePt t="8757" x="3463925" y="3017838"/>
          <p14:tracePt t="8780" x="3473450" y="3017838"/>
          <p14:tracePt t="8788" x="3482975" y="3009900"/>
          <p14:tracePt t="8797" x="3482975" y="3000375"/>
          <p14:tracePt t="8805" x="3490913" y="2990850"/>
          <p14:tracePt t="8814" x="3500438" y="2990850"/>
          <p14:tracePt t="8821" x="3519488" y="2982913"/>
          <p14:tracePt t="8831" x="3536950" y="2954338"/>
          <p14:tracePt t="8835" x="3556000" y="2946400"/>
          <p14:tracePt t="8843" x="3592513" y="2927350"/>
          <p14:tracePt t="8851" x="3619500" y="2917825"/>
          <p14:tracePt t="8859" x="3636963" y="2909888"/>
          <p14:tracePt t="8877" x="3709988" y="2881313"/>
          <p14:tracePt t="8883" x="3729038" y="2873375"/>
          <p14:tracePt t="8892" x="3756025" y="2873375"/>
          <p14:tracePt t="8899" x="3802063" y="2854325"/>
          <p14:tracePt t="8907" x="3829050" y="2854325"/>
          <p14:tracePt t="8915" x="3875088" y="2844800"/>
          <p14:tracePt t="8923" x="3948113" y="2836863"/>
          <p14:tracePt t="8931" x="3992563" y="2827338"/>
          <p14:tracePt t="8941" x="4065588" y="2827338"/>
          <p14:tracePt t="8948" x="4175125" y="2827338"/>
          <p14:tracePt t="8961" x="4267200" y="2827338"/>
          <p14:tracePt t="8963" x="4376738" y="2827338"/>
          <p14:tracePt t="8977" x="4521200" y="2827338"/>
          <p14:tracePt t="8983" x="4667250" y="2827338"/>
          <p14:tracePt t="8990" x="4849813" y="2827338"/>
          <p14:tracePt t="8996" x="4995863" y="2827338"/>
          <p14:tracePt t="9003" x="5241925" y="2827338"/>
          <p14:tracePt t="9012" x="5470525" y="2827338"/>
          <p14:tracePt t="9019" x="5734050" y="2836863"/>
          <p14:tracePt t="9028" x="6016625" y="2873375"/>
          <p14:tracePt t="9036" x="6262688" y="2909888"/>
          <p14:tracePt t="9044" x="6472238" y="2936875"/>
          <p14:tracePt t="9051" x="6637338" y="2954338"/>
          <p14:tracePt t="9059" x="6754813" y="2982913"/>
          <p14:tracePt t="9067" x="6846888" y="2990850"/>
          <p14:tracePt t="9075" x="6864350" y="2990850"/>
          <p14:tracePt t="9083" x="6873875" y="2990850"/>
          <p14:tracePt t="9187" x="6864350" y="2990850"/>
          <p14:tracePt t="9195" x="6846888" y="2990850"/>
          <p14:tracePt t="9203" x="6819900" y="2990850"/>
          <p14:tracePt t="9213" x="6800850" y="2990850"/>
          <p14:tracePt t="9219" x="6783388" y="2990850"/>
          <p14:tracePt t="9227" x="6764338" y="2982913"/>
          <p14:tracePt t="9235" x="6737350" y="2963863"/>
          <p14:tracePt t="9245" x="6700838" y="2936875"/>
          <p14:tracePt t="9252" x="6691313" y="2900363"/>
          <p14:tracePt t="9263" x="6673850" y="2881313"/>
          <p14:tracePt t="9268" x="6673850" y="2827338"/>
          <p14:tracePt t="9276" x="6673850" y="2790825"/>
          <p14:tracePt t="9284" x="6673850" y="2735263"/>
          <p14:tracePt t="9292" x="6673850" y="2671763"/>
          <p14:tracePt t="9300" x="6673850" y="2617788"/>
          <p14:tracePt t="9307" x="6673850" y="2562225"/>
          <p14:tracePt t="9316" x="6673850" y="2508250"/>
          <p14:tracePt t="9324" x="6673850" y="2452688"/>
          <p14:tracePt t="9333" x="6673850" y="2408238"/>
          <p14:tracePt t="9349" x="6673850" y="2325688"/>
          <p14:tracePt t="9361" x="6681788" y="2279650"/>
          <p14:tracePt t="9364" x="6681788" y="2243138"/>
          <p14:tracePt t="9372" x="6681788" y="2233613"/>
          <p14:tracePt t="9380" x="6681788" y="2206625"/>
          <p14:tracePt t="9388" x="6673850" y="2189163"/>
          <p14:tracePt t="9461" x="6664325" y="2179638"/>
          <p14:tracePt t="9477" x="6654800" y="2179638"/>
          <p14:tracePt t="9485" x="6637338" y="2179638"/>
          <p14:tracePt t="9492" x="6618288" y="2179638"/>
          <p14:tracePt t="9499" x="6581775" y="2179638"/>
          <p14:tracePt t="9507" x="6564313" y="2179638"/>
          <p14:tracePt t="9515" x="6527800" y="2179638"/>
          <p14:tracePt t="9523" x="6472238" y="2179638"/>
          <p14:tracePt t="9531" x="6427788" y="2197100"/>
          <p14:tracePt t="9540" x="6408738" y="2197100"/>
          <p14:tracePt t="9547" x="6372225" y="2197100"/>
          <p14:tracePt t="9556" x="6335713" y="2197100"/>
          <p14:tracePt t="9563" x="6308725" y="2197100"/>
          <p14:tracePt t="9572" x="6281738" y="2197100"/>
          <p14:tracePt t="9579" x="6272213" y="2197100"/>
          <p14:tracePt t="9587" x="6262688" y="2197100"/>
          <p14:tracePt t="9595" x="6254750" y="2197100"/>
          <p14:tracePt t="9604" x="6245225" y="2197100"/>
          <p14:tracePt t="9653" x="6235700" y="2197100"/>
          <p14:tracePt t="9662" x="6226175" y="2197100"/>
          <p14:tracePt t="9667" x="6208713" y="2197100"/>
          <p14:tracePt t="9675" x="6181725" y="2197100"/>
          <p14:tracePt t="9683" x="6162675" y="2189163"/>
          <p14:tracePt t="9691" x="6145213" y="2189163"/>
          <p14:tracePt t="9699" x="6116638" y="2189163"/>
          <p14:tracePt t="9707" x="6099175" y="2179638"/>
          <p14:tracePt t="9715" x="6089650" y="2170113"/>
          <p14:tracePt t="9723" x="6072188" y="2152650"/>
          <p14:tracePt t="9740" x="6062663" y="2143125"/>
          <p14:tracePt t="9757" x="6053138" y="2133600"/>
          <p14:tracePt t="9780" x="6043613" y="2125663"/>
          <p14:tracePt t="9803" x="6043613" y="2116138"/>
          <p14:tracePt t="9851" x="6043613" y="2106613"/>
          <p14:tracePt t="9867" x="6043613" y="2089150"/>
          <p14:tracePt t="9883" x="6053138" y="2070100"/>
          <p14:tracePt t="9891" x="6062663" y="2060575"/>
          <p14:tracePt t="9900" x="6089650" y="2052638"/>
          <p14:tracePt t="9908" x="6108700" y="2052638"/>
          <p14:tracePt t="9915" x="6145213" y="2033588"/>
          <p14:tracePt t="9925" x="6153150" y="2033588"/>
          <p14:tracePt t="9931" x="6199188" y="2033588"/>
          <p14:tracePt t="9941" x="6245225" y="2024063"/>
          <p14:tracePt t="9947" x="6272213" y="2024063"/>
          <p14:tracePt t="9956" x="6308725" y="2006600"/>
          <p14:tracePt t="9963" x="6354763" y="2006600"/>
          <p14:tracePt t="9971" x="6372225" y="1997075"/>
          <p14:tracePt t="9979" x="6418263" y="1979613"/>
          <p14:tracePt t="9995" x="6435725" y="1970088"/>
          <p14:tracePt t="10158" x="6391275" y="1979613"/>
          <p14:tracePt t="10163" x="6335713" y="1987550"/>
          <p14:tracePt t="10171" x="6272213" y="2006600"/>
          <p14:tracePt t="10179" x="6208713" y="2024063"/>
          <p14:tracePt t="10187" x="6172200" y="2033588"/>
          <p14:tracePt t="10195" x="6108700" y="2052638"/>
          <p14:tracePt t="10203" x="6072188" y="2052638"/>
          <p14:tracePt t="10211" x="6053138" y="2052638"/>
          <p14:tracePt t="10221" x="6026150" y="2052638"/>
          <p14:tracePt t="10229" x="6016625" y="2052638"/>
          <p14:tracePt t="10237" x="6007100" y="2052638"/>
          <p14:tracePt t="10605" x="5989638" y="2079625"/>
          <p14:tracePt t="10613" x="5980113" y="2089150"/>
          <p14:tracePt t="10629" x="5972175" y="2089150"/>
          <p14:tracePt t="10637" x="5962650" y="2097088"/>
          <p14:tracePt t="10660" x="5953125" y="2106613"/>
          <p14:tracePt t="10877" x="5953125" y="2116138"/>
          <p14:tracePt t="10885" x="5972175" y="2116138"/>
          <p14:tracePt t="10893" x="6026150" y="2116138"/>
          <p14:tracePt t="10900" x="6072188" y="2106613"/>
          <p14:tracePt t="10908" x="6126163" y="2106613"/>
          <p14:tracePt t="10916" x="6189663" y="2089150"/>
          <p14:tracePt t="10923" x="6281738" y="2060575"/>
          <p14:tracePt t="10931" x="6335713" y="2060575"/>
          <p14:tracePt t="10940" x="6399213" y="2052638"/>
          <p14:tracePt t="10949" x="6472238" y="2043113"/>
          <p14:tracePt t="10966" x="6591300" y="2024063"/>
          <p14:tracePt t="10977" x="6654800" y="2006600"/>
          <p14:tracePt t="10980" x="6691313" y="1987550"/>
          <p14:tracePt t="10988" x="6737350" y="1979613"/>
          <p14:tracePt t="10996" x="6754813" y="1970088"/>
          <p14:tracePt t="11004" x="6783388" y="1970088"/>
          <p14:tracePt t="11012" x="6800850" y="1951038"/>
          <p14:tracePt t="11020" x="6837363" y="1951038"/>
          <p14:tracePt t="11028" x="6837363" y="1943100"/>
          <p14:tracePt t="11036" x="6864350" y="1933575"/>
          <p14:tracePt t="11044" x="6873875" y="1933575"/>
          <p14:tracePt t="11052" x="6892925" y="1924050"/>
          <p14:tracePt t="11067" x="6919913" y="1914525"/>
          <p14:tracePt t="11075" x="6929438" y="1906588"/>
          <p14:tracePt t="11261" x="6919913" y="1906588"/>
          <p14:tracePt t="11275" x="6910388" y="1906588"/>
          <p14:tracePt t="11283" x="6900863" y="1906588"/>
          <p14:tracePt t="11291" x="6892925" y="1906588"/>
          <p14:tracePt t="11299" x="6883400" y="1906588"/>
          <p14:tracePt t="11315" x="6873875" y="1906588"/>
          <p14:tracePt t="11388" x="6864350" y="1906588"/>
          <p14:tracePt t="11549" x="6856413" y="1906588"/>
          <p14:tracePt t="11941" x="6846888" y="1906588"/>
          <p14:tracePt t="12069" x="6856413" y="1887538"/>
          <p14:tracePt t="12077" x="6864350" y="1887538"/>
          <p14:tracePt t="12083" x="6892925" y="1860550"/>
          <p14:tracePt t="12091" x="6900863" y="1851025"/>
          <p14:tracePt t="12099" x="6910388" y="1833563"/>
          <p14:tracePt t="12108" x="6937375" y="1814513"/>
          <p14:tracePt t="12115" x="6937375" y="1804988"/>
          <p14:tracePt t="12123" x="6946900" y="1787525"/>
          <p14:tracePt t="12131" x="6956425" y="1778000"/>
          <p14:tracePt t="12140" x="6956425" y="1768475"/>
          <p14:tracePt t="12147" x="6973888" y="1751013"/>
          <p14:tracePt t="12163" x="6973888" y="1741488"/>
          <p14:tracePt t="12257" x="6973888" y="1731963"/>
          <p14:tracePt t="12259" x="6973888" y="1724025"/>
          <p14:tracePt t="12267" x="6964363" y="1704975"/>
          <p14:tracePt t="12275" x="6956425" y="1687513"/>
          <p14:tracePt t="12283" x="6937375" y="1668463"/>
          <p14:tracePt t="12291" x="6929438" y="1651000"/>
          <p14:tracePt t="12299" x="6919913" y="1641475"/>
          <p14:tracePt t="12308" x="6910388" y="1624013"/>
          <p14:tracePt t="12315" x="6910388" y="1614488"/>
          <p14:tracePt t="12324" x="6900863" y="1595438"/>
          <p14:tracePt t="12331" x="6900863" y="1587500"/>
          <p14:tracePt t="12340" x="6892925" y="1577975"/>
          <p14:tracePt t="12347" x="6883400" y="1568450"/>
          <p14:tracePt t="12356" x="6873875" y="1550988"/>
          <p14:tracePt t="12363" x="6856413" y="1531938"/>
          <p14:tracePt t="12373" x="6856413" y="1514475"/>
          <p14:tracePt t="12379" x="6846888" y="1477963"/>
          <p14:tracePt t="12388" x="6837363" y="1477963"/>
          <p14:tracePt t="12396" x="6837363" y="1458913"/>
          <p14:tracePt t="12404" x="6837363" y="1441450"/>
          <p14:tracePt t="12412" x="6837363" y="1431925"/>
          <p14:tracePt t="12422" x="6827838" y="1422400"/>
          <p14:tracePt t="12427" x="6827838" y="1412875"/>
          <p14:tracePt t="12435" x="6819900" y="1404938"/>
          <p14:tracePt t="12444" x="6810375" y="1404938"/>
          <p14:tracePt t="12459" x="6800850" y="1395413"/>
          <p14:tracePt t="12475" x="6791325" y="1385888"/>
          <p14:tracePt t="12483" x="6791325" y="1376363"/>
          <p14:tracePt t="12492" x="6764338" y="1376363"/>
          <p14:tracePt t="12500" x="6754813" y="1376363"/>
          <p14:tracePt t="12508" x="6700838" y="1368425"/>
          <p14:tracePt t="12516" x="6664325" y="1368425"/>
          <p14:tracePt t="12528" x="6610350" y="1368425"/>
          <p14:tracePt t="12533" x="6554788" y="1368425"/>
          <p14:tracePt t="12544" x="6481763" y="1368425"/>
          <p14:tracePt t="12548" x="6418263" y="1368425"/>
          <p14:tracePt t="12558" x="6362700" y="1368425"/>
          <p14:tracePt t="12566" x="6308725" y="1368425"/>
          <p14:tracePt t="12572" x="6254750" y="1368425"/>
          <p14:tracePt t="12579" x="6208713" y="1368425"/>
          <p14:tracePt t="12587" x="6153150" y="1368425"/>
          <p14:tracePt t="12595" x="6126163" y="1368425"/>
          <p14:tracePt t="12603" x="6108700" y="1368425"/>
          <p14:tracePt t="12611" x="6080125" y="1368425"/>
          <p14:tracePt t="12619" x="6062663" y="1368425"/>
          <p14:tracePt t="12627" x="6035675" y="1368425"/>
          <p14:tracePt t="12636" x="6007100" y="1368425"/>
          <p14:tracePt t="12643" x="5989638" y="1368425"/>
          <p14:tracePt t="12652" x="5972175" y="1368425"/>
          <p14:tracePt t="12659" x="5926138" y="1368425"/>
          <p14:tracePt t="12668" x="5899150" y="1349375"/>
          <p14:tracePt t="12676" x="5870575" y="1349375"/>
          <p14:tracePt t="12683" x="5826125" y="1349375"/>
          <p14:tracePt t="12692" x="5770563" y="1331913"/>
          <p14:tracePt t="12700" x="5734050" y="1331913"/>
          <p14:tracePt t="12707" x="5661025" y="1322388"/>
          <p14:tracePt t="12716" x="5616575" y="1322388"/>
          <p14:tracePt t="12724" x="5561013" y="1312863"/>
          <p14:tracePt t="12731" x="5507038" y="1312863"/>
          <p14:tracePt t="12740" x="5424488" y="1285875"/>
          <p14:tracePt t="12747" x="5387975" y="1285875"/>
          <p14:tracePt t="12756" x="5314950" y="1285875"/>
          <p14:tracePt t="12763" x="5278438" y="1285875"/>
          <p14:tracePt t="12771" x="5205413" y="1285875"/>
          <p14:tracePt t="12779" x="5151438" y="1276350"/>
          <p14:tracePt t="12787" x="5078413" y="1276350"/>
          <p14:tracePt t="12795" x="5005388" y="1276350"/>
          <p14:tracePt t="12803" x="4905375" y="1276350"/>
          <p14:tracePt t="12812" x="4832350" y="1258888"/>
          <p14:tracePt t="12821" x="4776788" y="1258888"/>
          <p14:tracePt t="12827" x="4703763" y="1258888"/>
          <p14:tracePt t="12836" x="4659313" y="1258888"/>
          <p14:tracePt t="12843" x="4603750" y="1258888"/>
          <p14:tracePt t="12853" x="4567238" y="1249363"/>
          <p14:tracePt t="12859" x="4530725" y="1249363"/>
          <p14:tracePt t="12868" x="4476750" y="1231900"/>
          <p14:tracePt t="12877" x="4421188" y="1231900"/>
          <p14:tracePt t="12885" x="4367213" y="1231900"/>
          <p14:tracePt t="12894" x="4311650" y="1231900"/>
          <p14:tracePt t="12910" x="4194175" y="1231900"/>
          <p14:tracePt t="12916" x="4157663" y="1231900"/>
          <p14:tracePt t="12927" x="4102100" y="1231900"/>
          <p14:tracePt t="12932" x="4057650" y="1231900"/>
          <p14:tracePt t="12943" x="4021138" y="1231900"/>
          <p14:tracePt t="12948" x="3965575" y="1231900"/>
          <p14:tracePt t="12960" x="3919538" y="1231900"/>
          <p14:tracePt t="12964" x="3883025" y="1231900"/>
          <p14:tracePt t="12973" x="3810000" y="1212850"/>
          <p14:tracePt t="12981" x="3738563" y="1203325"/>
          <p14:tracePt t="12993" x="3673475" y="1203325"/>
          <p14:tracePt t="13000" x="3600450" y="1203325"/>
          <p14:tracePt t="13004" x="3546475" y="1203325"/>
          <p14:tracePt t="13012" x="3490913" y="1203325"/>
          <p14:tracePt t="13019" x="3436938" y="1203325"/>
          <p14:tracePt t="13028" x="3382963" y="1203325"/>
          <p14:tracePt t="13035" x="3300413" y="1203325"/>
          <p14:tracePt t="13043" x="3263900" y="1203325"/>
          <p14:tracePt t="13051" x="3217863" y="1203325"/>
          <p14:tracePt t="13061" x="3200400" y="1203325"/>
          <p14:tracePt t="13069" x="3171825" y="1203325"/>
          <p14:tracePt t="13077" x="3163888" y="1203325"/>
          <p14:tracePt t="13096" x="3154363" y="1203325"/>
          <p14:tracePt t="13101" x="3136900" y="1203325"/>
          <p14:tracePt t="13110" x="3127375" y="1203325"/>
          <p14:tracePt t="13116" x="3117850" y="1203325"/>
          <p14:tracePt t="13125" x="3108325" y="1203325"/>
          <p14:tracePt t="13132" x="3100388" y="1203325"/>
          <p14:tracePt t="13142" x="3090863" y="1203325"/>
          <p14:tracePt t="13148" x="3081338" y="1203325"/>
          <p14:tracePt t="13159" x="3063875" y="1203325"/>
          <p14:tracePt t="13164" x="3054350" y="1212850"/>
          <p14:tracePt t="13174" x="3035300" y="1222375"/>
          <p14:tracePt t="13189" x="3027363" y="1222375"/>
          <p14:tracePt t="13196" x="3008313" y="1231900"/>
          <p14:tracePt t="13228" x="2998788" y="1231900"/>
          <p14:tracePt t="13236" x="2990850" y="1231900"/>
          <p14:tracePt t="13244" x="2962275" y="1239838"/>
          <p14:tracePt t="13254" x="2944813" y="1268413"/>
          <p14:tracePt t="13259" x="2925763" y="1268413"/>
          <p14:tracePt t="13267" x="2908300" y="1276350"/>
          <p14:tracePt t="13291" x="2898775" y="1276350"/>
          <p14:tracePt t="13357" x="2871788" y="1276350"/>
          <p14:tracePt t="13365" x="2852738" y="1285875"/>
          <p14:tracePt t="13373" x="2835275" y="1285875"/>
          <p14:tracePt t="13381" x="2808288" y="1295400"/>
          <p14:tracePt t="13394" x="2762250" y="1312863"/>
          <p14:tracePt t="13396" x="2725738" y="1312863"/>
          <p14:tracePt t="13406" x="2662238" y="1322388"/>
          <p14:tracePt t="13414" x="2606675" y="1322388"/>
          <p14:tracePt t="13426" x="2552700" y="1339850"/>
          <p14:tracePt t="13428" x="2489200" y="1358900"/>
          <p14:tracePt t="13436" x="2425700" y="1376363"/>
          <p14:tracePt t="13444" x="2370138" y="1385888"/>
          <p14:tracePt t="13453" x="2324100" y="1395413"/>
          <p14:tracePt t="13459" x="2297113" y="1395413"/>
          <p14:tracePt t="13467" x="2270125" y="1412875"/>
          <p14:tracePt t="13475" x="2224088" y="1431925"/>
          <p14:tracePt t="13483" x="2197100" y="1449388"/>
          <p14:tracePt t="13491" x="2179638" y="1449388"/>
          <p14:tracePt t="13499" x="2160588" y="1468438"/>
          <p14:tracePt t="13507" x="2151063" y="1477963"/>
          <p14:tracePt t="13515" x="2133600" y="1485900"/>
          <p14:tracePt t="13523" x="2114550" y="1495425"/>
          <p14:tracePt t="13556" x="2106613" y="1504950"/>
          <p14:tracePt t="13572" x="2097088" y="1504950"/>
          <p14:tracePt t="13579" x="2087563" y="1514475"/>
          <p14:tracePt t="13588" x="2087563" y="1522413"/>
          <p14:tracePt t="13597" x="2078038" y="1531938"/>
          <p14:tracePt t="13603" x="2070100" y="1550988"/>
          <p14:tracePt t="13619" x="2070100" y="1558925"/>
          <p14:tracePt t="13627" x="2060575" y="1577975"/>
          <p14:tracePt t="13644" x="2060575" y="1587500"/>
          <p14:tracePt t="13652" x="2041525" y="1614488"/>
          <p14:tracePt t="13660" x="2041525" y="1624013"/>
          <p14:tracePt t="13667" x="2041525" y="1641475"/>
          <p14:tracePt t="13675" x="2041525" y="1677988"/>
          <p14:tracePt t="13683" x="2033588" y="1697038"/>
          <p14:tracePt t="13691" x="2033588" y="1731963"/>
          <p14:tracePt t="13699" x="2033588" y="1751013"/>
          <p14:tracePt t="13708" x="2033588" y="1768475"/>
          <p14:tracePt t="13731" x="2033588" y="1778000"/>
          <p14:tracePt t="13748" x="2041525" y="1787525"/>
          <p14:tracePt t="13758" x="2078038" y="1787525"/>
          <p14:tracePt t="13764" x="2133600" y="1787525"/>
          <p14:tracePt t="13774" x="2206625" y="1787525"/>
          <p14:tracePt t="13780" x="2297113" y="1787525"/>
          <p14:tracePt t="13788" x="2425700" y="1787525"/>
          <p14:tracePt t="13796" x="2552700" y="1787525"/>
          <p14:tracePt t="13806" x="2679700" y="1787525"/>
          <p14:tracePt t="13812" x="2752725" y="1787525"/>
          <p14:tracePt t="13821" x="2817813" y="1787525"/>
          <p14:tracePt t="13828" x="2844800" y="1787525"/>
          <p14:tracePt t="13837" x="2852738" y="1787525"/>
          <p14:tracePt t="13843" x="2862263" y="1787525"/>
          <p14:tracePt t="13867" x="2881313" y="1787525"/>
          <p14:tracePt t="13875" x="2889250" y="1787525"/>
          <p14:tracePt t="13883" x="2898775" y="1787525"/>
          <p14:tracePt t="13911" x="3035300" y="1797050"/>
          <p14:tracePt t="13916" x="3136900" y="1824038"/>
          <p14:tracePt t="13924" x="3208338" y="1824038"/>
          <p14:tracePt t="13931" x="3336925" y="1841500"/>
          <p14:tracePt t="13940" x="3482975" y="1860550"/>
          <p14:tracePt t="13947" x="3629025" y="1870075"/>
          <p14:tracePt t="13956" x="3756025" y="1870075"/>
          <p14:tracePt t="13963" x="3883025" y="1870075"/>
          <p14:tracePt t="13972" x="3992563" y="1870075"/>
          <p14:tracePt t="13979" x="4102100" y="1870075"/>
          <p14:tracePt t="13987" x="4175125" y="1870075"/>
          <p14:tracePt t="13995" x="4221163" y="1870075"/>
          <p14:tracePt t="14003" x="4257675" y="1870075"/>
          <p14:tracePt t="14011" x="4267200" y="1870075"/>
          <p14:tracePt t="14019" x="4275138" y="1870075"/>
          <p14:tracePt t="14027" x="4284663" y="1878013"/>
          <p14:tracePt t="14043" x="4284663" y="1887538"/>
          <p14:tracePt t="14051" x="4284663" y="1897063"/>
          <p14:tracePt t="14059" x="4284663" y="1906588"/>
          <p14:tracePt t="14067" x="4284663" y="1924050"/>
          <p14:tracePt t="14075" x="4284663" y="1933575"/>
          <p14:tracePt t="14084" x="4284663" y="1943100"/>
          <p14:tracePt t="14091" x="4284663" y="1970088"/>
          <p14:tracePt t="14100" x="4284663" y="1987550"/>
          <p14:tracePt t="14108" x="4284663" y="2006600"/>
          <p14:tracePt t="14116" x="4284663" y="2016125"/>
          <p14:tracePt t="14124" x="4284663" y="2052638"/>
          <p14:tracePt t="14132" x="4284663" y="2070100"/>
          <p14:tracePt t="14140" x="4275138" y="2097088"/>
          <p14:tracePt t="14148" x="4275138" y="2116138"/>
          <p14:tracePt t="14157" x="4257675" y="2160588"/>
          <p14:tracePt t="14164" x="4248150" y="2197100"/>
          <p14:tracePt t="14171" x="4211638" y="2262188"/>
          <p14:tracePt t="14179" x="4211638" y="2289175"/>
          <p14:tracePt t="14187" x="4202113" y="2352675"/>
          <p14:tracePt t="14195" x="4202113" y="2379663"/>
          <p14:tracePt t="14203" x="4202113" y="2416175"/>
          <p14:tracePt t="14211" x="4202113" y="2435225"/>
          <p14:tracePt t="14227" x="4202113" y="2444750"/>
          <p14:tracePt t="14235" x="4202113" y="2462213"/>
          <p14:tracePt t="14243" x="4202113" y="2471738"/>
          <p14:tracePt t="14315" x="4211638" y="2481263"/>
          <p14:tracePt t="14404" x="4230688" y="2481263"/>
          <p14:tracePt t="14412" x="4248150" y="2481263"/>
          <p14:tracePt t="14424" x="4275138" y="2481263"/>
          <p14:tracePt t="14429" x="4284663" y="2481263"/>
          <p14:tracePt t="14437" x="4294188" y="2481263"/>
          <p14:tracePt t="14445" x="4303713" y="2481263"/>
          <p14:tracePt t="14460" x="4321175" y="2481263"/>
          <p14:tracePt t="14471" x="4330700" y="2481263"/>
          <p14:tracePt t="14483" x="4340225" y="2481263"/>
          <p14:tracePt t="14491" x="4367213" y="2481263"/>
          <p14:tracePt t="14499" x="4376738" y="2481263"/>
          <p14:tracePt t="14507" x="4413250" y="2481263"/>
          <p14:tracePt t="14515" x="4440238" y="2489200"/>
          <p14:tracePt t="14523" x="4467225" y="2489200"/>
          <p14:tracePt t="14531" x="4530725" y="2525713"/>
          <p14:tracePt t="14540" x="4549775" y="2535238"/>
          <p14:tracePt t="14547" x="4576763" y="2544763"/>
          <p14:tracePt t="14556" x="4613275" y="2554288"/>
          <p14:tracePt t="14563" x="4630738" y="2562225"/>
          <p14:tracePt t="14572" x="4630738" y="2571750"/>
          <p14:tracePt t="14580" x="4640263" y="2581275"/>
          <p14:tracePt t="14587" x="4649788" y="2581275"/>
          <p14:tracePt t="14628" x="4659313" y="2589213"/>
          <p14:tracePt t="14669" x="4659313" y="2598738"/>
          <p14:tracePt t="14701" x="4659313" y="2608263"/>
          <p14:tracePt t="14725" x="4659313" y="2617788"/>
          <p14:tracePt t="14733" x="4659313" y="2625725"/>
          <p14:tracePt t="14741" x="4659313" y="2635250"/>
          <p14:tracePt t="14748" x="4659313" y="2644775"/>
          <p14:tracePt t="14757" x="4649788" y="2654300"/>
          <p14:tracePt t="14764" x="4640263" y="2662238"/>
          <p14:tracePt t="14773" x="4630738" y="2671763"/>
          <p14:tracePt t="14788" x="4603750" y="2690813"/>
          <p14:tracePt t="14795" x="4603750" y="2698750"/>
          <p14:tracePt t="14803" x="4586288" y="2708275"/>
          <p14:tracePt t="14811" x="4576763" y="2717800"/>
          <p14:tracePt t="14820" x="4557713" y="2735263"/>
          <p14:tracePt t="14829" x="4540250" y="2754313"/>
          <p14:tracePt t="14839" x="4513263" y="2800350"/>
          <p14:tracePt t="14862" x="4476750" y="2836863"/>
          <p14:tracePt t="14871" x="4467225" y="2844800"/>
          <p14:tracePt t="14877" x="4457700" y="2863850"/>
          <p14:tracePt t="14908" x="4440238" y="2890838"/>
          <p14:tracePt t="14916" x="4440238" y="2909888"/>
          <p14:tracePt t="14925" x="4440238" y="2917825"/>
          <p14:tracePt t="14931" x="4440238" y="2927350"/>
          <p14:tracePt t="14940" x="4440238" y="2954338"/>
          <p14:tracePt t="14956" x="4440238" y="2982913"/>
          <p14:tracePt t="14963" x="4484688" y="3017838"/>
          <p14:tracePt t="14971" x="4549775" y="3027363"/>
          <p14:tracePt t="14981" x="4603750" y="3046413"/>
          <p14:tracePt t="14992" x="4703763" y="3073400"/>
          <p14:tracePt t="14996" x="4795838" y="3082925"/>
          <p14:tracePt t="15006" x="4886325" y="3082925"/>
          <p14:tracePt t="15014" x="4949825" y="3100388"/>
          <p14:tracePt t="15022" x="5022850" y="3100388"/>
          <p14:tracePt t="15030" x="5049838" y="3100388"/>
          <p14:tracePt t="15037" x="5068888" y="3100388"/>
          <p14:tracePt t="15045" x="5086350" y="3100388"/>
          <p14:tracePt t="15662" x="5095875" y="3100388"/>
          <p14:tracePt t="15675" x="5114925" y="3090863"/>
          <p14:tracePt t="15691" x="5122863" y="3082925"/>
          <p14:tracePt t="15707" x="5122863" y="3073400"/>
          <p14:tracePt t="15731" x="5132388" y="3073400"/>
          <p14:tracePt t="15756" x="5141913" y="3063875"/>
          <p14:tracePt t="15772" x="5151438" y="3063875"/>
          <p14:tracePt t="15779" x="5168900" y="3046413"/>
          <p14:tracePt t="15787" x="5187950" y="3027363"/>
          <p14:tracePt t="15795" x="5195888" y="3017838"/>
          <p14:tracePt t="15803" x="5232400" y="2982913"/>
          <p14:tracePt t="15811" x="5260975" y="2963863"/>
          <p14:tracePt t="15819" x="5278438" y="2936875"/>
          <p14:tracePt t="15827" x="5297488" y="2917825"/>
          <p14:tracePt t="15836" x="5324475" y="2900363"/>
          <p14:tracePt t="15844" x="5341938" y="2881313"/>
          <p14:tracePt t="15852" x="5378450" y="2863850"/>
          <p14:tracePt t="15860" x="5405438" y="2827338"/>
          <p14:tracePt t="15869" x="5424488" y="2817813"/>
          <p14:tracePt t="15877" x="5461000" y="2800350"/>
          <p14:tracePt t="15883" x="5478463" y="2790825"/>
          <p14:tracePt t="15906" x="5534025" y="2744788"/>
          <p14:tracePt t="15908" x="5543550" y="2744788"/>
          <p14:tracePt t="15915" x="5570538" y="2735263"/>
          <p14:tracePt t="15924" x="5588000" y="2727325"/>
          <p14:tracePt t="15939" x="5616575" y="2717800"/>
          <p14:tracePt t="15947" x="5624513" y="2708275"/>
          <p14:tracePt t="15956" x="5643563" y="2698750"/>
          <p14:tracePt t="15963" x="5661025" y="2690813"/>
          <p14:tracePt t="15972" x="5680075" y="2681288"/>
          <p14:tracePt t="15979" x="5697538" y="2654300"/>
          <p14:tracePt t="15987" x="5734050" y="2644775"/>
          <p14:tracePt t="15995" x="5761038" y="2635250"/>
          <p14:tracePt t="16003" x="5789613" y="2617788"/>
          <p14:tracePt t="16011" x="5826125" y="2598738"/>
          <p14:tracePt t="16019" x="5870575" y="2571750"/>
          <p14:tracePt t="16027" x="5916613" y="2535238"/>
          <p14:tracePt t="16035" x="5943600" y="2525713"/>
          <p14:tracePt t="16043" x="6007100" y="2489200"/>
          <p14:tracePt t="16051" x="6043613" y="2471738"/>
          <p14:tracePt t="16060" x="6108700" y="2435225"/>
          <p14:tracePt t="16068" x="6145213" y="2425700"/>
          <p14:tracePt t="16075" x="6162675" y="2398713"/>
          <p14:tracePt t="16084" x="6208713" y="2379663"/>
          <p14:tracePt t="16094" x="6254750" y="2362200"/>
          <p14:tracePt t="16101" x="6272213" y="2352675"/>
          <p14:tracePt t="16109" x="6308725" y="2335213"/>
          <p14:tracePt t="16116" x="6318250" y="2335213"/>
          <p14:tracePt t="16126" x="6326188" y="2325688"/>
          <p14:tracePt t="16132" x="6345238" y="2325688"/>
          <p14:tracePt t="16149" x="6354763" y="2316163"/>
          <p14:tracePt t="16165" x="6362700" y="2316163"/>
          <p14:tracePt t="16180" x="6381750" y="2306638"/>
          <p14:tracePt t="16188" x="6391275" y="2306638"/>
          <p14:tracePt t="16196" x="6399213" y="2298700"/>
          <p14:tracePt t="16211" x="6408738" y="2289175"/>
          <p14:tracePt t="16227" x="6418263" y="2279650"/>
          <p14:tracePt t="16267" x="6427788" y="2279650"/>
          <p14:tracePt t="16277" x="6427788" y="2270125"/>
          <p14:tracePt t="16299" x="6435725" y="2262188"/>
          <p14:tracePt t="16311" x="6445250" y="2252663"/>
          <p14:tracePt t="16349" x="6454775" y="2233613"/>
          <p14:tracePt t="16396" x="6464300" y="2225675"/>
          <p14:tracePt t="16405" x="6472238" y="2216150"/>
          <p14:tracePt t="16429" x="6481763" y="2216150"/>
          <p14:tracePt t="16541" x="6481763" y="2206625"/>
          <p14:tracePt t="16572" x="6472238" y="2197100"/>
          <p14:tracePt t="16596" x="6464300" y="2197100"/>
          <p14:tracePt t="16604" x="6445250" y="2197100"/>
          <p14:tracePt t="16612" x="6435725" y="2197100"/>
          <p14:tracePt t="16620" x="6427788" y="2197100"/>
          <p14:tracePt t="16628" x="6408738" y="2197100"/>
          <p14:tracePt t="16636" x="6391275" y="2189163"/>
          <p14:tracePt t="16644" x="6381750" y="2189163"/>
          <p14:tracePt t="16652" x="6362700" y="2189163"/>
          <p14:tracePt t="16660" x="6345238" y="2189163"/>
          <p14:tracePt t="16668" x="6335713" y="2189163"/>
          <p14:tracePt t="16676" x="6318250" y="2170113"/>
          <p14:tracePt t="16684" x="6308725" y="2170113"/>
          <p14:tracePt t="16693" x="6299200" y="2170113"/>
          <p14:tracePt t="16708" x="6281738" y="2170113"/>
          <p14:tracePt t="16716" x="6272213" y="2170113"/>
          <p14:tracePt t="16725" x="6262688" y="2170113"/>
          <p14:tracePt t="16732" x="6254750" y="2160588"/>
          <p14:tracePt t="16748" x="6235700" y="2160588"/>
          <p14:tracePt t="16780" x="6226175" y="2160588"/>
          <p14:tracePt t="16789" x="6218238" y="2152650"/>
          <p14:tracePt t="16909" x="6208713" y="2143125"/>
          <p14:tracePt t="16917" x="6208713" y="2133600"/>
          <p14:tracePt t="16949" x="6208713" y="2125663"/>
          <p14:tracePt t="16965" x="6208713" y="2116138"/>
          <p14:tracePt t="16980" x="6208713" y="2097088"/>
          <p14:tracePt t="16996" x="6208713" y="2089150"/>
          <p14:tracePt t="17012" x="6208713" y="2079625"/>
          <p14:tracePt t="17027" x="6226175" y="2060575"/>
          <p14:tracePt t="17075" x="6226175" y="2052638"/>
          <p14:tracePt t="17084" x="6235700" y="2043113"/>
          <p14:tracePt t="17244" x="6218238" y="2043113"/>
          <p14:tracePt t="17252" x="6199188" y="2043113"/>
          <p14:tracePt t="17262" x="6189663" y="2043113"/>
          <p14:tracePt t="17267" x="6181725" y="2043113"/>
          <p14:tracePt t="17404" x="6172200" y="2043113"/>
          <p14:tracePt t="17420" x="6172200" y="2033588"/>
          <p14:tracePt t="17428" x="6172200" y="2016125"/>
          <p14:tracePt t="17435" x="6189663" y="1997075"/>
          <p14:tracePt t="17444" x="6199188" y="1987550"/>
          <p14:tracePt t="17451" x="6245225" y="1979613"/>
          <p14:tracePt t="17459" x="6291263" y="1960563"/>
          <p14:tracePt t="17467" x="6354763" y="1943100"/>
          <p14:tracePt t="17476" x="6408738" y="1933575"/>
          <p14:tracePt t="17483" x="6491288" y="1924050"/>
          <p14:tracePt t="17491" x="6545263" y="1924050"/>
          <p14:tracePt t="17499" x="6618288" y="1897063"/>
          <p14:tracePt t="17507" x="6681788" y="1870075"/>
          <p14:tracePt t="17516" x="6746875" y="1860550"/>
          <p14:tracePt t="17523" x="6791325" y="1833563"/>
          <p14:tracePt t="17531" x="6827838" y="1824038"/>
          <p14:tracePt t="17539" x="6873875" y="1824038"/>
          <p14:tracePt t="17547" x="6883400" y="1814513"/>
          <p14:tracePt t="17556" x="6892925" y="1814513"/>
          <p14:tracePt t="17563" x="6892925" y="1804988"/>
          <p14:tracePt t="17587" x="6919913" y="1797050"/>
          <p14:tracePt t="17597" x="6929438" y="1797050"/>
          <p14:tracePt t="17605" x="6937375" y="1787525"/>
          <p14:tracePt t="17614" x="6946900" y="1778000"/>
          <p14:tracePt t="17620" x="6964363" y="1768475"/>
          <p14:tracePt t="17630" x="6973888" y="1751013"/>
          <p14:tracePt t="17636" x="6992938" y="1731963"/>
          <p14:tracePt t="17645" x="7000875" y="1731963"/>
          <p14:tracePt t="17651" x="7019925" y="1724025"/>
          <p14:tracePt t="17660" x="7029450" y="1704975"/>
          <p14:tracePt t="17667" x="7037388" y="1697038"/>
          <p14:tracePt t="17684" x="7037388" y="1687513"/>
          <p14:tracePt t="17700" x="7046913" y="1677988"/>
          <p14:tracePt t="17725" x="7046913" y="1668463"/>
          <p14:tracePt t="17831" x="7046913" y="1660525"/>
          <p14:tracePt t="17853" x="7046913" y="1651000"/>
          <p14:tracePt t="17869" x="7046913" y="1631950"/>
          <p14:tracePt t="17893" x="7046913" y="1624013"/>
          <p14:tracePt t="17915" x="7046913" y="1614488"/>
          <p14:tracePt t="17947" x="7046913" y="1604963"/>
          <p14:tracePt t="17965" x="7046913" y="1595438"/>
          <p14:tracePt t="17989" x="7046913" y="1587500"/>
          <p14:tracePt t="18037" x="7046913" y="1577975"/>
          <p14:tracePt t="18104" x="7046913" y="1568450"/>
          <p14:tracePt t="18117" x="7046913" y="1550988"/>
          <p14:tracePt t="18133" x="7046913" y="1541463"/>
          <p14:tracePt t="18189" x="7046913" y="1531938"/>
          <p14:tracePt t="18214" x="7037388" y="1531938"/>
          <p14:tracePt t="18254" x="7037388" y="1514475"/>
          <p14:tracePt t="18285" x="7037388" y="1504950"/>
          <p14:tracePt t="18317" x="7029450" y="1485900"/>
          <p14:tracePt t="18368" x="7019925" y="1477963"/>
          <p14:tracePt t="18581" x="7019925" y="1468438"/>
          <p14:tracePt t="18604" x="7010400" y="1468438"/>
          <p14:tracePt t="18620" x="7000875" y="1458913"/>
          <p14:tracePt t="18652" x="6992938" y="1449388"/>
          <p14:tracePt t="18677" x="6983413" y="1449388"/>
          <p14:tracePt t="18701" x="6973888" y="1441450"/>
          <p14:tracePt t="18717" x="6956425" y="1422400"/>
          <p14:tracePt t="18723" x="6946900" y="1422400"/>
          <p14:tracePt t="18739" x="6937375" y="1422400"/>
          <p14:tracePt t="18755" x="6929438" y="1422400"/>
          <p14:tracePt t="18780" x="6919913" y="1422400"/>
          <p14:tracePt t="19287" x="6883400" y="1422400"/>
          <p14:tracePt t="19293" x="6846888" y="1422400"/>
          <p14:tracePt t="19303" x="6791325" y="1422400"/>
          <p14:tracePt t="19307" x="6718300" y="1412875"/>
          <p14:tracePt t="19316" x="6637338" y="1412875"/>
          <p14:tracePt t="19323" x="6527800" y="1412875"/>
          <p14:tracePt t="19331" x="6454775" y="1395413"/>
          <p14:tracePt t="19339" x="6326188" y="1385888"/>
          <p14:tracePt t="19347" x="6226175" y="1358900"/>
          <p14:tracePt t="19356" x="6099175" y="1358900"/>
          <p14:tracePt t="19363" x="6007100" y="1339850"/>
          <p14:tracePt t="19372" x="5916613" y="1339850"/>
          <p14:tracePt t="19381" x="5826125" y="1339850"/>
          <p14:tracePt t="19393" x="5716588" y="1339850"/>
          <p14:tracePt t="19396" x="5588000" y="1339850"/>
          <p14:tracePt t="19408" x="5497513" y="1339850"/>
          <p14:tracePt t="19412" x="5387975" y="1339850"/>
          <p14:tracePt t="19420" x="5278438" y="1339850"/>
          <p14:tracePt t="19427" x="5132388" y="1339850"/>
          <p14:tracePt t="19435" x="5005388" y="1339850"/>
          <p14:tracePt t="19443" x="4859338" y="1339850"/>
          <p14:tracePt t="19452" x="4713288" y="1339850"/>
          <p14:tracePt t="19459" x="4549775" y="1339850"/>
          <p14:tracePt t="19468" x="4384675" y="1339850"/>
          <p14:tracePt t="19475" x="4238625" y="1339850"/>
          <p14:tracePt t="19483" x="4111625" y="1339850"/>
          <p14:tracePt t="19491" x="3965575" y="1339850"/>
          <p14:tracePt t="19499" x="3856038" y="1339850"/>
          <p14:tracePt t="19507" x="3765550" y="1339850"/>
          <p14:tracePt t="19516" x="3692525" y="1339850"/>
          <p14:tracePt t="19523" x="3619500" y="1339850"/>
          <p14:tracePt t="19532" x="3573463" y="1339850"/>
          <p14:tracePt t="19542" x="3546475" y="1339850"/>
          <p14:tracePt t="19550" x="3519488" y="1339850"/>
          <p14:tracePt t="19559" x="3509963" y="1339850"/>
          <p14:tracePt t="19566" x="3490913" y="1339850"/>
          <p14:tracePt t="19582" x="3473450" y="1339850"/>
          <p14:tracePt t="19591" x="3463925" y="1331913"/>
          <p14:tracePt t="19605" x="3455988" y="1331913"/>
          <p14:tracePt t="19612" x="3436938" y="1331913"/>
          <p14:tracePt t="19620" x="3419475" y="1331913"/>
          <p14:tracePt t="19629" x="3409950" y="1331913"/>
          <p14:tracePt t="19636" x="3390900" y="1331913"/>
          <p14:tracePt t="19644" x="3382963" y="1331913"/>
          <p14:tracePt t="19676" x="3373438" y="1331913"/>
          <p14:tracePt t="19692" x="3346450" y="1331913"/>
          <p14:tracePt t="19700" x="3327400" y="1331913"/>
          <p14:tracePt t="19708" x="3300413" y="1331913"/>
          <p14:tracePt t="19716" x="3273425" y="1339850"/>
          <p14:tracePt t="19723" x="3244850" y="1358900"/>
          <p14:tracePt t="19733" x="3227388" y="1368425"/>
          <p14:tracePt t="19740" x="3200400" y="1376363"/>
          <p14:tracePt t="19749" x="3181350" y="1385888"/>
          <p14:tracePt t="19757" x="3163888" y="1395413"/>
          <p14:tracePt t="19765" x="3154363" y="1395413"/>
          <p14:tracePt t="19776" x="3144838" y="1404938"/>
          <p14:tracePt t="19837" x="3136900" y="1404938"/>
          <p14:tracePt t="19845" x="3117850" y="1404938"/>
          <p14:tracePt t="19861" x="3108325" y="1404938"/>
          <p14:tracePt t="19876" x="3100388" y="1404938"/>
          <p14:tracePt t="19892" x="3081338" y="1404938"/>
          <p14:tracePt t="19924" x="3071813" y="1412875"/>
          <p14:tracePt t="20029" x="3054350" y="1422400"/>
          <p14:tracePt t="20053" x="3044825" y="1431925"/>
          <p14:tracePt t="20101" x="3027363" y="1449388"/>
          <p14:tracePt t="20491" x="3027363" y="1468438"/>
          <p14:tracePt t="20499" x="3027363" y="1477963"/>
          <p14:tracePt t="20515" x="3035300" y="1485900"/>
          <p14:tracePt t="20531" x="3035300" y="1504950"/>
          <p14:tracePt t="20539" x="3044825" y="1514475"/>
          <p14:tracePt t="20547" x="3063875" y="1541463"/>
          <p14:tracePt t="20556" x="3063875" y="1550988"/>
          <p14:tracePt t="20564" x="3071813" y="1568450"/>
          <p14:tracePt t="20573" x="3071813" y="1577975"/>
          <p14:tracePt t="20580" x="3071813" y="1604963"/>
          <p14:tracePt t="20596" x="3081338" y="1631950"/>
          <p14:tracePt t="20606" x="3081338" y="1651000"/>
          <p14:tracePt t="20612" x="3081338" y="1677988"/>
          <p14:tracePt t="20622" x="3090863" y="1687513"/>
          <p14:tracePt t="20628" x="3090863" y="1704975"/>
          <p14:tracePt t="20640" x="3090863" y="1731963"/>
          <p14:tracePt t="20644" x="3108325" y="1778000"/>
          <p14:tracePt t="20653" x="3117850" y="1797050"/>
          <p14:tracePt t="20659" x="3117850" y="1804988"/>
          <p14:tracePt t="20667" x="3127375" y="1833563"/>
          <p14:tracePt t="20675" x="3127375" y="1851025"/>
          <p14:tracePt t="20685" x="3136900" y="1887538"/>
          <p14:tracePt t="20691" x="3163888" y="1924050"/>
          <p14:tracePt t="20699" x="3163888" y="1943100"/>
          <p14:tracePt t="20707" x="3171825" y="1970088"/>
          <p14:tracePt t="20715" x="3181350" y="1997075"/>
          <p14:tracePt t="20724" x="3181350" y="2043113"/>
          <p14:tracePt t="20731" x="3190875" y="2070100"/>
          <p14:tracePt t="20739" x="3208338" y="2106613"/>
          <p14:tracePt t="20747" x="3208338" y="2133600"/>
          <p14:tracePt t="20756" x="3217863" y="2170113"/>
          <p14:tracePt t="20763" x="3227388" y="2206625"/>
          <p14:tracePt t="20773" x="3244850" y="2243138"/>
          <p14:tracePt t="20779" x="3263900" y="2306638"/>
          <p14:tracePt t="20787" x="3273425" y="2352675"/>
          <p14:tracePt t="20795" x="3273425" y="2379663"/>
          <p14:tracePt t="20803" x="3290888" y="2416175"/>
          <p14:tracePt t="20811" x="3300413" y="2462213"/>
          <p14:tracePt t="20820" x="3300413" y="2508250"/>
          <p14:tracePt t="20828" x="3300413" y="2517775"/>
          <p14:tracePt t="20837" x="3317875" y="2554288"/>
          <p14:tracePt t="20843" x="3317875" y="2589213"/>
          <p14:tracePt t="20853" x="3317875" y="2598738"/>
          <p14:tracePt t="20859" x="3327400" y="2625725"/>
          <p14:tracePt t="20874" x="3327400" y="2635250"/>
          <p14:tracePt t="20875" x="3327400" y="2654300"/>
          <p14:tracePt t="20883" x="3327400" y="2671763"/>
          <p14:tracePt t="20891" x="3327400" y="2690813"/>
          <p14:tracePt t="20907" x="3327400" y="2717800"/>
          <p14:tracePt t="20915" x="3327400" y="2735263"/>
          <p14:tracePt t="20923" x="3327400" y="2763838"/>
          <p14:tracePt t="20932" x="3327400" y="2800350"/>
          <p14:tracePt t="20941" x="3327400" y="2827338"/>
          <p14:tracePt t="20948" x="3327400" y="2844800"/>
          <p14:tracePt t="20958" x="3327400" y="2881313"/>
          <p14:tracePt t="20964" x="3327400" y="2909888"/>
          <p14:tracePt t="20974" x="3327400" y="2927350"/>
          <p14:tracePt t="20980" x="3327400" y="2963863"/>
          <p14:tracePt t="20991" x="3327400" y="2990850"/>
          <p14:tracePt t="20996" x="3327400" y="3027363"/>
          <p14:tracePt t="21004" x="3327400" y="3100388"/>
          <p14:tracePt t="21012" x="3327400" y="3192463"/>
          <p14:tracePt t="21020" x="3327400" y="3246438"/>
          <p14:tracePt t="21028" x="3327400" y="3273425"/>
          <p14:tracePt t="21036" x="3327400" y="3319463"/>
          <p14:tracePt t="21044" x="3317875" y="3365500"/>
          <p14:tracePt t="21052" x="3300413" y="3419475"/>
          <p14:tracePt t="21060" x="3300413" y="3429000"/>
          <p14:tracePt t="21068" x="3290888" y="3465513"/>
          <p14:tracePt t="21076" x="3273425" y="3492500"/>
          <p14:tracePt t="21084" x="3263900" y="3529013"/>
          <p14:tracePt t="21092" x="3254375" y="3548063"/>
          <p14:tracePt t="21100" x="3254375" y="3565525"/>
          <p14:tracePt t="21107" x="3244850" y="3584575"/>
          <p14:tracePt t="21115" x="3227388" y="3602038"/>
          <p14:tracePt t="21123" x="3217863" y="3629025"/>
          <p14:tracePt t="21131" x="3208338" y="3648075"/>
          <p14:tracePt t="21139" x="3200400" y="3675063"/>
          <p14:tracePt t="21147" x="3171825" y="3721100"/>
          <p14:tracePt t="21156" x="3163888" y="3730625"/>
          <p14:tracePt t="21163" x="3154363" y="3767138"/>
          <p14:tracePt t="21173" x="3144838" y="3794125"/>
          <p14:tracePt t="21180" x="3127375" y="3830638"/>
          <p14:tracePt t="21190" x="3127375" y="3848100"/>
          <p14:tracePt t="21196" x="3117850" y="3867150"/>
          <p14:tracePt t="21207" x="3108325" y="3875088"/>
          <p14:tracePt t="21213" x="3100388" y="3903663"/>
          <p14:tracePt t="21228" x="3100388" y="3911600"/>
          <p14:tracePt t="21242" x="3081338" y="3940175"/>
          <p14:tracePt t="21244" x="3071813" y="3940175"/>
          <p14:tracePt t="21260" x="3063875" y="3948113"/>
          <p14:tracePt t="21270" x="3054350" y="3976688"/>
          <p14:tracePt t="21275" x="3027363" y="4013200"/>
          <p14:tracePt t="21284" x="3017838" y="4013200"/>
          <p14:tracePt t="21291" x="3008313" y="4030663"/>
          <p14:tracePt t="21299" x="2990850" y="4057650"/>
          <p14:tracePt t="21307" x="2981325" y="4076700"/>
          <p14:tracePt t="21315" x="2971800" y="4094163"/>
          <p14:tracePt t="21323" x="2962275" y="4122738"/>
          <p14:tracePt t="21331" x="2944813" y="4140200"/>
          <p14:tracePt t="21340" x="2935288" y="4167188"/>
          <p14:tracePt t="21347" x="2925763" y="4176713"/>
          <p14:tracePt t="21356" x="2925763" y="4186238"/>
          <p14:tracePt t="21363" x="2908300" y="4222750"/>
          <p14:tracePt t="21372" x="2898775" y="4232275"/>
          <p14:tracePt t="21380" x="2889250" y="4259263"/>
          <p14:tracePt t="21389" x="2881313" y="4268788"/>
          <p14:tracePt t="21396" x="2871788" y="4276725"/>
          <p14:tracePt t="21405" x="2852738" y="4303713"/>
          <p14:tracePt t="21412" x="2844800" y="4313238"/>
          <p14:tracePt t="21428" x="2835275" y="4332288"/>
          <p14:tracePt t="21440" x="2825750" y="4349750"/>
          <p14:tracePt t="21452" x="2808288" y="4368800"/>
          <p14:tracePt t="21460" x="2798763" y="4386263"/>
          <p14:tracePt t="21470" x="2789238" y="4395788"/>
          <p14:tracePt t="21477" x="2781300" y="4405313"/>
          <p14:tracePt t="21484" x="2781300" y="4432300"/>
          <p14:tracePt t="21492" x="2762250" y="4449763"/>
          <p14:tracePt t="21500" x="2752725" y="4459288"/>
          <p14:tracePt t="21517" x="2735263" y="4495800"/>
          <p14:tracePt t="21531" x="2716213" y="4532313"/>
          <p14:tracePt t="21548" x="2708275" y="4551363"/>
          <p14:tracePt t="21564" x="2698750" y="4568825"/>
          <p14:tracePt t="21575" x="2698750" y="4578350"/>
          <p14:tracePt t="21580" x="2698750" y="4587875"/>
          <p14:tracePt t="21592" x="2689225" y="4595813"/>
          <p14:tracePt t="21624" x="2689225" y="4614863"/>
          <p14:tracePt t="21733" x="2689225" y="4624388"/>
          <p14:tracePt t="21757" x="2689225" y="4632325"/>
          <p14:tracePt t="21765" x="2689225" y="4651375"/>
          <p14:tracePt t="21780" x="2689225" y="4660900"/>
          <p14:tracePt t="21789" x="2689225" y="4668838"/>
          <p14:tracePt t="21813" x="2689225" y="4678363"/>
          <p14:tracePt t="21843" x="2689225" y="4697413"/>
          <p14:tracePt t="21859" x="2698750" y="4697413"/>
          <p14:tracePt t="22109" x="2708275" y="4705350"/>
          <p14:tracePt t="22125" x="2716213" y="4714875"/>
          <p14:tracePt t="22140" x="2716213" y="4724400"/>
          <p14:tracePt t="22157" x="2716213" y="4732338"/>
          <p14:tracePt t="22165" x="2725738" y="4751388"/>
          <p14:tracePt t="22179" x="2744788" y="4760913"/>
          <p14:tracePt t="22203" x="2752725" y="4768850"/>
          <p14:tracePt t="22260" x="2771775" y="4768850"/>
          <p14:tracePt t="22270" x="2789238" y="4768850"/>
          <p14:tracePt t="22276" x="2844800" y="4768850"/>
          <p14:tracePt t="22285" x="2898775" y="4768850"/>
          <p14:tracePt t="22291" x="2971800" y="4768850"/>
          <p14:tracePt t="22299" x="3054350" y="4768850"/>
          <p14:tracePt t="22307" x="3163888" y="4760913"/>
          <p14:tracePt t="22315" x="3254375" y="4732338"/>
          <p14:tracePt t="22323" x="3373438" y="4714875"/>
          <p14:tracePt t="22331" x="3463925" y="4705350"/>
          <p14:tracePt t="22339" x="3556000" y="4705350"/>
          <p14:tracePt t="22348" x="3609975" y="4705350"/>
          <p14:tracePt t="22356" x="3636963" y="4705350"/>
          <p14:tracePt t="22364" x="3673475" y="4705350"/>
          <p14:tracePt t="22523" x="3683000" y="4705350"/>
          <p14:tracePt t="22539" x="3702050" y="4705350"/>
          <p14:tracePt t="22548" x="3709988" y="4705350"/>
          <p14:tracePt t="22676" x="3729038" y="4705350"/>
          <p14:tracePt t="22684" x="3756025" y="4705350"/>
          <p14:tracePt t="22692" x="3810000" y="4705350"/>
          <p14:tracePt t="22699" x="3892550" y="4724400"/>
          <p14:tracePt t="22707" x="3965575" y="4724400"/>
          <p14:tracePt t="22715" x="4094163" y="4724400"/>
          <p14:tracePt t="22723" x="4221163" y="4724400"/>
          <p14:tracePt t="22731" x="4367213" y="4724400"/>
          <p14:tracePt t="22739" x="4521200" y="4724400"/>
          <p14:tracePt t="22747" x="4686300" y="4724400"/>
          <p14:tracePt t="22756" x="4849813" y="4714875"/>
          <p14:tracePt t="22763" x="5041900" y="4651375"/>
          <p14:tracePt t="22772" x="5224463" y="4605338"/>
          <p14:tracePt t="22779" x="5360988" y="4559300"/>
          <p14:tracePt t="22788" x="5524500" y="4532313"/>
          <p14:tracePt t="22795" x="5743575" y="4449763"/>
          <p14:tracePt t="22803" x="5916613" y="4405313"/>
          <p14:tracePt t="22811" x="6080125" y="4376738"/>
          <p14:tracePt t="22819" x="6291263" y="4322763"/>
          <p14:tracePt t="22828" x="6454775" y="4313238"/>
          <p14:tracePt t="22836" x="6618288" y="4295775"/>
          <p14:tracePt t="22846" x="6800850" y="4268788"/>
          <p14:tracePt t="22852" x="6983413" y="4249738"/>
          <p14:tracePt t="22861" x="7183438" y="4213225"/>
          <p14:tracePt t="22868" x="7375525" y="4186238"/>
          <p14:tracePt t="22878" x="7558088" y="4167188"/>
          <p14:tracePt t="22884" x="7748588" y="4159250"/>
          <p14:tracePt t="22892" x="7921625" y="4140200"/>
          <p14:tracePt t="22899" x="8067675" y="4130675"/>
          <p14:tracePt t="22910" x="8196263" y="4113213"/>
          <p14:tracePt t="22915" x="8305800" y="4086225"/>
          <p14:tracePt t="22924" x="8378825" y="4086225"/>
          <p14:tracePt t="22931" x="8459788" y="4067175"/>
          <p14:tracePt t="22940" x="8523288" y="4049713"/>
          <p14:tracePt t="22947" x="8596313" y="4049713"/>
          <p14:tracePt t="22956" x="8642350" y="4021138"/>
          <p14:tracePt t="22963" x="8697913" y="4013200"/>
          <p14:tracePt t="22972" x="8734425" y="3994150"/>
          <p14:tracePt t="22979" x="8761413" y="3984625"/>
          <p14:tracePt t="22988" x="8807450" y="3957638"/>
          <p14:tracePt t="22995" x="8824913" y="3948113"/>
          <p14:tracePt t="23004" x="8851900" y="3930650"/>
          <p14:tracePt t="23012" x="8897938" y="3921125"/>
          <p14:tracePt t="23020" x="8915400" y="3921125"/>
          <p14:tracePt t="23028" x="8951913" y="3911600"/>
          <p14:tracePt t="23036" x="9017000" y="3884613"/>
          <p14:tracePt t="23044" x="9043988" y="3884613"/>
          <p14:tracePt t="23052" x="9090025" y="3875088"/>
          <p14:tracePt t="23060" x="9117013" y="3875088"/>
        </p14:tracePtLst>
      </p14:laserTraceLst>
    </p:ext>
  </p:extLs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p:txBody>
          <a:bodyPr/>
          <a:lstStyle/>
          <a:p>
            <a:r>
              <a:rPr lang="en-US" altLang="ja-JP"/>
              <a:t>Glossary 1</a:t>
            </a:r>
          </a:p>
        </p:txBody>
      </p:sp>
      <p:sp>
        <p:nvSpPr>
          <p:cNvPr id="55299" name="Rectangle 3"/>
          <p:cNvSpPr>
            <a:spLocks noGrp="1" noChangeArrowheads="1"/>
          </p:cNvSpPr>
          <p:nvPr>
            <p:ph type="body" idx="1"/>
          </p:nvPr>
        </p:nvSpPr>
        <p:spPr/>
        <p:txBody>
          <a:bodyPr/>
          <a:lstStyle/>
          <a:p>
            <a:pPr>
              <a:lnSpc>
                <a:spcPct val="80000"/>
              </a:lnSpc>
            </a:pPr>
            <a:r>
              <a:rPr lang="en-US" altLang="ja-JP" sz="2100"/>
              <a:t>Flit:</a:t>
            </a:r>
            <a:r>
              <a:rPr lang="ja-JP" altLang="en-US" sz="2100"/>
              <a:t>パケットの基本（最小）転送単位、必ずしもリンクのビット幅と等しい必要はないが、これ以上細かいデータ単位で転送を制御することはできないもの</a:t>
            </a:r>
          </a:p>
          <a:p>
            <a:pPr>
              <a:lnSpc>
                <a:spcPct val="80000"/>
              </a:lnSpc>
            </a:pPr>
            <a:r>
              <a:rPr lang="en-US" altLang="ja-JP" sz="2100"/>
              <a:t>Wormhole routing:</a:t>
            </a:r>
            <a:r>
              <a:rPr lang="ja-JP" altLang="en-US" sz="2100"/>
              <a:t>いも虫が穴を開けながら進んで行く様子から出た単語。日本語でもこのまま読む。</a:t>
            </a:r>
          </a:p>
          <a:p>
            <a:pPr>
              <a:lnSpc>
                <a:spcPct val="80000"/>
              </a:lnSpc>
            </a:pPr>
            <a:r>
              <a:rPr lang="en-US" altLang="ja-JP" sz="2100"/>
              <a:t>Virtual Cut through:</a:t>
            </a:r>
            <a:r>
              <a:rPr lang="ja-JP" altLang="en-US" sz="2100"/>
              <a:t>仮想的にパケットが突き抜けたように見えることから出た単語。日本語でもこのまま読む</a:t>
            </a:r>
          </a:p>
          <a:p>
            <a:pPr>
              <a:lnSpc>
                <a:spcPct val="80000"/>
              </a:lnSpc>
            </a:pPr>
            <a:r>
              <a:rPr lang="en-US" altLang="ja-JP" sz="2100"/>
              <a:t>Virtual Channel:</a:t>
            </a:r>
            <a:r>
              <a:rPr lang="ja-JP" altLang="en-US" sz="2100"/>
              <a:t>仮想チャネル。バッファとハンドシェークラインを独立に用意することで、仮想的に複数の転送チャネルを実現する。リンクの利用率を上げ、デッドロックを防ぐ。</a:t>
            </a:r>
          </a:p>
          <a:p>
            <a:pPr>
              <a:lnSpc>
                <a:spcPct val="80000"/>
              </a:lnSpc>
            </a:pPr>
            <a:r>
              <a:rPr lang="en-US" altLang="ja-JP" sz="2100"/>
              <a:t>Deadlock:</a:t>
            </a:r>
            <a:r>
              <a:rPr lang="ja-JP" altLang="en-US" sz="2100"/>
              <a:t>すくみ、デッドロック、パケットが用いるバッファが</a:t>
            </a:r>
            <a:r>
              <a:rPr lang="en-US" altLang="ja-JP" sz="2100"/>
              <a:t>Cyclic dependency</a:t>
            </a:r>
            <a:r>
              <a:rPr lang="ja-JP" altLang="en-US" sz="2100"/>
              <a:t>（互いに循環的にバッファを要求すること）を生じることにより、先に進めなくなる現象</a:t>
            </a:r>
          </a:p>
          <a:p>
            <a:pPr>
              <a:lnSpc>
                <a:spcPct val="80000"/>
              </a:lnSpc>
            </a:pPr>
            <a:r>
              <a:rPr lang="en-US" altLang="ja-JP" sz="2100"/>
              <a:t>Structural buffer pool</a:t>
            </a:r>
            <a:r>
              <a:rPr lang="ja-JP" altLang="en-US" sz="2100"/>
              <a:t>：構造化バッファ法、デッドロックを防ぐための古典的な手法</a:t>
            </a:r>
          </a:p>
          <a:p>
            <a:pPr>
              <a:lnSpc>
                <a:spcPct val="80000"/>
              </a:lnSpc>
            </a:pPr>
            <a:endParaRPr lang="ja-JP" altLang="en-US" sz="2100"/>
          </a:p>
          <a:p>
            <a:pPr>
              <a:lnSpc>
                <a:spcPct val="80000"/>
              </a:lnSpc>
            </a:pPr>
            <a:endParaRPr lang="en-US" altLang="ja-JP" sz="2100"/>
          </a:p>
        </p:txBody>
      </p:sp>
      <p:pic>
        <p:nvPicPr>
          <p:cNvPr id="2" name="オーディオ 1">
            <a:hlinkClick r:id="" action="ppaction://media"/>
            <a:extLst>
              <a:ext uri="{FF2B5EF4-FFF2-40B4-BE49-F238E27FC236}">
                <a16:creationId xmlns:a16="http://schemas.microsoft.com/office/drawing/2014/main" id="{81B05EA4-3C13-4809-82D9-9A2AEEE95AC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1314"/>
    </mc:Choice>
    <mc:Fallback>
      <p:transition spd="slow" advTm="113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6151" x="8915400" y="4130675"/>
          <p14:tracePt t="6159" x="8715375" y="4149725"/>
          <p14:tracePt t="6167" x="8488363" y="4176713"/>
          <p14:tracePt t="6175" x="8323263" y="4213225"/>
          <p14:tracePt t="6183" x="8177213" y="4222750"/>
          <p14:tracePt t="6191" x="8031163" y="4222750"/>
          <p14:tracePt t="6199" x="7940675" y="4222750"/>
          <p14:tracePt t="6207" x="7840663" y="4222750"/>
          <p14:tracePt t="6215" x="7813675" y="4222750"/>
          <p14:tracePt t="6223" x="7785100" y="4222750"/>
          <p14:tracePt t="6239" x="7777163" y="4222750"/>
          <p14:tracePt t="6480" x="7748588" y="4240213"/>
          <p14:tracePt t="6488" x="7667625" y="4276725"/>
          <p14:tracePt t="6496" x="7602538" y="4303713"/>
          <p14:tracePt t="6504" x="7466013" y="4368800"/>
          <p14:tracePt t="6514" x="7356475" y="4395788"/>
          <p14:tracePt t="6520" x="7202488" y="4441825"/>
          <p14:tracePt t="6529" x="7056438" y="4486275"/>
          <p14:tracePt t="6535" x="6929438" y="4514850"/>
          <p14:tracePt t="6544" x="6783388" y="4522788"/>
          <p14:tracePt t="6552" x="6645275" y="4568825"/>
          <p14:tracePt t="6562" x="6481763" y="4614863"/>
          <p14:tracePt t="6568" x="6354763" y="4632325"/>
          <p14:tracePt t="6578" x="6218238" y="4641850"/>
          <p14:tracePt t="6582" x="6108700" y="4641850"/>
          <p14:tracePt t="6592" x="5980113" y="4641850"/>
          <p14:tracePt t="6599" x="5853113" y="4641850"/>
          <p14:tracePt t="6607" x="5780088" y="4641850"/>
          <p14:tracePt t="6615" x="5716588" y="4605338"/>
          <p14:tracePt t="6624" x="5634038" y="4551363"/>
          <p14:tracePt t="6631" x="5534025" y="4478338"/>
          <p14:tracePt t="6639" x="5451475" y="4405313"/>
          <p14:tracePt t="6647" x="5351463" y="4313238"/>
          <p14:tracePt t="6656" x="5241925" y="4195763"/>
          <p14:tracePt t="6665" x="5168900" y="4076700"/>
          <p14:tracePt t="6672" x="5078413" y="3957638"/>
          <p14:tracePt t="6679" x="4986338" y="3830638"/>
          <p14:tracePt t="6688" x="4913313" y="3694113"/>
          <p14:tracePt t="6697" x="4840288" y="3575050"/>
          <p14:tracePt t="6704" x="4767263" y="3455988"/>
          <p14:tracePt t="6713" x="4713288" y="3338513"/>
          <p14:tracePt t="6720" x="4659313" y="3236913"/>
          <p14:tracePt t="6730" x="4630738" y="3163888"/>
          <p14:tracePt t="6736" x="4586288" y="3082925"/>
          <p14:tracePt t="6746" x="4576763" y="3036888"/>
          <p14:tracePt t="6752" x="4567238" y="2982913"/>
          <p14:tracePt t="6762" x="4549775" y="2917825"/>
          <p14:tracePt t="6768" x="4549775" y="2881313"/>
          <p14:tracePt t="6778" x="4530725" y="2817813"/>
          <p14:tracePt t="6782" x="4530725" y="2763838"/>
          <p14:tracePt t="6791" x="4530725" y="2727325"/>
          <p14:tracePt t="6799" x="4530725" y="2671763"/>
          <p14:tracePt t="6807" x="4530725" y="2625725"/>
          <p14:tracePt t="6815" x="4530725" y="2571750"/>
          <p14:tracePt t="6823" x="4540250" y="2544763"/>
          <p14:tracePt t="6831" x="4586288" y="2481263"/>
          <p14:tracePt t="6839" x="4640263" y="2435225"/>
          <p14:tracePt t="6847" x="4686300" y="2408238"/>
          <p14:tracePt t="6855" x="4767263" y="2352675"/>
          <p14:tracePt t="6864" x="4822825" y="2343150"/>
          <p14:tracePt t="6871" x="4905375" y="2316163"/>
          <p14:tracePt t="6880" x="5005388" y="2289175"/>
          <p14:tracePt t="6887" x="5114925" y="2289175"/>
          <p14:tracePt t="6895" x="5241925" y="2289175"/>
          <p14:tracePt t="6903" x="5387975" y="2289175"/>
          <p14:tracePt t="6911" x="5524500" y="2289175"/>
          <p14:tracePt t="6920" x="5680075" y="2316163"/>
          <p14:tracePt t="6931" x="5807075" y="2343150"/>
          <p14:tracePt t="6955" x="6108700" y="2489200"/>
          <p14:tracePt t="6960" x="6208713" y="2562225"/>
          <p14:tracePt t="6967" x="6308725" y="2617788"/>
          <p14:tracePt t="6974" x="6408738" y="2690813"/>
          <p14:tracePt t="6983" x="6472238" y="2763838"/>
          <p14:tracePt t="6991" x="6554788" y="2817813"/>
          <p14:tracePt t="6999" x="6610350" y="2900363"/>
          <p14:tracePt t="7007" x="6627813" y="2927350"/>
          <p14:tracePt t="7015" x="6664325" y="2973388"/>
          <p14:tracePt t="7023" x="6673850" y="3000375"/>
          <p14:tracePt t="7031" x="6681788" y="3046413"/>
          <p14:tracePt t="7039" x="6700838" y="3063875"/>
          <p14:tracePt t="7047" x="6700838" y="3082925"/>
          <p14:tracePt t="7055" x="6700838" y="3100388"/>
          <p14:tracePt t="7063" x="6700838" y="3119438"/>
          <p14:tracePt t="7071" x="6700838" y="3136900"/>
          <p14:tracePt t="7079" x="6700838" y="3163888"/>
          <p14:tracePt t="7087" x="6700838" y="3173413"/>
          <p14:tracePt t="7095" x="6700838" y="3200400"/>
          <p14:tracePt t="7103" x="6691313" y="3219450"/>
          <p14:tracePt t="7112" x="6681788" y="3236913"/>
          <p14:tracePt t="7119" x="6654800" y="3282950"/>
          <p14:tracePt t="7128" x="6645275" y="3309938"/>
          <p14:tracePt t="7135" x="6637338" y="3328988"/>
          <p14:tracePt t="7144" x="6600825" y="3392488"/>
          <p14:tracePt t="7151" x="6591300" y="3419475"/>
          <p14:tracePt t="7160" x="6554788" y="3475038"/>
          <p14:tracePt t="7167" x="6527800" y="3511550"/>
          <p14:tracePt t="7175" x="6491288" y="3584575"/>
          <p14:tracePt t="7184" x="6464300" y="3629025"/>
          <p14:tracePt t="7191" x="6418263" y="3711575"/>
          <p14:tracePt t="7200" x="6345238" y="3794125"/>
          <p14:tracePt t="7209" x="6291263" y="3875088"/>
          <p14:tracePt t="7216" x="6262688" y="3921125"/>
          <p14:tracePt t="7226" x="6189663" y="4003675"/>
          <p14:tracePt t="7231" x="6126163" y="4049713"/>
          <p14:tracePt t="7239" x="6026150" y="4103688"/>
          <p14:tracePt t="7247" x="5962650" y="4159250"/>
          <p14:tracePt t="7255" x="5880100" y="4176713"/>
          <p14:tracePt t="7263" x="5797550" y="4222750"/>
          <p14:tracePt t="7271" x="5707063" y="4249738"/>
          <p14:tracePt t="7279" x="5607050" y="4295775"/>
          <p14:tracePt t="7287" x="5551488" y="4303713"/>
          <p14:tracePt t="7296" x="5487988" y="4303713"/>
          <p14:tracePt t="7303" x="5434013" y="4303713"/>
          <p14:tracePt t="7311" x="5378450" y="4313238"/>
          <p14:tracePt t="7319" x="5334000" y="4313238"/>
          <p14:tracePt t="7328" x="5278438" y="4313238"/>
          <p14:tracePt t="7335" x="5224463" y="4313238"/>
          <p14:tracePt t="7343" x="5168900" y="4313238"/>
          <p14:tracePt t="7352" x="5105400" y="4313238"/>
          <p14:tracePt t="7359" x="5032375" y="4286250"/>
          <p14:tracePt t="7367" x="4949825" y="4259263"/>
          <p14:tracePt t="7375" x="4876800" y="4249738"/>
          <p14:tracePt t="7383" x="4795838" y="4203700"/>
          <p14:tracePt t="7391" x="4713288" y="4195763"/>
          <p14:tracePt t="7399" x="4630738" y="4149725"/>
          <p14:tracePt t="7407" x="4576763" y="4130675"/>
          <p14:tracePt t="7415" x="4494213" y="4086225"/>
          <p14:tracePt t="7423" x="4448175" y="4067175"/>
          <p14:tracePt t="7431" x="4384675" y="4030663"/>
          <p14:tracePt t="7439" x="4321175" y="3984625"/>
          <p14:tracePt t="7448" x="4303713" y="3976688"/>
          <p14:tracePt t="7455" x="4284663" y="3957638"/>
          <p14:tracePt t="7463" x="4267200" y="3940175"/>
          <p14:tracePt t="7471" x="4230688" y="3911600"/>
          <p14:tracePt t="7480" x="4202113" y="3875088"/>
          <p14:tracePt t="7487" x="4175125" y="3848100"/>
          <p14:tracePt t="7495" x="4157663" y="3803650"/>
          <p14:tracePt t="7503" x="4148138" y="3757613"/>
          <p14:tracePt t="7512" x="4111625" y="3694113"/>
          <p14:tracePt t="7519" x="4094163" y="3657600"/>
          <p14:tracePt t="7531" x="4057650" y="3592513"/>
          <p14:tracePt t="7535" x="4029075" y="3511550"/>
          <p14:tracePt t="7549" x="3992563" y="3429000"/>
          <p14:tracePt t="7551" x="3965575" y="3338513"/>
          <p14:tracePt t="7559" x="3919538" y="3219450"/>
          <p14:tracePt t="7566" x="3883025" y="3119438"/>
          <p14:tracePt t="7575" x="3838575" y="3009900"/>
          <p14:tracePt t="7583" x="3829050" y="2927350"/>
          <p14:tracePt t="7591" x="3810000" y="2817813"/>
          <p14:tracePt t="7599" x="3783013" y="2708275"/>
          <p14:tracePt t="7607" x="3783013" y="2644775"/>
          <p14:tracePt t="7615" x="3783013" y="2571750"/>
          <p14:tracePt t="7623" x="3783013" y="2517775"/>
          <p14:tracePt t="7632" x="3783013" y="2481263"/>
          <p14:tracePt t="7642" x="3783013" y="2435225"/>
          <p14:tracePt t="7649" x="3783013" y="2408238"/>
          <p14:tracePt t="7656" x="3810000" y="2362200"/>
          <p14:tracePt t="7666" x="3838575" y="2316163"/>
          <p14:tracePt t="7672" x="3865563" y="2279650"/>
          <p14:tracePt t="7682" x="3938588" y="2233613"/>
          <p14:tracePt t="7688" x="3965575" y="2206625"/>
          <p14:tracePt t="7696" x="4048125" y="2152650"/>
          <p14:tracePt t="7704" x="4129088" y="2106613"/>
          <p14:tracePt t="7712" x="4211638" y="2070100"/>
          <p14:tracePt t="7720" x="4294188" y="2024063"/>
          <p14:tracePt t="7728" x="4376738" y="1997075"/>
          <p14:tracePt t="7735" x="4467225" y="1970088"/>
          <p14:tracePt t="7743" x="4549775" y="1951038"/>
          <p14:tracePt t="7751" x="4603750" y="1951038"/>
          <p14:tracePt t="7759" x="4676775" y="1951038"/>
          <p14:tracePt t="7767" x="4749800" y="1951038"/>
          <p14:tracePt t="7775" x="4822825" y="1951038"/>
          <p14:tracePt t="7783" x="4895850" y="1951038"/>
          <p14:tracePt t="7791" x="4959350" y="1951038"/>
          <p14:tracePt t="7799" x="5032375" y="1951038"/>
          <p14:tracePt t="7808" x="5122863" y="1979613"/>
          <p14:tracePt t="7816" x="5187950" y="1987550"/>
          <p14:tracePt t="7824" x="5268913" y="2033588"/>
          <p14:tracePt t="7832" x="5334000" y="2060575"/>
          <p14:tracePt t="7840" x="5378450" y="2089150"/>
          <p14:tracePt t="7848" x="5405438" y="2116138"/>
          <p14:tracePt t="7856" x="5451475" y="2160588"/>
          <p14:tracePt t="7866" x="5470525" y="2179638"/>
          <p14:tracePt t="7870" x="5497513" y="2206625"/>
          <p14:tracePt t="7881" x="5524500" y="2252663"/>
          <p14:tracePt t="7886" x="5551488" y="2316163"/>
          <p14:tracePt t="7894" x="5551488" y="2343150"/>
          <p14:tracePt t="7903" x="5551488" y="2389188"/>
          <p14:tracePt t="7911" x="5551488" y="2425700"/>
          <p14:tracePt t="7919" x="5551488" y="2481263"/>
          <p14:tracePt t="7930" x="5551488" y="2525713"/>
          <p14:tracePt t="7935" x="5551488" y="2581275"/>
          <p14:tracePt t="7943" x="5551488" y="2635250"/>
          <p14:tracePt t="7951" x="5551488" y="2690813"/>
          <p14:tracePt t="7959" x="5551488" y="2727325"/>
          <p14:tracePt t="7967" x="5551488" y="2781300"/>
          <p14:tracePt t="7975" x="5551488" y="2844800"/>
          <p14:tracePt t="7983" x="5514975" y="2890838"/>
          <p14:tracePt t="7991" x="5507038" y="2917825"/>
          <p14:tracePt t="7999" x="5497513" y="2954338"/>
          <p14:tracePt t="8007" x="5461000" y="3000375"/>
          <p14:tracePt t="8015" x="5451475" y="3017838"/>
          <p14:tracePt t="8023" x="5434013" y="3046413"/>
          <p14:tracePt t="8033" x="5414963" y="3063875"/>
          <p14:tracePt t="8040" x="5405438" y="3082925"/>
          <p14:tracePt t="8050" x="5387975" y="3119438"/>
          <p14:tracePt t="8056" x="5368925" y="3136900"/>
          <p14:tracePt t="8068" x="5360988" y="3146425"/>
          <p14:tracePt t="8082" x="5351463" y="3163888"/>
          <p14:tracePt t="8255" x="5341938" y="3163888"/>
          <p14:tracePt t="8265" x="5334000" y="3173413"/>
          <p14:tracePt t="8272" x="5324475" y="3200400"/>
          <p14:tracePt t="8288" x="5314950" y="3219450"/>
          <p14:tracePt t="8298" x="5305425" y="3236913"/>
          <p14:tracePt t="8304" x="5305425" y="3246438"/>
          <p14:tracePt t="8314" x="5297488" y="3273425"/>
          <p14:tracePt t="8320" x="5278438" y="3292475"/>
          <p14:tracePt t="8332" x="5268913" y="3302000"/>
          <p14:tracePt t="8336" x="5260975" y="3309938"/>
          <p14:tracePt t="8348" x="5251450" y="3338513"/>
          <p14:tracePt t="8352" x="5232400" y="3346450"/>
          <p14:tracePt t="8360" x="5224463" y="3355975"/>
          <p14:tracePt t="8376" x="5205413" y="3365500"/>
          <p14:tracePt t="8384" x="5187950" y="3375025"/>
          <p14:tracePt t="8391" x="5178425" y="3375025"/>
          <p14:tracePt t="8415" x="5159375" y="3375025"/>
          <p14:tracePt t="8510" x="5195888" y="3375025"/>
          <p14:tracePt t="8519" x="5278438" y="3365500"/>
          <p14:tracePt t="8527" x="5434013" y="3319463"/>
          <p14:tracePt t="8535" x="5643563" y="3273425"/>
          <p14:tracePt t="8543" x="5826125" y="3236913"/>
          <p14:tracePt t="8551" x="6080125" y="3200400"/>
          <p14:tracePt t="8559" x="6354763" y="3182938"/>
          <p14:tracePt t="8567" x="6573838" y="3136900"/>
          <p14:tracePt t="8575" x="6773863" y="3119438"/>
          <p14:tracePt t="8583" x="6973888" y="3119438"/>
          <p14:tracePt t="8591" x="7119938" y="3109913"/>
          <p14:tracePt t="8599" x="7265988" y="3109913"/>
          <p14:tracePt t="8607" x="7339013" y="3109913"/>
          <p14:tracePt t="8615" x="7392988" y="3109913"/>
          <p14:tracePt t="8623" x="7421563" y="3109913"/>
          <p14:tracePt t="8632" x="7439025" y="3109913"/>
          <p14:tracePt t="8648" x="7458075" y="3109913"/>
          <p14:tracePt t="8721" x="7466013" y="3109913"/>
          <p14:tracePt t="8730" x="7475538" y="3109913"/>
          <p14:tracePt t="8968" x="7485063" y="3109913"/>
          <p14:tracePt t="8984" x="7485063" y="3119438"/>
          <p14:tracePt t="8992" x="7485063" y="3127375"/>
          <p14:tracePt t="9016" x="7485063" y="3136900"/>
          <p14:tracePt t="9040" x="7485063" y="3155950"/>
          <p14:tracePt t="9080" x="7475538" y="3173413"/>
          <p14:tracePt t="9235" x="7475538" y="3182938"/>
          <p14:tracePt t="9247" x="7475538" y="3192463"/>
          <p14:tracePt t="9255" x="7475538" y="3200400"/>
          <p14:tracePt t="9263" x="7475538" y="3209925"/>
          <p14:tracePt t="9271" x="7475538" y="3219450"/>
          <p14:tracePt t="9279" x="7466013" y="3236913"/>
          <p14:tracePt t="9287" x="7466013" y="3246438"/>
          <p14:tracePt t="9295" x="7466013" y="3255963"/>
          <p14:tracePt t="9400" x="7466013" y="3273425"/>
          <p14:tracePt t="9463" x="7466013" y="3282950"/>
          <p14:tracePt t="9470" x="7466013" y="3292475"/>
          <p14:tracePt t="9577" x="7475538" y="3292475"/>
          <p14:tracePt t="9585" x="7494588" y="3302000"/>
          <p14:tracePt t="9592" x="7531100" y="3302000"/>
          <p14:tracePt t="9603" x="7585075" y="3302000"/>
          <p14:tracePt t="9608" x="7694613" y="3328988"/>
          <p14:tracePt t="9616" x="7767638" y="3338513"/>
          <p14:tracePt t="9623" x="7904163" y="3355975"/>
          <p14:tracePt t="9631" x="7994650" y="3375025"/>
          <p14:tracePt t="9639" x="8140700" y="3375025"/>
          <p14:tracePt t="9647" x="8286750" y="3375025"/>
          <p14:tracePt t="9655" x="8469313" y="3375025"/>
          <p14:tracePt t="9663" x="8661400" y="3375025"/>
          <p14:tracePt t="9671" x="8842375" y="3375025"/>
          <p14:tracePt t="9679" x="9007475" y="3375025"/>
        </p14:tracePtLst>
      </p14:laserTraceLst>
    </p:ext>
  </p:extLs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r>
              <a:rPr lang="en-US" altLang="ja-JP"/>
              <a:t>Adaptive routing</a:t>
            </a:r>
          </a:p>
        </p:txBody>
      </p:sp>
      <p:sp>
        <p:nvSpPr>
          <p:cNvPr id="18435" name="Rectangle 3"/>
          <p:cNvSpPr>
            <a:spLocks noGrp="1" noChangeArrowheads="1"/>
          </p:cNvSpPr>
          <p:nvPr>
            <p:ph type="body" idx="1"/>
          </p:nvPr>
        </p:nvSpPr>
        <p:spPr/>
        <p:txBody>
          <a:bodyPr/>
          <a:lstStyle/>
          <a:p>
            <a:r>
              <a:rPr lang="en-US" altLang="ja-JP"/>
              <a:t>A fixed path is used, and not changed dynamically.</a:t>
            </a:r>
          </a:p>
          <a:p>
            <a:pPr lvl="1"/>
            <a:r>
              <a:rPr lang="en-US" altLang="ja-JP"/>
              <a:t>Fixed/Deterministic routing</a:t>
            </a:r>
          </a:p>
          <a:p>
            <a:r>
              <a:rPr lang="en-US" altLang="ja-JP"/>
              <a:t>A path is dynamically changed in order to bypass the congested point (hot spot).</a:t>
            </a:r>
          </a:p>
          <a:p>
            <a:pPr lvl="1"/>
            <a:r>
              <a:rPr lang="en-US" altLang="ja-JP"/>
              <a:t>Adaptive routing</a:t>
            </a:r>
          </a:p>
          <a:p>
            <a:pPr lvl="1"/>
            <a:r>
              <a:rPr lang="en-US" altLang="ja-JP"/>
              <a:t>However, deadlock should be avoided.</a:t>
            </a:r>
          </a:p>
        </p:txBody>
      </p:sp>
      <p:pic>
        <p:nvPicPr>
          <p:cNvPr id="2" name="オーディオ 1">
            <a:hlinkClick r:id="" action="ppaction://media"/>
            <a:extLst>
              <a:ext uri="{FF2B5EF4-FFF2-40B4-BE49-F238E27FC236}">
                <a16:creationId xmlns:a16="http://schemas.microsoft.com/office/drawing/2014/main" id="{D658F15C-3817-477D-A174-1F2B187370B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58530"/>
    </mc:Choice>
    <mc:Fallback>
      <p:transition spd="slow" advTm="585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727" x="8907463" y="3446463"/>
          <p14:tracePt t="735" x="8742363" y="3446463"/>
          <p14:tracePt t="744" x="8615363" y="3446463"/>
          <p14:tracePt t="752" x="8451850" y="3446463"/>
          <p14:tracePt t="760" x="8286750" y="3446463"/>
          <p14:tracePt t="768" x="8086725" y="3446463"/>
          <p14:tracePt t="775" x="7921625" y="3446463"/>
          <p14:tracePt t="784" x="7740650" y="3446463"/>
          <p14:tracePt t="792" x="7594600" y="3446463"/>
          <p14:tracePt t="800" x="7448550" y="3446463"/>
          <p14:tracePt t="809" x="7319963" y="3446463"/>
          <p14:tracePt t="817" x="7265988" y="3446463"/>
          <p14:tracePt t="824" x="7212013" y="3446463"/>
          <p14:tracePt t="832" x="7192963" y="3446463"/>
          <p14:tracePt t="840" x="7183438" y="3446463"/>
          <p14:tracePt t="978" x="7202488" y="3446463"/>
          <p14:tracePt t="985" x="7229475" y="3438525"/>
          <p14:tracePt t="994" x="7248525" y="3438525"/>
          <p14:tracePt t="1001" x="7265988" y="3429000"/>
          <p14:tracePt t="1014" x="7275513" y="3429000"/>
          <p14:tracePt t="1017" x="7302500" y="3429000"/>
          <p14:tracePt t="1033" x="7312025" y="3429000"/>
          <p14:tracePt t="1056" x="7319963" y="3429000"/>
          <p14:tracePt t="1161" x="7302500" y="3419475"/>
          <p14:tracePt t="1170" x="7248525" y="3419475"/>
          <p14:tracePt t="1179" x="7202488" y="3411538"/>
          <p14:tracePt t="1183" x="7202488" y="3402013"/>
          <p14:tracePt t="1192" x="7183438" y="3392488"/>
          <p14:tracePt t="1200" x="7175500" y="3392488"/>
          <p14:tracePt t="1209" x="7165975" y="3392488"/>
          <p14:tracePt t="1215" x="7156450" y="3382963"/>
          <p14:tracePt t="1223" x="7146925" y="3382963"/>
          <p14:tracePt t="1232" x="7129463" y="3382963"/>
          <p14:tracePt t="1248" x="7119938" y="3382963"/>
          <p14:tracePt t="57243" x="7183438" y="3382963"/>
          <p14:tracePt t="57248" x="7348538" y="3302000"/>
          <p14:tracePt t="57255" x="7575550" y="3182938"/>
          <p14:tracePt t="57263" x="7831138" y="3027363"/>
          <p14:tracePt t="57272" x="8013700" y="2927350"/>
          <p14:tracePt t="57279" x="8159750" y="2863850"/>
          <p14:tracePt t="57288" x="8259763" y="2827338"/>
          <p14:tracePt t="57296" x="8286750" y="2827338"/>
          <p14:tracePt t="57303" x="8305800" y="2817813"/>
          <p14:tracePt t="57371" x="8313738" y="2863850"/>
          <p14:tracePt t="57377" x="8332788" y="2954338"/>
          <p14:tracePt t="57386" x="8332788" y="3063875"/>
          <p14:tracePt t="57393" x="8332788" y="3127375"/>
          <p14:tracePt t="57403" x="8359775" y="3155950"/>
          <p14:tracePt t="57409" x="8396288" y="3173413"/>
          <p14:tracePt t="57417" x="8423275" y="3182938"/>
          <p14:tracePt t="57425" x="8478838" y="3209925"/>
          <p14:tracePt t="57433" x="8542338" y="3246438"/>
          <p14:tracePt t="57443" x="8578850" y="3265488"/>
          <p14:tracePt t="57449" x="8605838" y="3292475"/>
          <p14:tracePt t="57458" x="8624888" y="3302000"/>
          <p14:tracePt t="57465" x="8632825" y="3309938"/>
          <p14:tracePt t="57472" x="8661400" y="3319463"/>
          <p14:tracePt t="57481" x="8669338" y="3319463"/>
          <p14:tracePt t="57489" x="8688388" y="3319463"/>
          <p14:tracePt t="57497" x="8705850" y="3328988"/>
          <p14:tracePt t="57506" x="8724900" y="3328988"/>
          <p14:tracePt t="57512" x="8751888" y="3346450"/>
          <p14:tracePt t="57521" x="8778875" y="3346450"/>
          <p14:tracePt t="57528" x="8824913" y="3346450"/>
          <p14:tracePt t="57537" x="8861425" y="3346450"/>
          <p14:tracePt t="57544" x="8934450" y="3346450"/>
          <p14:tracePt t="57552" x="9007475" y="3346450"/>
          <p14:tracePt t="57560" x="9080500" y="3355975"/>
        </p14:tracePtLst>
      </p14:laserTraceLst>
    </p:ext>
  </p:extLs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lstStyle/>
          <a:p>
            <a:r>
              <a:rPr lang="en-US" altLang="ja-JP"/>
              <a:t>Adaptive routing techniques</a:t>
            </a:r>
          </a:p>
        </p:txBody>
      </p:sp>
      <p:sp>
        <p:nvSpPr>
          <p:cNvPr id="19459" name="Rectangle 3"/>
          <p:cNvSpPr>
            <a:spLocks noGrp="1" noChangeArrowheads="1"/>
          </p:cNvSpPr>
          <p:nvPr>
            <p:ph type="body" idx="1"/>
          </p:nvPr>
        </p:nvSpPr>
        <p:spPr>
          <a:xfrm>
            <a:off x="1371600" y="1524000"/>
            <a:ext cx="7772400" cy="4114800"/>
          </a:xfrm>
        </p:spPr>
        <p:txBody>
          <a:bodyPr/>
          <a:lstStyle/>
          <a:p>
            <a:pPr>
              <a:lnSpc>
                <a:spcPct val="90000"/>
              </a:lnSpc>
            </a:pPr>
            <a:r>
              <a:rPr lang="en-US" altLang="ja-JP" sz="2600"/>
              <a:t>Using sub-networks</a:t>
            </a:r>
          </a:p>
          <a:p>
            <a:pPr lvl="1">
              <a:lnSpc>
                <a:spcPct val="90000"/>
              </a:lnSpc>
            </a:pPr>
            <a:r>
              <a:rPr lang="en-US" altLang="ja-JP" sz="2200"/>
              <a:t>double-Y</a:t>
            </a:r>
            <a:r>
              <a:rPr lang="ja-JP" altLang="en-US" sz="2200"/>
              <a:t>　</a:t>
            </a:r>
            <a:r>
              <a:rPr lang="en-US" altLang="ja-JP" sz="2200"/>
              <a:t>routing</a:t>
            </a:r>
          </a:p>
          <a:p>
            <a:pPr lvl="1">
              <a:lnSpc>
                <a:spcPct val="90000"/>
              </a:lnSpc>
            </a:pPr>
            <a:r>
              <a:rPr lang="en-US" altLang="ja-JP" sz="2200"/>
              <a:t>Planner</a:t>
            </a:r>
            <a:r>
              <a:rPr lang="ja-JP" altLang="en-US" sz="2200"/>
              <a:t>　</a:t>
            </a:r>
            <a:r>
              <a:rPr lang="en-US" altLang="ja-JP" sz="2200"/>
              <a:t>Adaptive</a:t>
            </a:r>
            <a:r>
              <a:rPr lang="ja-JP" altLang="en-US" sz="2200"/>
              <a:t>　</a:t>
            </a:r>
            <a:r>
              <a:rPr lang="en-US" altLang="ja-JP" sz="2200"/>
              <a:t>routing</a:t>
            </a:r>
          </a:p>
          <a:p>
            <a:pPr>
              <a:lnSpc>
                <a:spcPct val="90000"/>
              </a:lnSpc>
            </a:pPr>
            <a:r>
              <a:rPr lang="en-US" altLang="ja-JP" sz="2600"/>
              <a:t>Using virtual channels</a:t>
            </a:r>
          </a:p>
          <a:p>
            <a:pPr lvl="1">
              <a:lnSpc>
                <a:spcPct val="90000"/>
              </a:lnSpc>
            </a:pPr>
            <a:r>
              <a:rPr lang="en-US" altLang="ja-JP" sz="2200"/>
              <a:t>Dimension reversal routing</a:t>
            </a:r>
          </a:p>
          <a:p>
            <a:pPr lvl="1">
              <a:lnSpc>
                <a:spcPct val="90000"/>
              </a:lnSpc>
            </a:pPr>
            <a:r>
              <a:rPr lang="ja-JP" altLang="en-US" sz="2200"/>
              <a:t>＊</a:t>
            </a:r>
            <a:r>
              <a:rPr lang="en-US" altLang="ja-JP" sz="2200"/>
              <a:t>channel</a:t>
            </a:r>
            <a:r>
              <a:rPr lang="ja-JP" altLang="en-US" sz="2200"/>
              <a:t>　</a:t>
            </a:r>
            <a:r>
              <a:rPr lang="en-US" altLang="ja-JP" sz="2200"/>
              <a:t>(Duato’s</a:t>
            </a:r>
            <a:r>
              <a:rPr lang="ja-JP" altLang="en-US" sz="2200"/>
              <a:t>　</a:t>
            </a:r>
            <a:r>
              <a:rPr lang="en-US" altLang="ja-JP" sz="2200"/>
              <a:t>Protocol)</a:t>
            </a:r>
          </a:p>
          <a:p>
            <a:pPr>
              <a:lnSpc>
                <a:spcPct val="90000"/>
              </a:lnSpc>
            </a:pPr>
            <a:r>
              <a:rPr lang="en-US" altLang="ja-JP" sz="2600"/>
              <a:t>Probability based methods</a:t>
            </a:r>
          </a:p>
          <a:p>
            <a:pPr lvl="1">
              <a:lnSpc>
                <a:spcPct val="90000"/>
              </a:lnSpc>
            </a:pPr>
            <a:r>
              <a:rPr lang="en-US" altLang="ja-JP" sz="2200"/>
              <a:t>Chaos</a:t>
            </a:r>
            <a:r>
              <a:rPr lang="ja-JP" altLang="en-US" sz="2200"/>
              <a:t>　</a:t>
            </a:r>
            <a:r>
              <a:rPr lang="en-US" altLang="ja-JP" sz="2200"/>
              <a:t>routing</a:t>
            </a:r>
          </a:p>
          <a:p>
            <a:pPr>
              <a:lnSpc>
                <a:spcPct val="90000"/>
              </a:lnSpc>
            </a:pPr>
            <a:r>
              <a:rPr lang="en-US" altLang="ja-JP" sz="2600"/>
              <a:t>Restrict the direction of paths</a:t>
            </a:r>
          </a:p>
          <a:p>
            <a:pPr lvl="1">
              <a:lnSpc>
                <a:spcPct val="90000"/>
              </a:lnSpc>
            </a:pPr>
            <a:r>
              <a:rPr lang="en-US" altLang="ja-JP" sz="2200"/>
              <a:t>Turn model</a:t>
            </a:r>
          </a:p>
          <a:p>
            <a:pPr lvl="1">
              <a:lnSpc>
                <a:spcPct val="90000"/>
              </a:lnSpc>
              <a:buFont typeface="Wingdings" panose="05000000000000000000" pitchFamily="2" charset="2"/>
              <a:buNone/>
            </a:pPr>
            <a:endParaRPr lang="en-US" altLang="ja-JP" sz="2200"/>
          </a:p>
          <a:p>
            <a:pPr>
              <a:lnSpc>
                <a:spcPct val="90000"/>
              </a:lnSpc>
            </a:pPr>
            <a:endParaRPr lang="en-US" altLang="ja-JP" sz="2600"/>
          </a:p>
        </p:txBody>
      </p:sp>
      <p:pic>
        <p:nvPicPr>
          <p:cNvPr id="2" name="オーディオ 1">
            <a:hlinkClick r:id="" action="ppaction://media"/>
            <a:extLst>
              <a:ext uri="{FF2B5EF4-FFF2-40B4-BE49-F238E27FC236}">
                <a16:creationId xmlns:a16="http://schemas.microsoft.com/office/drawing/2014/main" id="{525EAF53-9CC5-4041-93D0-7BC90B1B42A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52084"/>
    </mc:Choice>
    <mc:Fallback>
      <p:transition spd="slow" advTm="520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299" x="8997950" y="4286250"/>
          <p14:tracePt t="306" x="8870950" y="4313238"/>
          <p14:tracePt t="313" x="8751888" y="4359275"/>
          <p14:tracePt t="321" x="8661400" y="4386263"/>
          <p14:tracePt t="330" x="8578850" y="4422775"/>
          <p14:tracePt t="339" x="8459788" y="4449763"/>
          <p14:tracePt t="345" x="8386763" y="4468813"/>
          <p14:tracePt t="353" x="8342313" y="4486275"/>
          <p14:tracePt t="361" x="8259763" y="4514850"/>
          <p14:tracePt t="370" x="8177213" y="4568825"/>
          <p14:tracePt t="377" x="8140700" y="4578350"/>
          <p14:tracePt t="386" x="8059738" y="4595813"/>
          <p14:tracePt t="394" x="8004175" y="4614863"/>
          <p14:tracePt t="402" x="7940675" y="4632325"/>
          <p14:tracePt t="410" x="7858125" y="4660900"/>
          <p14:tracePt t="418" x="7804150" y="4668838"/>
          <p14:tracePt t="426" x="7740650" y="4697413"/>
          <p14:tracePt t="433" x="7685088" y="4705350"/>
          <p14:tracePt t="442" x="7585075" y="4714875"/>
          <p14:tracePt t="450" x="7531100" y="4741863"/>
          <p14:tracePt t="458" x="7494588" y="4751388"/>
          <p14:tracePt t="465" x="7439025" y="4751388"/>
          <p14:tracePt t="474" x="7412038" y="4760913"/>
          <p14:tracePt t="482" x="7402513" y="4760913"/>
          <p14:tracePt t="490" x="7392988" y="4760913"/>
          <p14:tracePt t="665" x="7385050" y="4760913"/>
          <p14:tracePt t="682" x="7385050" y="4751388"/>
          <p14:tracePt t="690" x="7385050" y="4724400"/>
          <p14:tracePt t="698" x="7392988" y="4705350"/>
          <p14:tracePt t="706" x="7421563" y="4687888"/>
          <p14:tracePt t="714" x="7429500" y="4651375"/>
          <p14:tracePt t="730" x="7448550" y="4624388"/>
          <p14:tracePt t="739" x="7475538" y="4595813"/>
          <p14:tracePt t="746" x="7494588" y="4587875"/>
          <p14:tracePt t="754" x="7502525" y="4568825"/>
          <p14:tracePt t="762" x="7512050" y="4551363"/>
          <p14:tracePt t="770" x="7521575" y="4522788"/>
          <p14:tracePt t="778" x="7531100" y="4514850"/>
          <p14:tracePt t="787" x="7539038" y="4495800"/>
          <p14:tracePt t="794" x="7558088" y="4478338"/>
          <p14:tracePt t="801" x="7567613" y="4468813"/>
          <p14:tracePt t="818" x="7567613" y="4459288"/>
          <p14:tracePt t="1059" x="7585075" y="4449763"/>
          <p14:tracePt t="1065" x="7602538" y="4422775"/>
          <p14:tracePt t="1082" x="7639050" y="4405313"/>
          <p14:tracePt t="1090" x="7658100" y="4386263"/>
          <p14:tracePt t="1098" x="7704138" y="4349750"/>
          <p14:tracePt t="1106" x="7804150" y="4276725"/>
          <p14:tracePt t="1114" x="7867650" y="4213225"/>
          <p14:tracePt t="1122" x="7931150" y="4176713"/>
          <p14:tracePt t="1130" x="7967663" y="4159250"/>
          <p14:tracePt t="1139" x="7994650" y="4130675"/>
          <p14:tracePt t="41584" x="8004175" y="4130675"/>
          <p14:tracePt t="41589" x="7994650" y="4113213"/>
          <p14:tracePt t="41596" x="7867650" y="4067175"/>
          <p14:tracePt t="41603" x="7594600" y="3976688"/>
          <p14:tracePt t="41610" x="7312025" y="3857625"/>
          <p14:tracePt t="41619" x="6946900" y="3748088"/>
          <p14:tracePt t="41626" x="6391275" y="3621088"/>
          <p14:tracePt t="41634" x="5870575" y="3475038"/>
          <p14:tracePt t="41642" x="5387975" y="3302000"/>
          <p14:tracePt t="41650" x="4905375" y="3182938"/>
          <p14:tracePt t="41658" x="4421188" y="3036888"/>
          <p14:tracePt t="41667" x="3984625" y="2917825"/>
          <p14:tracePt t="41674" x="3609975" y="2808288"/>
          <p14:tracePt t="41682" x="3382963" y="2735263"/>
          <p14:tracePt t="41690" x="3200400" y="2690813"/>
          <p14:tracePt t="41698" x="3081338" y="2654300"/>
          <p14:tracePt t="41706" x="3035300" y="2625725"/>
          <p14:tracePt t="41714" x="3017838" y="2598738"/>
          <p14:tracePt t="41859" x="3017838" y="2617788"/>
          <p14:tracePt t="41868" x="3017838" y="2671763"/>
          <p14:tracePt t="41875" x="3017838" y="2781300"/>
          <p14:tracePt t="41884" x="3035300" y="2863850"/>
          <p14:tracePt t="41892" x="3054350" y="2917825"/>
          <p14:tracePt t="41902" x="3081338" y="3000375"/>
          <p14:tracePt t="41907" x="3108325" y="3119438"/>
          <p14:tracePt t="41915" x="3154363" y="3228975"/>
          <p14:tracePt t="41924" x="3181350" y="3346450"/>
          <p14:tracePt t="41931" x="3244850" y="3475038"/>
          <p14:tracePt t="41940" x="3317875" y="3575050"/>
          <p14:tracePt t="41945" x="3390900" y="3711575"/>
          <p14:tracePt t="41955" x="3482975" y="3830638"/>
          <p14:tracePt t="41961" x="3563938" y="3911600"/>
          <p14:tracePt t="41970" x="3636963" y="4013200"/>
          <p14:tracePt t="41977" x="3756025" y="4149725"/>
          <p14:tracePt t="41986" x="3838575" y="4222750"/>
          <p14:tracePt t="41993" x="3948113" y="4313238"/>
          <p14:tracePt t="42003" x="4048125" y="4395788"/>
          <p14:tracePt t="42009" x="4129088" y="4468813"/>
          <p14:tracePt t="42019" x="4267200" y="4541838"/>
          <p14:tracePt t="42025" x="4384675" y="4651375"/>
          <p14:tracePt t="42050" x="4649788" y="4870450"/>
          <p14:tracePt t="42058" x="4722813" y="4987925"/>
          <p14:tracePt t="42067" x="4776788" y="5070475"/>
          <p14:tracePt t="42074" x="4840288" y="5170488"/>
          <p14:tracePt t="42082" x="4859338" y="5233988"/>
          <p14:tracePt t="42092" x="4886325" y="5316538"/>
          <p14:tracePt t="42101" x="4895850" y="5353050"/>
          <p14:tracePt t="42107" x="4895850" y="5372100"/>
          <p14:tracePt t="42116" x="4895850" y="5389563"/>
          <p14:tracePt t="42179" x="4895850" y="5399088"/>
          <p14:tracePt t="42206" x="4895850" y="5408613"/>
          <p14:tracePt t="42242" x="4886325" y="5408613"/>
          <p14:tracePt t="42251" x="4849813" y="5408613"/>
          <p14:tracePt t="42259" x="4840288" y="5408613"/>
          <p14:tracePt t="42268" x="4795838" y="5426075"/>
          <p14:tracePt t="42275" x="4759325" y="5435600"/>
          <p14:tracePt t="42285" x="4749800" y="5435600"/>
          <p14:tracePt t="42291" x="4713288" y="5445125"/>
          <p14:tracePt t="42300" x="4695825" y="5453063"/>
          <p14:tracePt t="42307" x="4667250" y="5481638"/>
          <p14:tracePt t="42315" x="4640263" y="5489575"/>
          <p14:tracePt t="42323" x="4594225" y="5499100"/>
          <p14:tracePt t="42331" x="4549775" y="5499100"/>
          <p14:tracePt t="42339" x="4513263" y="5508625"/>
          <p14:tracePt t="42347" x="4448175" y="5535613"/>
          <p14:tracePt t="42355" x="4394200" y="5545138"/>
          <p14:tracePt t="42363" x="4311650" y="5545138"/>
          <p14:tracePt t="42371" x="4257675" y="5545138"/>
          <p14:tracePt t="42379" x="4202113" y="5545138"/>
          <p14:tracePt t="42386" x="4129088" y="5545138"/>
          <p14:tracePt t="42393" x="4057650" y="5545138"/>
          <p14:tracePt t="42402" x="3984625" y="5545138"/>
          <p14:tracePt t="42409" x="3911600" y="5545138"/>
          <p14:tracePt t="42417" x="3865563" y="5545138"/>
          <p14:tracePt t="42425" x="3810000" y="5545138"/>
          <p14:tracePt t="42433" x="3775075" y="5545138"/>
          <p14:tracePt t="42441" x="3729038" y="5545138"/>
          <p14:tracePt t="42450" x="3692525" y="5545138"/>
          <p14:tracePt t="42457" x="3656013" y="5545138"/>
          <p14:tracePt t="42466" x="3629025" y="5545138"/>
          <p14:tracePt t="42474" x="3600450" y="5554663"/>
          <p14:tracePt t="42483" x="3582988" y="5554663"/>
          <p14:tracePt t="42490" x="3536950" y="5589588"/>
          <p14:tracePt t="42498" x="3527425" y="5589588"/>
          <p14:tracePt t="42506" x="3500438" y="5599113"/>
          <p14:tracePt t="42514" x="3482975" y="5599113"/>
          <p14:tracePt t="42522" x="3455988" y="5608638"/>
          <p14:tracePt t="42538" x="3446463" y="5608638"/>
          <p14:tracePt t="42546" x="3436938" y="5608638"/>
          <p14:tracePt t="42554" x="3427413" y="5608638"/>
          <p14:tracePt t="42562" x="3419475" y="5618163"/>
          <p14:tracePt t="42570" x="3409950" y="5618163"/>
          <p14:tracePt t="42627" x="3400425" y="5618163"/>
          <p14:tracePt t="42635" x="3390900" y="5618163"/>
          <p14:tracePt t="42659" x="3373438" y="5618163"/>
          <p14:tracePt t="42668" x="3363913" y="5618163"/>
          <p14:tracePt t="42690" x="3354388" y="5618163"/>
          <p14:tracePt t="42707" x="3327400" y="5608638"/>
          <p14:tracePt t="42713" x="3317875" y="5599113"/>
          <p14:tracePt t="42722" x="3309938" y="5589588"/>
          <p14:tracePt t="42745" x="3281363" y="5589588"/>
          <p14:tracePt t="42753" x="3273425" y="5589588"/>
          <p14:tracePt t="42761" x="3263900" y="5589588"/>
          <p14:tracePt t="42769" x="3254375" y="5589588"/>
          <p14:tracePt t="42779" x="3244850" y="5589588"/>
          <p14:tracePt t="42787" x="3236913" y="5589588"/>
          <p14:tracePt t="42795" x="3227388" y="5589588"/>
          <p14:tracePt t="42802" x="3200400" y="5589588"/>
          <p14:tracePt t="42811" x="3190875" y="5589588"/>
          <p14:tracePt t="42818" x="3154363" y="5589588"/>
          <p14:tracePt t="42827" x="3136900" y="5589588"/>
          <p14:tracePt t="42835" x="3108325" y="5589588"/>
          <p14:tracePt t="42843" x="3090863" y="5589588"/>
          <p14:tracePt t="42853" x="3063875" y="5589588"/>
          <p14:tracePt t="42859" x="3044825" y="5589588"/>
          <p14:tracePt t="42870" x="3017838" y="5589588"/>
          <p14:tracePt t="42875" x="2998788" y="5589588"/>
          <p14:tracePt t="42886" x="2962275" y="5589588"/>
          <p14:tracePt t="42891" x="2925763" y="5589588"/>
          <p14:tracePt t="42901" x="2908300" y="5589588"/>
          <p14:tracePt t="42909" x="2871788" y="5589588"/>
          <p14:tracePt t="42916" x="2862263" y="5599113"/>
          <p14:tracePt t="42923" x="2844800" y="5608638"/>
          <p14:tracePt t="42931" x="2825750" y="5608638"/>
          <p14:tracePt t="42939" x="2817813" y="5608638"/>
          <p14:tracePt t="42947" x="2817813" y="5618163"/>
          <p14:tracePt t="42956" x="2798763" y="5618163"/>
          <p14:tracePt t="42963" x="2789238" y="5618163"/>
          <p14:tracePt t="42971" x="2781300" y="5618163"/>
          <p14:tracePt t="43171" x="2771775" y="5626100"/>
          <p14:tracePt t="43179" x="2771775" y="5635625"/>
          <p14:tracePt t="43187" x="2771775" y="5645150"/>
          <p14:tracePt t="43195" x="2762250" y="5645150"/>
          <p14:tracePt t="43204" x="2735263" y="5654675"/>
          <p14:tracePt t="43219" x="2698750" y="5654675"/>
          <p14:tracePt t="43227" x="2652713" y="5654675"/>
          <p14:tracePt t="43234" x="2598738" y="5654675"/>
          <p14:tracePt t="43242" x="2562225" y="5654675"/>
          <p14:tracePt t="43251" x="2516188" y="5654675"/>
          <p14:tracePt t="43259" x="2479675" y="5654675"/>
          <p14:tracePt t="43271" x="2462213" y="5654675"/>
          <p14:tracePt t="43273" x="2443163" y="5654675"/>
          <p14:tracePt t="43288" x="2433638" y="5654675"/>
          <p14:tracePt t="43291" x="2406650" y="5654675"/>
          <p14:tracePt t="43308" x="2389188" y="5654675"/>
          <p14:tracePt t="43313" x="2370138" y="5635625"/>
          <p14:tracePt t="43322" x="2360613" y="5635625"/>
          <p14:tracePt t="43331" x="2352675" y="5626100"/>
          <p14:tracePt t="43347" x="2343150" y="5626100"/>
          <p14:tracePt t="43372" x="2324100" y="5599113"/>
          <p14:tracePt t="43379" x="2324100" y="5589588"/>
          <p14:tracePt t="43387" x="2316163" y="5562600"/>
          <p14:tracePt t="43395" x="2316163" y="5554663"/>
          <p14:tracePt t="43403" x="2306638" y="5535613"/>
          <p14:tracePt t="43411" x="2306638" y="5508625"/>
          <p14:tracePt t="43420" x="2306638" y="5489575"/>
          <p14:tracePt t="43426" x="2306638" y="5462588"/>
          <p14:tracePt t="43435" x="2306638" y="5453063"/>
          <p14:tracePt t="43442" x="2306638" y="5426075"/>
          <p14:tracePt t="43451" x="2324100" y="5399088"/>
          <p14:tracePt t="43458" x="2333625" y="5389563"/>
          <p14:tracePt t="43467" x="2352675" y="5372100"/>
          <p14:tracePt t="43474" x="2370138" y="5353050"/>
          <p14:tracePt t="43483" x="2416175" y="5326063"/>
          <p14:tracePt t="43490" x="2433638" y="5307013"/>
          <p14:tracePt t="43498" x="2462213" y="5299075"/>
          <p14:tracePt t="43507" x="2506663" y="5289550"/>
          <p14:tracePt t="43514" x="2570163" y="5253038"/>
          <p14:tracePt t="43523" x="2598738" y="5243513"/>
          <p14:tracePt t="43530" x="2643188" y="5243513"/>
          <p14:tracePt t="43538" x="2698750" y="5226050"/>
          <p14:tracePt t="43546" x="2762250" y="5189538"/>
          <p14:tracePt t="43554" x="2798763" y="5189538"/>
          <p14:tracePt t="43563" x="2852738" y="5189538"/>
          <p14:tracePt t="43571" x="2889250" y="5180013"/>
          <p14:tracePt t="43578" x="2917825" y="5180013"/>
          <p14:tracePt t="43587" x="2954338" y="5180013"/>
          <p14:tracePt t="43596" x="2971800" y="5180013"/>
          <p14:tracePt t="43603" x="3017838" y="5180013"/>
          <p14:tracePt t="43615" x="3035300" y="5180013"/>
          <p14:tracePt t="43619" x="3063875" y="5180013"/>
          <p14:tracePt t="43627" x="3090863" y="5180013"/>
          <p14:tracePt t="43634" x="3136900" y="5189538"/>
          <p14:tracePt t="43642" x="3200400" y="5233988"/>
          <p14:tracePt t="43650" x="3227388" y="5253038"/>
          <p14:tracePt t="43658" x="3281363" y="5270500"/>
          <p14:tracePt t="43666" x="3336925" y="5307013"/>
          <p14:tracePt t="43674" x="3390900" y="5335588"/>
          <p14:tracePt t="43683" x="3446463" y="5372100"/>
          <p14:tracePt t="43690" x="3473450" y="5380038"/>
          <p14:tracePt t="43698" x="3500438" y="5399088"/>
          <p14:tracePt t="43706" x="3536950" y="5435600"/>
          <p14:tracePt t="43714" x="3556000" y="5445125"/>
          <p14:tracePt t="43722" x="3582988" y="5462588"/>
          <p14:tracePt t="43730" x="3600450" y="5481638"/>
          <p14:tracePt t="43746" x="3609975" y="5489575"/>
          <p14:tracePt t="43762" x="3619500" y="5499100"/>
          <p14:tracePt t="43770" x="3619500" y="5508625"/>
          <p14:tracePt t="43778" x="3619500" y="5526088"/>
          <p14:tracePt t="43794" x="3619500" y="5545138"/>
          <p14:tracePt t="43802" x="3619500" y="5562600"/>
          <p14:tracePt t="43810" x="3619500" y="5572125"/>
          <p14:tracePt t="43818" x="3619500" y="5599113"/>
          <p14:tracePt t="43826" x="3619500" y="5608638"/>
          <p14:tracePt t="43834" x="3619500" y="5618163"/>
          <p14:tracePt t="43842" x="3609975" y="5654675"/>
          <p14:tracePt t="43850" x="3600450" y="5662613"/>
          <p14:tracePt t="43858" x="3592513" y="5662613"/>
          <p14:tracePt t="43867" x="3573463" y="5681663"/>
          <p14:tracePt t="43874" x="3556000" y="5708650"/>
          <p14:tracePt t="43883" x="3527425" y="5718175"/>
          <p14:tracePt t="43890" x="3500438" y="5735638"/>
          <p14:tracePt t="43900" x="3455988" y="5745163"/>
          <p14:tracePt t="43906" x="3390900" y="5772150"/>
          <p14:tracePt t="43914" x="3327400" y="5791200"/>
          <p14:tracePt t="43922" x="3290888" y="5808663"/>
          <p14:tracePt t="43930" x="3208338" y="5818188"/>
          <p14:tracePt t="43938" x="3144838" y="5854700"/>
          <p14:tracePt t="43946" x="3108325" y="5854700"/>
          <p14:tracePt t="43956" x="3063875" y="5854700"/>
          <p14:tracePt t="43961" x="3035300" y="5854700"/>
          <p14:tracePt t="43971" x="2998788" y="5854700"/>
          <p14:tracePt t="43977" x="2954338" y="5854700"/>
          <p14:tracePt t="43988" x="2935288" y="5854700"/>
          <p14:tracePt t="43993" x="2908300" y="5854700"/>
          <p14:tracePt t="44002" x="2889250" y="5854700"/>
          <p14:tracePt t="44009" x="2871788" y="5854700"/>
          <p14:tracePt t="44018" x="2862263" y="5854700"/>
          <p14:tracePt t="44026" x="2852738" y="5854700"/>
          <p14:tracePt t="44051" x="2844800" y="5854700"/>
          <p14:tracePt t="44058" x="2835275" y="5854700"/>
          <p14:tracePt t="44074" x="2825750" y="5854700"/>
          <p14:tracePt t="44083" x="2817813" y="5854700"/>
          <p14:tracePt t="44100" x="2789238" y="5854700"/>
          <p14:tracePt t="44106" x="2771775" y="5854700"/>
          <p14:tracePt t="44114" x="2752725" y="5837238"/>
          <p14:tracePt t="44121" x="2725738" y="5818188"/>
          <p14:tracePt t="44130" x="2716213" y="5818188"/>
          <p14:tracePt t="44137" x="2679700" y="5808663"/>
          <p14:tracePt t="44153" x="2671763" y="5808663"/>
          <p14:tracePt t="44162" x="2652713" y="5808663"/>
          <p14:tracePt t="44170" x="2652713" y="5800725"/>
          <p14:tracePt t="44180" x="2643188" y="5800725"/>
          <p14:tracePt t="44186" x="2635250" y="5800725"/>
          <p14:tracePt t="44193" x="2616200" y="5800725"/>
          <p14:tracePt t="44202" x="2606675" y="5800725"/>
          <p14:tracePt t="44217" x="2589213" y="5800725"/>
          <p14:tracePt t="44234" x="2570163" y="5800725"/>
          <p14:tracePt t="44258" x="2562225" y="5800725"/>
          <p14:tracePt t="44267" x="2552700" y="5800725"/>
          <p14:tracePt t="44276" x="2533650" y="5800725"/>
          <p14:tracePt t="44286" x="2525713" y="5800725"/>
          <p14:tracePt t="44290" x="2506663" y="5800725"/>
          <p14:tracePt t="44300" x="2498725" y="5800725"/>
          <p14:tracePt t="44306" x="2489200" y="5800725"/>
          <p14:tracePt t="44314" x="2462213" y="5791200"/>
          <p14:tracePt t="44322" x="2433638" y="5791200"/>
          <p14:tracePt t="44330" x="2425700" y="5791200"/>
          <p14:tracePt t="44346" x="2397125" y="5781675"/>
          <p14:tracePt t="44370" x="2389188" y="5781675"/>
          <p14:tracePt t="44599" x="2389188" y="5772150"/>
          <p14:tracePt t="44613" x="2397125" y="5772150"/>
          <p14:tracePt t="44619" x="2397125" y="5764213"/>
          <p14:tracePt t="44651" x="2416175" y="5764213"/>
          <p14:tracePt t="44722" x="2425700" y="5754688"/>
          <p14:tracePt t="45035" x="2443163" y="5754688"/>
          <p14:tracePt t="45046" x="2452688" y="5745163"/>
          <p14:tracePt t="45054" x="2470150" y="5727700"/>
          <p14:tracePt t="45058" x="2489200" y="5708650"/>
          <p14:tracePt t="45067" x="2498725" y="5691188"/>
          <p14:tracePt t="45074" x="2516188" y="5681663"/>
          <p14:tracePt t="45098" x="2525713" y="5672138"/>
          <p14:tracePt t="45163" x="2533650" y="5662613"/>
          <p14:tracePt t="45379" x="2533650" y="5654675"/>
          <p14:tracePt t="45417" x="2533650" y="5645150"/>
          <p14:tracePt t="45425" x="2533650" y="5635625"/>
          <p14:tracePt t="45442" x="2533650" y="5608638"/>
          <p14:tracePt t="45458" x="2516188" y="5589588"/>
          <p14:tracePt t="45466" x="2506663" y="5581650"/>
          <p14:tracePt t="45476" x="2498725" y="5572125"/>
          <p14:tracePt t="45484" x="2479675" y="5554663"/>
          <p14:tracePt t="45492" x="2479675" y="5545138"/>
          <p14:tracePt t="45500" x="2470150" y="5526088"/>
          <p14:tracePt t="45523" x="2462213" y="5518150"/>
          <p14:tracePt t="45723" x="2462213" y="5499100"/>
          <p14:tracePt t="45733" x="2462213" y="5489575"/>
          <p14:tracePt t="45740" x="2462213" y="5462588"/>
          <p14:tracePt t="45749" x="2506663" y="5453063"/>
          <p14:tracePt t="45755" x="2543175" y="5445125"/>
          <p14:tracePt t="45763" x="2589213" y="5435600"/>
          <p14:tracePt t="45771" x="2635250" y="5426075"/>
          <p14:tracePt t="45780" x="2671763" y="5408613"/>
          <p14:tracePt t="45787" x="2689225" y="5399088"/>
          <p14:tracePt t="45796" x="2716213" y="5399088"/>
          <p14:tracePt t="45802" x="2752725" y="5380038"/>
          <p14:tracePt t="45809" x="2781300" y="5372100"/>
          <p14:tracePt t="45818" x="2789238" y="5372100"/>
          <p14:tracePt t="45826" x="2798763" y="5362575"/>
          <p14:tracePt t="45841" x="2817813" y="5362575"/>
          <p14:tracePt t="45987" x="2825750" y="5353050"/>
          <p14:tracePt t="46011" x="2835275" y="5343525"/>
          <p14:tracePt t="46041" x="2844800" y="5335588"/>
          <p14:tracePt t="46057" x="2844800" y="5326063"/>
          <p14:tracePt t="46065" x="2862263" y="5307013"/>
          <p14:tracePt t="46073" x="2871788" y="5299075"/>
          <p14:tracePt t="46090" x="2871788" y="5289550"/>
          <p14:tracePt t="46098" x="2871788" y="5280025"/>
          <p14:tracePt t="46106" x="2881313" y="5280025"/>
          <p14:tracePt t="46118" x="2881313" y="5270500"/>
          <p14:tracePt t="46121" x="2881313" y="5262563"/>
          <p14:tracePt t="46129" x="2889250" y="5253038"/>
          <p14:tracePt t="46146" x="2908300" y="5233988"/>
          <p14:tracePt t="46154" x="2917825" y="5216525"/>
          <p14:tracePt t="46162" x="2925763" y="5207000"/>
          <p14:tracePt t="46178" x="2935288" y="5197475"/>
          <p14:tracePt t="46202" x="2944813" y="5197475"/>
          <p14:tracePt t="46210" x="2954338" y="5189538"/>
          <p14:tracePt t="46259" x="2962275" y="5189538"/>
          <p14:tracePt t="46270" x="2990850" y="5189538"/>
          <p14:tracePt t="46276" x="3008313" y="5189538"/>
          <p14:tracePt t="46286" x="3027363" y="5189538"/>
          <p14:tracePt t="46291" x="3044825" y="5189538"/>
          <p14:tracePt t="46303" x="3081338" y="5189538"/>
          <p14:tracePt t="46307" x="3100388" y="5189538"/>
          <p14:tracePt t="46318" x="3144838" y="5207000"/>
          <p14:tracePt t="46322" x="3154363" y="5216525"/>
          <p14:tracePt t="46330" x="3190875" y="5226050"/>
          <p14:tracePt t="46346" x="3200400" y="5226050"/>
          <p14:tracePt t="46353" x="3208338" y="5226050"/>
          <p14:tracePt t="46361" x="3217863" y="5226050"/>
          <p14:tracePt t="46370" x="3227388" y="5226050"/>
          <p14:tracePt t="46378" x="3254375" y="5226050"/>
          <p14:tracePt t="46386" x="3263900" y="5226050"/>
          <p14:tracePt t="46393" x="3281363" y="5226050"/>
          <p14:tracePt t="46402" x="3300413" y="5226050"/>
          <p14:tracePt t="46410" x="3309938" y="5226050"/>
          <p14:tracePt t="46418" x="3346450" y="5226050"/>
          <p14:tracePt t="46434" x="3363913" y="5226050"/>
          <p14:tracePt t="46442" x="3382963" y="5226050"/>
          <p14:tracePt t="46450" x="3400425" y="5226050"/>
          <p14:tracePt t="46467" x="3409950" y="5226050"/>
          <p14:tracePt t="46485" x="3427413" y="5226050"/>
          <p14:tracePt t="46518" x="3436938" y="5226050"/>
          <p14:tracePt t="46521" x="3446463" y="5226050"/>
          <p14:tracePt t="46555" x="3463925" y="5226050"/>
          <p14:tracePt t="46563" x="3473450" y="5226050"/>
          <p14:tracePt t="46571" x="3482975" y="5226050"/>
          <p14:tracePt t="46580" x="3490913" y="5226050"/>
          <p14:tracePt t="46587" x="3509963" y="5226050"/>
          <p14:tracePt t="46595" x="3536950" y="5216525"/>
          <p14:tracePt t="46604" x="3556000" y="5216525"/>
          <p14:tracePt t="46611" x="3573463" y="5207000"/>
          <p14:tracePt t="46618" x="3600450" y="5207000"/>
          <p14:tracePt t="46627" x="3619500" y="5207000"/>
          <p14:tracePt t="46635" x="3646488" y="5207000"/>
          <p14:tracePt t="46642" x="3665538" y="5197475"/>
          <p14:tracePt t="46650" x="3673475" y="5197475"/>
          <p14:tracePt t="46660" x="3692525" y="5197475"/>
          <p14:tracePt t="46668" x="3709988" y="5197475"/>
          <p14:tracePt t="46747" x="3719513" y="5197475"/>
          <p14:tracePt t="47027" x="3738563" y="5197475"/>
          <p14:tracePt t="47049" x="3746500" y="5197475"/>
          <p14:tracePt t="47058" x="3783013" y="5197475"/>
          <p14:tracePt t="47065" x="3838575" y="5197475"/>
          <p14:tracePt t="47074" x="3892550" y="5197475"/>
          <p14:tracePt t="47083" x="3965575" y="5197475"/>
          <p14:tracePt t="47090" x="4075113" y="5197475"/>
          <p14:tracePt t="47098" x="4184650" y="5197475"/>
          <p14:tracePt t="47106" x="4294188" y="5197475"/>
          <p14:tracePt t="47114" x="4384675" y="5197475"/>
          <p14:tracePt t="47122" x="4457700" y="5197475"/>
          <p14:tracePt t="47130" x="4513263" y="5197475"/>
          <p14:tracePt t="47138" x="4576763" y="5197475"/>
          <p14:tracePt t="47146" x="4613275" y="5197475"/>
          <p14:tracePt t="47154" x="4630738" y="5197475"/>
          <p14:tracePt t="47163" x="4659313" y="5189538"/>
          <p14:tracePt t="47170" x="4676775" y="5170488"/>
          <p14:tracePt t="47179" x="4703763" y="5160963"/>
          <p14:tracePt t="47196" x="4703763" y="5153025"/>
          <p14:tracePt t="47202" x="4713288" y="5153025"/>
          <p14:tracePt t="47209" x="4722813" y="5143500"/>
          <p14:tracePt t="47217" x="4730750" y="5143500"/>
          <p14:tracePt t="47242" x="4749800" y="5133975"/>
          <p14:tracePt t="47250" x="4759325" y="5126038"/>
          <p14:tracePt t="47267" x="4776788" y="5126038"/>
          <p14:tracePt t="47274" x="4786313" y="5126038"/>
          <p14:tracePt t="47284" x="4832350" y="5126038"/>
          <p14:tracePt t="47290" x="4849813" y="5126038"/>
          <p14:tracePt t="47299" x="4905375" y="5126038"/>
          <p14:tracePt t="47306" x="4941888" y="5126038"/>
          <p14:tracePt t="47315" x="5014913" y="5126038"/>
          <p14:tracePt t="47322" x="5105400" y="5126038"/>
          <p14:tracePt t="47331" x="5159375" y="5126038"/>
          <p14:tracePt t="47338" x="5232400" y="5126038"/>
          <p14:tracePt t="47346" x="5287963" y="5126038"/>
          <p14:tracePt t="47354" x="5334000" y="5126038"/>
          <p14:tracePt t="47362" x="5351463" y="5126038"/>
          <p14:tracePt t="47370" x="5387975" y="5126038"/>
          <p14:tracePt t="47482" x="5397500" y="5126038"/>
          <p14:tracePt t="47586" x="5405438" y="5126038"/>
          <p14:tracePt t="47597" x="5441950" y="5133975"/>
          <p14:tracePt t="47603" x="5478463" y="5153025"/>
          <p14:tracePt t="47611" x="5507038" y="5180013"/>
          <p14:tracePt t="47619" x="5534025" y="5189538"/>
          <p14:tracePt t="47627" x="5551488" y="5197475"/>
          <p14:tracePt t="47643" x="5588000" y="5197475"/>
          <p14:tracePt t="47654" x="5607050" y="5216525"/>
          <p14:tracePt t="47852" x="5580063" y="5216525"/>
          <p14:tracePt t="47859" x="5551488" y="5216525"/>
          <p14:tracePt t="47866" x="5524500" y="5216525"/>
          <p14:tracePt t="47875" x="5497513" y="5216525"/>
          <p14:tracePt t="47884" x="5470525" y="5216525"/>
          <p14:tracePt t="47890" x="5451475" y="5216525"/>
          <p14:tracePt t="47899" x="5441950" y="5216525"/>
          <p14:tracePt t="47906" x="5434013" y="5216525"/>
          <p14:tracePt t="47915" x="5414963" y="5216525"/>
          <p14:tracePt t="47922" x="5397500" y="5216525"/>
          <p14:tracePt t="47930" x="5387975" y="5216525"/>
          <p14:tracePt t="47938" x="5378450" y="5216525"/>
          <p14:tracePt t="47946" x="5360988" y="5216525"/>
          <p14:tracePt t="47954" x="5324475" y="5216525"/>
          <p14:tracePt t="47963" x="5297488" y="5207000"/>
          <p14:tracePt t="47971" x="5260975" y="5207000"/>
          <p14:tracePt t="47979" x="5224463" y="5197475"/>
          <p14:tracePt t="47987" x="5195888" y="5180013"/>
          <p14:tracePt t="47994" x="5151438" y="5170488"/>
          <p14:tracePt t="48003" x="5095875" y="5143500"/>
          <p14:tracePt t="48010" x="5032375" y="5106988"/>
          <p14:tracePt t="48022" x="4941888" y="5033963"/>
          <p14:tracePt t="48025" x="4895850" y="4997450"/>
          <p14:tracePt t="48035" x="4832350" y="4943475"/>
          <p14:tracePt t="48050" x="4740275" y="4797425"/>
          <p14:tracePt t="48057" x="4703763" y="4751388"/>
          <p14:tracePt t="48067" x="4676775" y="4678363"/>
          <p14:tracePt t="48073" x="4649788" y="4614863"/>
          <p14:tracePt t="48082" x="4640263" y="4578350"/>
          <p14:tracePt t="48089" x="4640263" y="4522788"/>
          <p14:tracePt t="48098" x="4640263" y="4486275"/>
          <p14:tracePt t="48106" x="4640263" y="4432300"/>
          <p14:tracePt t="48114" x="4640263" y="4405313"/>
          <p14:tracePt t="48122" x="4640263" y="4376738"/>
          <p14:tracePt t="48130" x="4667250" y="4332288"/>
          <p14:tracePt t="48138" x="4686300" y="4268788"/>
          <p14:tracePt t="48146" x="4722813" y="4232275"/>
          <p14:tracePt t="48154" x="4767263" y="4203700"/>
          <p14:tracePt t="48162" x="4832350" y="4176713"/>
          <p14:tracePt t="48170" x="4895850" y="4140200"/>
          <p14:tracePt t="48178" x="4968875" y="4122738"/>
          <p14:tracePt t="48186" x="5086350" y="4094163"/>
          <p14:tracePt t="48194" x="5159375" y="4086225"/>
          <p14:tracePt t="48202" x="5268913" y="4086225"/>
          <p14:tracePt t="48210" x="5360988" y="4086225"/>
          <p14:tracePt t="48220" x="5470525" y="4086225"/>
          <p14:tracePt t="48227" x="5543550" y="4086225"/>
          <p14:tracePt t="48236" x="5634038" y="4086225"/>
          <p14:tracePt t="48243" x="5734050" y="4086225"/>
          <p14:tracePt t="48252" x="5816600" y="4130675"/>
          <p14:tracePt t="48259" x="5916613" y="4203700"/>
          <p14:tracePt t="48270" x="6035675" y="4276725"/>
          <p14:tracePt t="48276" x="6116638" y="4340225"/>
          <p14:tracePt t="48283" x="6218238" y="4413250"/>
          <p14:tracePt t="48290" x="6318250" y="4505325"/>
          <p14:tracePt t="48298" x="6399213" y="4587875"/>
          <p14:tracePt t="48306" x="6472238" y="4651375"/>
          <p14:tracePt t="48314" x="6491288" y="4714875"/>
          <p14:tracePt t="48322" x="6537325" y="4778375"/>
          <p14:tracePt t="48330" x="6545263" y="4841875"/>
          <p14:tracePt t="48337" x="6545263" y="4878388"/>
          <p14:tracePt t="48345" x="6545263" y="4951413"/>
          <p14:tracePt t="48354" x="6545263" y="5006975"/>
          <p14:tracePt t="48362" x="6527800" y="5053013"/>
          <p14:tracePt t="48369" x="6491288" y="5097463"/>
          <p14:tracePt t="48378" x="6427788" y="5153025"/>
          <p14:tracePt t="48386" x="6345238" y="5207000"/>
          <p14:tracePt t="48394" x="6272213" y="5216525"/>
          <p14:tracePt t="48402" x="6189663" y="5262563"/>
          <p14:tracePt t="48410" x="6108700" y="5289550"/>
          <p14:tracePt t="48420" x="6035675" y="5299075"/>
          <p14:tracePt t="48425" x="5962650" y="5299075"/>
          <p14:tracePt t="48434" x="5899150" y="5326063"/>
          <p14:tracePt t="48441" x="5843588" y="5326063"/>
          <p14:tracePt t="48451" x="5816600" y="5326063"/>
          <p14:tracePt t="48459" x="5743575" y="5326063"/>
          <p14:tracePt t="48470" x="5716588" y="5326063"/>
          <p14:tracePt t="48475" x="5653088" y="5307013"/>
          <p14:tracePt t="48486" x="5616575" y="5289550"/>
          <p14:tracePt t="48491" x="5580063" y="5253038"/>
          <p14:tracePt t="48501" x="5543550" y="5207000"/>
          <p14:tracePt t="48508" x="5507038" y="5126038"/>
          <p14:tracePt t="48517" x="5470525" y="5060950"/>
          <p14:tracePt t="48524" x="5424488" y="4960938"/>
          <p14:tracePt t="48529" x="5414963" y="4887913"/>
          <p14:tracePt t="48537" x="5397500" y="4814888"/>
          <p14:tracePt t="48545" x="5387975" y="4732338"/>
          <p14:tracePt t="48553" x="5360988" y="4660900"/>
          <p14:tracePt t="48561" x="5360988" y="4578350"/>
          <p14:tracePt t="48569" x="5360988" y="4522788"/>
          <p14:tracePt t="48578" x="5360988" y="4468813"/>
          <p14:tracePt t="48586" x="5360988" y="4441825"/>
          <p14:tracePt t="48594" x="5360988" y="4386263"/>
          <p14:tracePt t="48602" x="5360988" y="4359275"/>
          <p14:tracePt t="48610" x="5368925" y="4295775"/>
          <p14:tracePt t="48618" x="5424488" y="4232275"/>
          <p14:tracePt t="48626" x="5470525" y="4195763"/>
          <p14:tracePt t="48635" x="5543550" y="4140200"/>
          <p14:tracePt t="48643" x="5624513" y="4086225"/>
          <p14:tracePt t="48655" x="5697538" y="4067175"/>
          <p14:tracePt t="48659" x="5816600" y="4021138"/>
          <p14:tracePt t="48669" x="5889625" y="4003675"/>
          <p14:tracePt t="48675" x="6007100" y="3967163"/>
          <p14:tracePt t="48685" x="6062663" y="3948113"/>
          <p14:tracePt t="48691" x="6135688" y="3948113"/>
          <p14:tracePt t="48701" x="6218238" y="3948113"/>
          <p14:tracePt t="48707" x="6272213" y="3948113"/>
          <p14:tracePt t="48716" x="6326188" y="3948113"/>
          <p14:tracePt t="48723" x="6391275" y="3967163"/>
          <p14:tracePt t="48730" x="6418263" y="3984625"/>
          <p14:tracePt t="48738" x="6464300" y="4021138"/>
          <p14:tracePt t="48746" x="6500813" y="4057650"/>
          <p14:tracePt t="48754" x="6518275" y="4094163"/>
          <p14:tracePt t="48762" x="6545263" y="4159250"/>
          <p14:tracePt t="48770" x="6554788" y="4240213"/>
          <p14:tracePt t="48778" x="6554788" y="4276725"/>
          <p14:tracePt t="48786" x="6554788" y="4349750"/>
          <p14:tracePt t="48794" x="6554788" y="4422775"/>
          <p14:tracePt t="48802" x="6554788" y="4459288"/>
          <p14:tracePt t="48810" x="6527800" y="4522788"/>
          <p14:tracePt t="48819" x="6472238" y="4587875"/>
          <p14:tracePt t="48826" x="6445250" y="4624388"/>
          <p14:tracePt t="48834" x="6408738" y="4668838"/>
          <p14:tracePt t="48842" x="6381750" y="4687888"/>
          <p14:tracePt t="48850" x="6362700" y="4705350"/>
          <p14:tracePt t="48858" x="6354763" y="4714875"/>
          <p14:tracePt t="48866" x="6335713" y="4714875"/>
          <p14:tracePt t="48874" x="6326188" y="4724400"/>
          <p14:tracePt t="48906" x="6318250" y="4724400"/>
          <p14:tracePt t="48914" x="6291263" y="4732338"/>
          <p14:tracePt t="48922" x="6254750" y="4751388"/>
          <p14:tracePt t="48930" x="6218238" y="4768850"/>
          <p14:tracePt t="48938" x="6135688" y="4814888"/>
          <p14:tracePt t="48946" x="6072188" y="4833938"/>
          <p14:tracePt t="48953" x="6007100" y="4870450"/>
          <p14:tracePt t="48962" x="5962650" y="4897438"/>
          <p14:tracePt t="48970" x="5935663" y="4906963"/>
          <p14:tracePt t="48977" x="5889625" y="4924425"/>
          <p14:tracePt t="48994" x="5870575" y="4933950"/>
          <p14:tracePt t="49075" x="5870575" y="4924425"/>
          <p14:tracePt t="49332" x="5870575" y="4887913"/>
          <p14:tracePt t="49337" x="5870575" y="4841875"/>
          <p14:tracePt t="49345" x="5853113" y="4787900"/>
          <p14:tracePt t="49354" x="5834063" y="4724400"/>
          <p14:tracePt t="49361" x="5834063" y="4668838"/>
          <p14:tracePt t="49370" x="5834063" y="4595813"/>
          <p14:tracePt t="49378" x="5834063" y="4559300"/>
          <p14:tracePt t="49386" x="5834063" y="4505325"/>
          <p14:tracePt t="49394" x="5843588" y="4441825"/>
          <p14:tracePt t="49402" x="5853113" y="4422775"/>
          <p14:tracePt t="49409" x="5870575" y="4395788"/>
          <p14:tracePt t="49421" x="5889625" y="4368800"/>
          <p14:tracePt t="49434" x="5899150" y="4368800"/>
          <p14:tracePt t="49452" x="5907088" y="4368800"/>
          <p14:tracePt t="49460" x="5935663" y="4340225"/>
          <p14:tracePt t="49484" x="5953125" y="4340225"/>
          <p14:tracePt t="49504" x="5962650" y="4340225"/>
          <p14:tracePt t="49506" x="5972175" y="4340225"/>
          <p14:tracePt t="49523" x="5980113" y="4340225"/>
          <p14:tracePt t="49539" x="5999163" y="4340225"/>
          <p14:tracePt t="49570" x="6007100" y="4340225"/>
          <p14:tracePt t="49634" x="6016625" y="4340225"/>
          <p14:tracePt t="49643" x="6043613" y="4332288"/>
          <p14:tracePt t="49651" x="6053138" y="4332288"/>
          <p14:tracePt t="49659" x="6062663" y="4322763"/>
          <p14:tracePt t="49670" x="6099175" y="4295775"/>
          <p14:tracePt t="49675" x="6116638" y="4259263"/>
          <p14:tracePt t="49684" x="6162675" y="4213225"/>
          <p14:tracePt t="49691" x="6199188" y="4167188"/>
          <p14:tracePt t="49702" x="6226175" y="4140200"/>
          <p14:tracePt t="49707" x="6272213" y="4076700"/>
          <p14:tracePt t="49716" x="6299200" y="4013200"/>
          <p14:tracePt t="49725" x="6326188" y="3967163"/>
          <p14:tracePt t="49730" x="6345238" y="3921125"/>
          <p14:tracePt t="49739" x="6381750" y="3840163"/>
          <p14:tracePt t="49747" x="6408738" y="3767138"/>
          <p14:tracePt t="49756" x="6418263" y="3684588"/>
          <p14:tracePt t="49762" x="6464300" y="3538538"/>
          <p14:tracePt t="49770" x="6527800" y="3375025"/>
          <p14:tracePt t="49778" x="6537325" y="3255963"/>
          <p14:tracePt t="49785" x="6554788" y="3163888"/>
          <p14:tracePt t="49793" x="6600825" y="3036888"/>
          <p14:tracePt t="49802" x="6610350" y="2954338"/>
          <p14:tracePt t="49809" x="6627813" y="2863850"/>
          <p14:tracePt t="49817" x="6627813" y="2790825"/>
          <p14:tracePt t="49825" x="6627813" y="2727325"/>
          <p14:tracePt t="49835" x="6627813" y="2654300"/>
          <p14:tracePt t="49844" x="6627813" y="2581275"/>
          <p14:tracePt t="49850" x="6627813" y="2544763"/>
          <p14:tracePt t="49860" x="6627813" y="2498725"/>
          <p14:tracePt t="49865" x="6627813" y="2462213"/>
          <p14:tracePt t="49874" x="6627813" y="2444750"/>
          <p14:tracePt t="49882" x="6627813" y="2389188"/>
          <p14:tracePt t="49891" x="6627813" y="2343150"/>
          <p14:tracePt t="49898" x="6627813" y="2306638"/>
          <p14:tracePt t="49905" x="6637338" y="2252663"/>
          <p14:tracePt t="49913" x="6637338" y="2189163"/>
          <p14:tracePt t="49921" x="6637338" y="2160588"/>
          <p14:tracePt t="49930" x="6637338" y="2125663"/>
          <p14:tracePt t="49937" x="6637338" y="2097088"/>
          <p14:tracePt t="49945" x="6637338" y="2079625"/>
          <p14:tracePt t="49954" x="6637338" y="2043113"/>
          <p14:tracePt t="49970" x="6637338" y="2033588"/>
          <p14:tracePt t="49977" x="6637338" y="2024063"/>
          <p14:tracePt t="49986" x="6637338" y="2006600"/>
          <p14:tracePt t="50066" x="6627813" y="1997075"/>
          <p14:tracePt t="50074" x="6610350" y="1997075"/>
          <p14:tracePt t="50083" x="6564313" y="1987550"/>
          <p14:tracePt t="50091" x="6545263" y="1987550"/>
          <p14:tracePt t="50100" x="6518275" y="1987550"/>
          <p14:tracePt t="50107" x="6500813" y="1987550"/>
          <p14:tracePt t="50115" x="6472238" y="1979613"/>
          <p14:tracePt t="50123" x="6464300" y="1979613"/>
          <p14:tracePt t="50130" x="6445250" y="1970088"/>
          <p14:tracePt t="50139" x="6427788" y="1970088"/>
          <p14:tracePt t="50147" x="6408738" y="1951038"/>
          <p14:tracePt t="50156" x="6391275" y="1951038"/>
          <p14:tracePt t="50163" x="6372225" y="1943100"/>
          <p14:tracePt t="50179" x="6362700" y="1943100"/>
          <p14:tracePt t="50187" x="6345238" y="1933575"/>
          <p14:tracePt t="50331" x="6345238" y="1924050"/>
          <p14:tracePt t="50355" x="6345238" y="1914525"/>
          <p14:tracePt t="50364" x="6335713" y="1906588"/>
          <p14:tracePt t="50516" x="6345238" y="1914525"/>
          <p14:tracePt t="50523" x="6381750" y="1943100"/>
          <p14:tracePt t="50531" x="6418263" y="1970088"/>
          <p14:tracePt t="50539" x="6464300" y="2016125"/>
          <p14:tracePt t="50547" x="6518275" y="2070100"/>
          <p14:tracePt t="50555" x="6537325" y="2089150"/>
          <p14:tracePt t="50563" x="6564313" y="2116138"/>
          <p14:tracePt t="50571" x="6591300" y="2179638"/>
          <p14:tracePt t="50579" x="6627813" y="2225675"/>
          <p14:tracePt t="50588" x="6637338" y="2262188"/>
          <p14:tracePt t="50595" x="6645275" y="2298700"/>
          <p14:tracePt t="50605" x="6681788" y="2362200"/>
          <p14:tracePt t="50611" x="6700838" y="2408238"/>
          <p14:tracePt t="50620" x="6746875" y="2471738"/>
          <p14:tracePt t="50626" x="6800850" y="2554288"/>
          <p14:tracePt t="50635" x="6846888" y="2617788"/>
          <p14:tracePt t="50642" x="6892925" y="2671763"/>
          <p14:tracePt t="50650" x="6937375" y="2717800"/>
          <p14:tracePt t="50659" x="7010400" y="2781300"/>
          <p14:tracePt t="50668" x="7029450" y="2808288"/>
          <p14:tracePt t="50676" x="7073900" y="2854325"/>
          <p14:tracePt t="50684" x="7092950" y="2873375"/>
          <p14:tracePt t="50691" x="7119938" y="2881313"/>
          <p14:tracePt t="50698" x="7165975" y="2900363"/>
          <p14:tracePt t="50707" x="7212013" y="2909888"/>
          <p14:tracePt t="50716" x="7292975" y="2936875"/>
          <p14:tracePt t="50722" x="7366000" y="2963863"/>
          <p14:tracePt t="50730" x="7494588" y="2990850"/>
          <p14:tracePt t="50738" x="7648575" y="3036888"/>
          <p14:tracePt t="50746" x="7794625" y="3073400"/>
          <p14:tracePt t="50754" x="7958138" y="3082925"/>
          <p14:tracePt t="50762" x="8132763" y="3146425"/>
          <p14:tracePt t="50770" x="8277225" y="3155950"/>
          <p14:tracePt t="50778" x="8459788" y="3192463"/>
          <p14:tracePt t="50786" x="8605838" y="3200400"/>
          <p14:tracePt t="50794" x="8751888" y="3219450"/>
          <p14:tracePt t="50802" x="8897938" y="3236913"/>
          <p14:tracePt t="50810" x="9043988" y="3265488"/>
        </p14:tracePtLst>
      </p14:laserTraceLst>
    </p:ext>
  </p:extLs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p:txBody>
          <a:bodyPr/>
          <a:lstStyle/>
          <a:p>
            <a:r>
              <a:rPr lang="en-US" altLang="ja-JP"/>
              <a:t>double Y routing</a:t>
            </a:r>
          </a:p>
        </p:txBody>
      </p:sp>
      <p:grpSp>
        <p:nvGrpSpPr>
          <p:cNvPr id="43035" name="Group 27"/>
          <p:cNvGrpSpPr>
            <a:grpSpLocks/>
          </p:cNvGrpSpPr>
          <p:nvPr/>
        </p:nvGrpSpPr>
        <p:grpSpPr bwMode="auto">
          <a:xfrm>
            <a:off x="971550" y="1341438"/>
            <a:ext cx="2736850" cy="401637"/>
            <a:chOff x="612" y="845"/>
            <a:chExt cx="1724" cy="253"/>
          </a:xfrm>
        </p:grpSpPr>
        <p:sp>
          <p:nvSpPr>
            <p:cNvPr id="43012" name="Oval 4"/>
            <p:cNvSpPr>
              <a:spLocks noChangeArrowheads="1"/>
            </p:cNvSpPr>
            <p:nvPr/>
          </p:nvSpPr>
          <p:spPr bwMode="auto">
            <a:xfrm>
              <a:off x="612" y="845"/>
              <a:ext cx="241" cy="253"/>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3013" name="Oval 5"/>
            <p:cNvSpPr>
              <a:spLocks noChangeArrowheads="1"/>
            </p:cNvSpPr>
            <p:nvPr/>
          </p:nvSpPr>
          <p:spPr bwMode="auto">
            <a:xfrm>
              <a:off x="1093" y="845"/>
              <a:ext cx="241" cy="253"/>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3014" name="Oval 6"/>
            <p:cNvSpPr>
              <a:spLocks noChangeArrowheads="1"/>
            </p:cNvSpPr>
            <p:nvPr/>
          </p:nvSpPr>
          <p:spPr bwMode="auto">
            <a:xfrm>
              <a:off x="1614" y="845"/>
              <a:ext cx="241" cy="253"/>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3015" name="Oval 7"/>
            <p:cNvSpPr>
              <a:spLocks noChangeArrowheads="1"/>
            </p:cNvSpPr>
            <p:nvPr/>
          </p:nvSpPr>
          <p:spPr bwMode="auto">
            <a:xfrm>
              <a:off x="2095" y="845"/>
              <a:ext cx="241" cy="253"/>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3029" name="Line 21"/>
            <p:cNvSpPr>
              <a:spLocks noChangeShapeType="1"/>
            </p:cNvSpPr>
            <p:nvPr/>
          </p:nvSpPr>
          <p:spPr bwMode="auto">
            <a:xfrm>
              <a:off x="839" y="1026"/>
              <a:ext cx="227"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3030" name="Line 22"/>
            <p:cNvSpPr>
              <a:spLocks noChangeShapeType="1"/>
            </p:cNvSpPr>
            <p:nvPr/>
          </p:nvSpPr>
          <p:spPr bwMode="auto">
            <a:xfrm>
              <a:off x="1338" y="1026"/>
              <a:ext cx="227"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3031" name="Line 23"/>
            <p:cNvSpPr>
              <a:spLocks noChangeShapeType="1"/>
            </p:cNvSpPr>
            <p:nvPr/>
          </p:nvSpPr>
          <p:spPr bwMode="auto">
            <a:xfrm>
              <a:off x="1837" y="1026"/>
              <a:ext cx="227"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3032" name="Line 24"/>
            <p:cNvSpPr>
              <a:spLocks noChangeShapeType="1"/>
            </p:cNvSpPr>
            <p:nvPr/>
          </p:nvSpPr>
          <p:spPr bwMode="auto">
            <a:xfrm flipH="1">
              <a:off x="884" y="935"/>
              <a:ext cx="182"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3033" name="Line 25"/>
            <p:cNvSpPr>
              <a:spLocks noChangeShapeType="1"/>
            </p:cNvSpPr>
            <p:nvPr/>
          </p:nvSpPr>
          <p:spPr bwMode="auto">
            <a:xfrm flipH="1">
              <a:off x="1428" y="935"/>
              <a:ext cx="182"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3034" name="Line 26"/>
            <p:cNvSpPr>
              <a:spLocks noChangeShapeType="1"/>
            </p:cNvSpPr>
            <p:nvPr/>
          </p:nvSpPr>
          <p:spPr bwMode="auto">
            <a:xfrm flipH="1">
              <a:off x="1927" y="935"/>
              <a:ext cx="182"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grpSp>
        <p:nvGrpSpPr>
          <p:cNvPr id="43036" name="Group 28"/>
          <p:cNvGrpSpPr>
            <a:grpSpLocks/>
          </p:cNvGrpSpPr>
          <p:nvPr/>
        </p:nvGrpSpPr>
        <p:grpSpPr bwMode="auto">
          <a:xfrm>
            <a:off x="971550" y="2090738"/>
            <a:ext cx="2736850" cy="401637"/>
            <a:chOff x="612" y="845"/>
            <a:chExt cx="1724" cy="253"/>
          </a:xfrm>
        </p:grpSpPr>
        <p:sp>
          <p:nvSpPr>
            <p:cNvPr id="43037" name="Oval 29"/>
            <p:cNvSpPr>
              <a:spLocks noChangeArrowheads="1"/>
            </p:cNvSpPr>
            <p:nvPr/>
          </p:nvSpPr>
          <p:spPr bwMode="auto">
            <a:xfrm>
              <a:off x="612" y="845"/>
              <a:ext cx="241" cy="253"/>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3038" name="Oval 30"/>
            <p:cNvSpPr>
              <a:spLocks noChangeArrowheads="1"/>
            </p:cNvSpPr>
            <p:nvPr/>
          </p:nvSpPr>
          <p:spPr bwMode="auto">
            <a:xfrm>
              <a:off x="1093" y="845"/>
              <a:ext cx="241" cy="253"/>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3039" name="Oval 31"/>
            <p:cNvSpPr>
              <a:spLocks noChangeArrowheads="1"/>
            </p:cNvSpPr>
            <p:nvPr/>
          </p:nvSpPr>
          <p:spPr bwMode="auto">
            <a:xfrm>
              <a:off x="1614" y="845"/>
              <a:ext cx="241" cy="253"/>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3040" name="Oval 32"/>
            <p:cNvSpPr>
              <a:spLocks noChangeArrowheads="1"/>
            </p:cNvSpPr>
            <p:nvPr/>
          </p:nvSpPr>
          <p:spPr bwMode="auto">
            <a:xfrm>
              <a:off x="2095" y="845"/>
              <a:ext cx="241" cy="253"/>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3041" name="Line 33"/>
            <p:cNvSpPr>
              <a:spLocks noChangeShapeType="1"/>
            </p:cNvSpPr>
            <p:nvPr/>
          </p:nvSpPr>
          <p:spPr bwMode="auto">
            <a:xfrm>
              <a:off x="839" y="1026"/>
              <a:ext cx="227"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3042" name="Line 34"/>
            <p:cNvSpPr>
              <a:spLocks noChangeShapeType="1"/>
            </p:cNvSpPr>
            <p:nvPr/>
          </p:nvSpPr>
          <p:spPr bwMode="auto">
            <a:xfrm>
              <a:off x="1338" y="1026"/>
              <a:ext cx="227"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3043" name="Line 35"/>
            <p:cNvSpPr>
              <a:spLocks noChangeShapeType="1"/>
            </p:cNvSpPr>
            <p:nvPr/>
          </p:nvSpPr>
          <p:spPr bwMode="auto">
            <a:xfrm>
              <a:off x="1837" y="1026"/>
              <a:ext cx="227"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3044" name="Line 36"/>
            <p:cNvSpPr>
              <a:spLocks noChangeShapeType="1"/>
            </p:cNvSpPr>
            <p:nvPr/>
          </p:nvSpPr>
          <p:spPr bwMode="auto">
            <a:xfrm flipH="1">
              <a:off x="884" y="935"/>
              <a:ext cx="182"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3045" name="Line 37"/>
            <p:cNvSpPr>
              <a:spLocks noChangeShapeType="1"/>
            </p:cNvSpPr>
            <p:nvPr/>
          </p:nvSpPr>
          <p:spPr bwMode="auto">
            <a:xfrm flipH="1">
              <a:off x="1428" y="935"/>
              <a:ext cx="182"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3046" name="Line 38"/>
            <p:cNvSpPr>
              <a:spLocks noChangeShapeType="1"/>
            </p:cNvSpPr>
            <p:nvPr/>
          </p:nvSpPr>
          <p:spPr bwMode="auto">
            <a:xfrm flipH="1">
              <a:off x="1927" y="935"/>
              <a:ext cx="182"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grpSp>
        <p:nvGrpSpPr>
          <p:cNvPr id="43049" name="Group 41"/>
          <p:cNvGrpSpPr>
            <a:grpSpLocks/>
          </p:cNvGrpSpPr>
          <p:nvPr/>
        </p:nvGrpSpPr>
        <p:grpSpPr bwMode="auto">
          <a:xfrm>
            <a:off x="1044575" y="1700213"/>
            <a:ext cx="71438" cy="433387"/>
            <a:chOff x="658" y="1071"/>
            <a:chExt cx="45" cy="273"/>
          </a:xfrm>
        </p:grpSpPr>
        <p:sp>
          <p:nvSpPr>
            <p:cNvPr id="43047" name="Line 39"/>
            <p:cNvSpPr>
              <a:spLocks noChangeShapeType="1"/>
            </p:cNvSpPr>
            <p:nvPr/>
          </p:nvSpPr>
          <p:spPr bwMode="auto">
            <a:xfrm>
              <a:off x="703" y="1071"/>
              <a:ext cx="0" cy="27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3048" name="Line 40"/>
            <p:cNvSpPr>
              <a:spLocks noChangeShapeType="1"/>
            </p:cNvSpPr>
            <p:nvPr/>
          </p:nvSpPr>
          <p:spPr bwMode="auto">
            <a:xfrm flipV="1">
              <a:off x="658" y="1071"/>
              <a:ext cx="0" cy="27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grpSp>
        <p:nvGrpSpPr>
          <p:cNvPr id="43050" name="Group 42"/>
          <p:cNvGrpSpPr>
            <a:grpSpLocks/>
          </p:cNvGrpSpPr>
          <p:nvPr/>
        </p:nvGrpSpPr>
        <p:grpSpPr bwMode="auto">
          <a:xfrm>
            <a:off x="1187450" y="1700213"/>
            <a:ext cx="71438" cy="433387"/>
            <a:chOff x="658" y="1071"/>
            <a:chExt cx="45" cy="273"/>
          </a:xfrm>
        </p:grpSpPr>
        <p:sp>
          <p:nvSpPr>
            <p:cNvPr id="43051" name="Line 43"/>
            <p:cNvSpPr>
              <a:spLocks noChangeShapeType="1"/>
            </p:cNvSpPr>
            <p:nvPr/>
          </p:nvSpPr>
          <p:spPr bwMode="auto">
            <a:xfrm>
              <a:off x="703" y="1071"/>
              <a:ext cx="0" cy="27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3052" name="Line 44"/>
            <p:cNvSpPr>
              <a:spLocks noChangeShapeType="1"/>
            </p:cNvSpPr>
            <p:nvPr/>
          </p:nvSpPr>
          <p:spPr bwMode="auto">
            <a:xfrm flipV="1">
              <a:off x="658" y="1071"/>
              <a:ext cx="0" cy="27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grpSp>
        <p:nvGrpSpPr>
          <p:cNvPr id="43053" name="Group 45"/>
          <p:cNvGrpSpPr>
            <a:grpSpLocks/>
          </p:cNvGrpSpPr>
          <p:nvPr/>
        </p:nvGrpSpPr>
        <p:grpSpPr bwMode="auto">
          <a:xfrm>
            <a:off x="1836738" y="1700213"/>
            <a:ext cx="71437" cy="433387"/>
            <a:chOff x="658" y="1071"/>
            <a:chExt cx="45" cy="273"/>
          </a:xfrm>
        </p:grpSpPr>
        <p:sp>
          <p:nvSpPr>
            <p:cNvPr id="43054" name="Line 46"/>
            <p:cNvSpPr>
              <a:spLocks noChangeShapeType="1"/>
            </p:cNvSpPr>
            <p:nvPr/>
          </p:nvSpPr>
          <p:spPr bwMode="auto">
            <a:xfrm>
              <a:off x="703" y="1071"/>
              <a:ext cx="0" cy="27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3055" name="Line 47"/>
            <p:cNvSpPr>
              <a:spLocks noChangeShapeType="1"/>
            </p:cNvSpPr>
            <p:nvPr/>
          </p:nvSpPr>
          <p:spPr bwMode="auto">
            <a:xfrm flipV="1">
              <a:off x="658" y="1071"/>
              <a:ext cx="0" cy="27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grpSp>
        <p:nvGrpSpPr>
          <p:cNvPr id="43056" name="Group 48"/>
          <p:cNvGrpSpPr>
            <a:grpSpLocks/>
          </p:cNvGrpSpPr>
          <p:nvPr/>
        </p:nvGrpSpPr>
        <p:grpSpPr bwMode="auto">
          <a:xfrm>
            <a:off x="1979613" y="1700213"/>
            <a:ext cx="71437" cy="433387"/>
            <a:chOff x="658" y="1071"/>
            <a:chExt cx="45" cy="273"/>
          </a:xfrm>
        </p:grpSpPr>
        <p:sp>
          <p:nvSpPr>
            <p:cNvPr id="43057" name="Line 49"/>
            <p:cNvSpPr>
              <a:spLocks noChangeShapeType="1"/>
            </p:cNvSpPr>
            <p:nvPr/>
          </p:nvSpPr>
          <p:spPr bwMode="auto">
            <a:xfrm>
              <a:off x="703" y="1071"/>
              <a:ext cx="0" cy="27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3058" name="Line 50"/>
            <p:cNvSpPr>
              <a:spLocks noChangeShapeType="1"/>
            </p:cNvSpPr>
            <p:nvPr/>
          </p:nvSpPr>
          <p:spPr bwMode="auto">
            <a:xfrm flipV="1">
              <a:off x="658" y="1071"/>
              <a:ext cx="0" cy="27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grpSp>
        <p:nvGrpSpPr>
          <p:cNvPr id="43059" name="Group 51"/>
          <p:cNvGrpSpPr>
            <a:grpSpLocks/>
          </p:cNvGrpSpPr>
          <p:nvPr/>
        </p:nvGrpSpPr>
        <p:grpSpPr bwMode="auto">
          <a:xfrm>
            <a:off x="2700338" y="1700213"/>
            <a:ext cx="71437" cy="433387"/>
            <a:chOff x="658" y="1071"/>
            <a:chExt cx="45" cy="273"/>
          </a:xfrm>
        </p:grpSpPr>
        <p:sp>
          <p:nvSpPr>
            <p:cNvPr id="43060" name="Line 52"/>
            <p:cNvSpPr>
              <a:spLocks noChangeShapeType="1"/>
            </p:cNvSpPr>
            <p:nvPr/>
          </p:nvSpPr>
          <p:spPr bwMode="auto">
            <a:xfrm>
              <a:off x="703" y="1071"/>
              <a:ext cx="0" cy="27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3061" name="Line 53"/>
            <p:cNvSpPr>
              <a:spLocks noChangeShapeType="1"/>
            </p:cNvSpPr>
            <p:nvPr/>
          </p:nvSpPr>
          <p:spPr bwMode="auto">
            <a:xfrm flipV="1">
              <a:off x="658" y="1071"/>
              <a:ext cx="0" cy="27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grpSp>
        <p:nvGrpSpPr>
          <p:cNvPr id="43062" name="Group 54"/>
          <p:cNvGrpSpPr>
            <a:grpSpLocks/>
          </p:cNvGrpSpPr>
          <p:nvPr/>
        </p:nvGrpSpPr>
        <p:grpSpPr bwMode="auto">
          <a:xfrm>
            <a:off x="2843213" y="1700213"/>
            <a:ext cx="71437" cy="433387"/>
            <a:chOff x="658" y="1071"/>
            <a:chExt cx="45" cy="273"/>
          </a:xfrm>
        </p:grpSpPr>
        <p:sp>
          <p:nvSpPr>
            <p:cNvPr id="43063" name="Line 55"/>
            <p:cNvSpPr>
              <a:spLocks noChangeShapeType="1"/>
            </p:cNvSpPr>
            <p:nvPr/>
          </p:nvSpPr>
          <p:spPr bwMode="auto">
            <a:xfrm>
              <a:off x="703" y="1071"/>
              <a:ext cx="0" cy="27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3064" name="Line 56"/>
            <p:cNvSpPr>
              <a:spLocks noChangeShapeType="1"/>
            </p:cNvSpPr>
            <p:nvPr/>
          </p:nvSpPr>
          <p:spPr bwMode="auto">
            <a:xfrm flipV="1">
              <a:off x="658" y="1071"/>
              <a:ext cx="0" cy="27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grpSp>
        <p:nvGrpSpPr>
          <p:cNvPr id="43065" name="Group 57"/>
          <p:cNvGrpSpPr>
            <a:grpSpLocks/>
          </p:cNvGrpSpPr>
          <p:nvPr/>
        </p:nvGrpSpPr>
        <p:grpSpPr bwMode="auto">
          <a:xfrm>
            <a:off x="3421063" y="1700213"/>
            <a:ext cx="71437" cy="433387"/>
            <a:chOff x="658" y="1071"/>
            <a:chExt cx="45" cy="273"/>
          </a:xfrm>
        </p:grpSpPr>
        <p:sp>
          <p:nvSpPr>
            <p:cNvPr id="43066" name="Line 58"/>
            <p:cNvSpPr>
              <a:spLocks noChangeShapeType="1"/>
            </p:cNvSpPr>
            <p:nvPr/>
          </p:nvSpPr>
          <p:spPr bwMode="auto">
            <a:xfrm>
              <a:off x="703" y="1071"/>
              <a:ext cx="0" cy="27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3067" name="Line 59"/>
            <p:cNvSpPr>
              <a:spLocks noChangeShapeType="1"/>
            </p:cNvSpPr>
            <p:nvPr/>
          </p:nvSpPr>
          <p:spPr bwMode="auto">
            <a:xfrm flipV="1">
              <a:off x="658" y="1071"/>
              <a:ext cx="0" cy="27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grpSp>
        <p:nvGrpSpPr>
          <p:cNvPr id="43068" name="Group 60"/>
          <p:cNvGrpSpPr>
            <a:grpSpLocks/>
          </p:cNvGrpSpPr>
          <p:nvPr/>
        </p:nvGrpSpPr>
        <p:grpSpPr bwMode="auto">
          <a:xfrm>
            <a:off x="3563938" y="1700213"/>
            <a:ext cx="71437" cy="433387"/>
            <a:chOff x="658" y="1071"/>
            <a:chExt cx="45" cy="273"/>
          </a:xfrm>
        </p:grpSpPr>
        <p:sp>
          <p:nvSpPr>
            <p:cNvPr id="43069" name="Line 61"/>
            <p:cNvSpPr>
              <a:spLocks noChangeShapeType="1"/>
            </p:cNvSpPr>
            <p:nvPr/>
          </p:nvSpPr>
          <p:spPr bwMode="auto">
            <a:xfrm>
              <a:off x="703" y="1071"/>
              <a:ext cx="0" cy="27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3070" name="Line 62"/>
            <p:cNvSpPr>
              <a:spLocks noChangeShapeType="1"/>
            </p:cNvSpPr>
            <p:nvPr/>
          </p:nvSpPr>
          <p:spPr bwMode="auto">
            <a:xfrm flipV="1">
              <a:off x="658" y="1071"/>
              <a:ext cx="0" cy="27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grpSp>
        <p:nvGrpSpPr>
          <p:cNvPr id="43071" name="Group 63"/>
          <p:cNvGrpSpPr>
            <a:grpSpLocks/>
          </p:cNvGrpSpPr>
          <p:nvPr/>
        </p:nvGrpSpPr>
        <p:grpSpPr bwMode="auto">
          <a:xfrm>
            <a:off x="1042988" y="2490788"/>
            <a:ext cx="71437" cy="433387"/>
            <a:chOff x="658" y="1071"/>
            <a:chExt cx="45" cy="273"/>
          </a:xfrm>
        </p:grpSpPr>
        <p:sp>
          <p:nvSpPr>
            <p:cNvPr id="43072" name="Line 64"/>
            <p:cNvSpPr>
              <a:spLocks noChangeShapeType="1"/>
            </p:cNvSpPr>
            <p:nvPr/>
          </p:nvSpPr>
          <p:spPr bwMode="auto">
            <a:xfrm>
              <a:off x="703" y="1071"/>
              <a:ext cx="0" cy="27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3073" name="Line 65"/>
            <p:cNvSpPr>
              <a:spLocks noChangeShapeType="1"/>
            </p:cNvSpPr>
            <p:nvPr/>
          </p:nvSpPr>
          <p:spPr bwMode="auto">
            <a:xfrm flipV="1">
              <a:off x="658" y="1071"/>
              <a:ext cx="0" cy="27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grpSp>
        <p:nvGrpSpPr>
          <p:cNvPr id="43074" name="Group 66"/>
          <p:cNvGrpSpPr>
            <a:grpSpLocks/>
          </p:cNvGrpSpPr>
          <p:nvPr/>
        </p:nvGrpSpPr>
        <p:grpSpPr bwMode="auto">
          <a:xfrm>
            <a:off x="1185863" y="2490788"/>
            <a:ext cx="71437" cy="433387"/>
            <a:chOff x="658" y="1071"/>
            <a:chExt cx="45" cy="273"/>
          </a:xfrm>
        </p:grpSpPr>
        <p:sp>
          <p:nvSpPr>
            <p:cNvPr id="43075" name="Line 67"/>
            <p:cNvSpPr>
              <a:spLocks noChangeShapeType="1"/>
            </p:cNvSpPr>
            <p:nvPr/>
          </p:nvSpPr>
          <p:spPr bwMode="auto">
            <a:xfrm>
              <a:off x="703" y="1071"/>
              <a:ext cx="0" cy="27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3076" name="Line 68"/>
            <p:cNvSpPr>
              <a:spLocks noChangeShapeType="1"/>
            </p:cNvSpPr>
            <p:nvPr/>
          </p:nvSpPr>
          <p:spPr bwMode="auto">
            <a:xfrm flipV="1">
              <a:off x="658" y="1071"/>
              <a:ext cx="0" cy="27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grpSp>
        <p:nvGrpSpPr>
          <p:cNvPr id="43077" name="Group 69"/>
          <p:cNvGrpSpPr>
            <a:grpSpLocks/>
          </p:cNvGrpSpPr>
          <p:nvPr/>
        </p:nvGrpSpPr>
        <p:grpSpPr bwMode="auto">
          <a:xfrm>
            <a:off x="1836738" y="2490788"/>
            <a:ext cx="71437" cy="433387"/>
            <a:chOff x="658" y="1071"/>
            <a:chExt cx="45" cy="273"/>
          </a:xfrm>
        </p:grpSpPr>
        <p:sp>
          <p:nvSpPr>
            <p:cNvPr id="43078" name="Line 70"/>
            <p:cNvSpPr>
              <a:spLocks noChangeShapeType="1"/>
            </p:cNvSpPr>
            <p:nvPr/>
          </p:nvSpPr>
          <p:spPr bwMode="auto">
            <a:xfrm>
              <a:off x="703" y="1071"/>
              <a:ext cx="0" cy="27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3079" name="Line 71"/>
            <p:cNvSpPr>
              <a:spLocks noChangeShapeType="1"/>
            </p:cNvSpPr>
            <p:nvPr/>
          </p:nvSpPr>
          <p:spPr bwMode="auto">
            <a:xfrm flipV="1">
              <a:off x="658" y="1071"/>
              <a:ext cx="0" cy="27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grpSp>
        <p:nvGrpSpPr>
          <p:cNvPr id="43080" name="Group 72"/>
          <p:cNvGrpSpPr>
            <a:grpSpLocks/>
          </p:cNvGrpSpPr>
          <p:nvPr/>
        </p:nvGrpSpPr>
        <p:grpSpPr bwMode="auto">
          <a:xfrm>
            <a:off x="1979613" y="2490788"/>
            <a:ext cx="71437" cy="433387"/>
            <a:chOff x="658" y="1071"/>
            <a:chExt cx="45" cy="273"/>
          </a:xfrm>
        </p:grpSpPr>
        <p:sp>
          <p:nvSpPr>
            <p:cNvPr id="43081" name="Line 73"/>
            <p:cNvSpPr>
              <a:spLocks noChangeShapeType="1"/>
            </p:cNvSpPr>
            <p:nvPr/>
          </p:nvSpPr>
          <p:spPr bwMode="auto">
            <a:xfrm>
              <a:off x="703" y="1071"/>
              <a:ext cx="0" cy="27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3082" name="Line 74"/>
            <p:cNvSpPr>
              <a:spLocks noChangeShapeType="1"/>
            </p:cNvSpPr>
            <p:nvPr/>
          </p:nvSpPr>
          <p:spPr bwMode="auto">
            <a:xfrm flipV="1">
              <a:off x="658" y="1071"/>
              <a:ext cx="0" cy="27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grpSp>
        <p:nvGrpSpPr>
          <p:cNvPr id="43083" name="Group 75"/>
          <p:cNvGrpSpPr>
            <a:grpSpLocks/>
          </p:cNvGrpSpPr>
          <p:nvPr/>
        </p:nvGrpSpPr>
        <p:grpSpPr bwMode="auto">
          <a:xfrm>
            <a:off x="2701925" y="2490788"/>
            <a:ext cx="71438" cy="433387"/>
            <a:chOff x="658" y="1071"/>
            <a:chExt cx="45" cy="273"/>
          </a:xfrm>
        </p:grpSpPr>
        <p:sp>
          <p:nvSpPr>
            <p:cNvPr id="43084" name="Line 76"/>
            <p:cNvSpPr>
              <a:spLocks noChangeShapeType="1"/>
            </p:cNvSpPr>
            <p:nvPr/>
          </p:nvSpPr>
          <p:spPr bwMode="auto">
            <a:xfrm>
              <a:off x="703" y="1071"/>
              <a:ext cx="0" cy="27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3085" name="Line 77"/>
            <p:cNvSpPr>
              <a:spLocks noChangeShapeType="1"/>
            </p:cNvSpPr>
            <p:nvPr/>
          </p:nvSpPr>
          <p:spPr bwMode="auto">
            <a:xfrm flipV="1">
              <a:off x="658" y="1071"/>
              <a:ext cx="0" cy="27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grpSp>
        <p:nvGrpSpPr>
          <p:cNvPr id="43086" name="Group 78"/>
          <p:cNvGrpSpPr>
            <a:grpSpLocks/>
          </p:cNvGrpSpPr>
          <p:nvPr/>
        </p:nvGrpSpPr>
        <p:grpSpPr bwMode="auto">
          <a:xfrm>
            <a:off x="2844800" y="2490788"/>
            <a:ext cx="71438" cy="433387"/>
            <a:chOff x="658" y="1071"/>
            <a:chExt cx="45" cy="273"/>
          </a:xfrm>
        </p:grpSpPr>
        <p:sp>
          <p:nvSpPr>
            <p:cNvPr id="43087" name="Line 79"/>
            <p:cNvSpPr>
              <a:spLocks noChangeShapeType="1"/>
            </p:cNvSpPr>
            <p:nvPr/>
          </p:nvSpPr>
          <p:spPr bwMode="auto">
            <a:xfrm>
              <a:off x="703" y="1071"/>
              <a:ext cx="0" cy="27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3088" name="Line 80"/>
            <p:cNvSpPr>
              <a:spLocks noChangeShapeType="1"/>
            </p:cNvSpPr>
            <p:nvPr/>
          </p:nvSpPr>
          <p:spPr bwMode="auto">
            <a:xfrm flipV="1">
              <a:off x="658" y="1071"/>
              <a:ext cx="0" cy="27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grpSp>
        <p:nvGrpSpPr>
          <p:cNvPr id="43089" name="Group 81"/>
          <p:cNvGrpSpPr>
            <a:grpSpLocks/>
          </p:cNvGrpSpPr>
          <p:nvPr/>
        </p:nvGrpSpPr>
        <p:grpSpPr bwMode="auto">
          <a:xfrm>
            <a:off x="3421063" y="2490788"/>
            <a:ext cx="71437" cy="433387"/>
            <a:chOff x="658" y="1071"/>
            <a:chExt cx="45" cy="273"/>
          </a:xfrm>
        </p:grpSpPr>
        <p:sp>
          <p:nvSpPr>
            <p:cNvPr id="43090" name="Line 82"/>
            <p:cNvSpPr>
              <a:spLocks noChangeShapeType="1"/>
            </p:cNvSpPr>
            <p:nvPr/>
          </p:nvSpPr>
          <p:spPr bwMode="auto">
            <a:xfrm>
              <a:off x="703" y="1071"/>
              <a:ext cx="0" cy="27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3091" name="Line 83"/>
            <p:cNvSpPr>
              <a:spLocks noChangeShapeType="1"/>
            </p:cNvSpPr>
            <p:nvPr/>
          </p:nvSpPr>
          <p:spPr bwMode="auto">
            <a:xfrm flipV="1">
              <a:off x="658" y="1071"/>
              <a:ext cx="0" cy="27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grpSp>
        <p:nvGrpSpPr>
          <p:cNvPr id="43092" name="Group 84"/>
          <p:cNvGrpSpPr>
            <a:grpSpLocks/>
          </p:cNvGrpSpPr>
          <p:nvPr/>
        </p:nvGrpSpPr>
        <p:grpSpPr bwMode="auto">
          <a:xfrm>
            <a:off x="3563938" y="2490788"/>
            <a:ext cx="71437" cy="433387"/>
            <a:chOff x="658" y="1071"/>
            <a:chExt cx="45" cy="273"/>
          </a:xfrm>
        </p:grpSpPr>
        <p:sp>
          <p:nvSpPr>
            <p:cNvPr id="43093" name="Line 85"/>
            <p:cNvSpPr>
              <a:spLocks noChangeShapeType="1"/>
            </p:cNvSpPr>
            <p:nvPr/>
          </p:nvSpPr>
          <p:spPr bwMode="auto">
            <a:xfrm>
              <a:off x="703" y="1071"/>
              <a:ext cx="0" cy="27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3094" name="Line 86"/>
            <p:cNvSpPr>
              <a:spLocks noChangeShapeType="1"/>
            </p:cNvSpPr>
            <p:nvPr/>
          </p:nvSpPr>
          <p:spPr bwMode="auto">
            <a:xfrm flipV="1">
              <a:off x="658" y="1071"/>
              <a:ext cx="0" cy="27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grpSp>
        <p:nvGrpSpPr>
          <p:cNvPr id="43095" name="Group 87"/>
          <p:cNvGrpSpPr>
            <a:grpSpLocks/>
          </p:cNvGrpSpPr>
          <p:nvPr/>
        </p:nvGrpSpPr>
        <p:grpSpPr bwMode="auto">
          <a:xfrm>
            <a:off x="1042988" y="2955925"/>
            <a:ext cx="2736850" cy="401638"/>
            <a:chOff x="612" y="845"/>
            <a:chExt cx="1724" cy="253"/>
          </a:xfrm>
        </p:grpSpPr>
        <p:sp>
          <p:nvSpPr>
            <p:cNvPr id="43096" name="Oval 88"/>
            <p:cNvSpPr>
              <a:spLocks noChangeArrowheads="1"/>
            </p:cNvSpPr>
            <p:nvPr/>
          </p:nvSpPr>
          <p:spPr bwMode="auto">
            <a:xfrm>
              <a:off x="612" y="845"/>
              <a:ext cx="241" cy="253"/>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3097" name="Oval 89"/>
            <p:cNvSpPr>
              <a:spLocks noChangeArrowheads="1"/>
            </p:cNvSpPr>
            <p:nvPr/>
          </p:nvSpPr>
          <p:spPr bwMode="auto">
            <a:xfrm>
              <a:off x="1093" y="845"/>
              <a:ext cx="241" cy="253"/>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3098" name="Oval 90"/>
            <p:cNvSpPr>
              <a:spLocks noChangeArrowheads="1"/>
            </p:cNvSpPr>
            <p:nvPr/>
          </p:nvSpPr>
          <p:spPr bwMode="auto">
            <a:xfrm>
              <a:off x="1614" y="845"/>
              <a:ext cx="241" cy="253"/>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3099" name="Oval 91"/>
            <p:cNvSpPr>
              <a:spLocks noChangeArrowheads="1"/>
            </p:cNvSpPr>
            <p:nvPr/>
          </p:nvSpPr>
          <p:spPr bwMode="auto">
            <a:xfrm>
              <a:off x="2095" y="845"/>
              <a:ext cx="241" cy="253"/>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3100" name="Line 92"/>
            <p:cNvSpPr>
              <a:spLocks noChangeShapeType="1"/>
            </p:cNvSpPr>
            <p:nvPr/>
          </p:nvSpPr>
          <p:spPr bwMode="auto">
            <a:xfrm>
              <a:off x="839" y="1026"/>
              <a:ext cx="227"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3101" name="Line 93"/>
            <p:cNvSpPr>
              <a:spLocks noChangeShapeType="1"/>
            </p:cNvSpPr>
            <p:nvPr/>
          </p:nvSpPr>
          <p:spPr bwMode="auto">
            <a:xfrm>
              <a:off x="1338" y="1026"/>
              <a:ext cx="227"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3102" name="Line 94"/>
            <p:cNvSpPr>
              <a:spLocks noChangeShapeType="1"/>
            </p:cNvSpPr>
            <p:nvPr/>
          </p:nvSpPr>
          <p:spPr bwMode="auto">
            <a:xfrm>
              <a:off x="1837" y="1026"/>
              <a:ext cx="227"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3103" name="Line 95"/>
            <p:cNvSpPr>
              <a:spLocks noChangeShapeType="1"/>
            </p:cNvSpPr>
            <p:nvPr/>
          </p:nvSpPr>
          <p:spPr bwMode="auto">
            <a:xfrm flipH="1">
              <a:off x="884" y="935"/>
              <a:ext cx="182"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3104" name="Line 96"/>
            <p:cNvSpPr>
              <a:spLocks noChangeShapeType="1"/>
            </p:cNvSpPr>
            <p:nvPr/>
          </p:nvSpPr>
          <p:spPr bwMode="auto">
            <a:xfrm flipH="1">
              <a:off x="1428" y="935"/>
              <a:ext cx="182"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3105" name="Line 97"/>
            <p:cNvSpPr>
              <a:spLocks noChangeShapeType="1"/>
            </p:cNvSpPr>
            <p:nvPr/>
          </p:nvSpPr>
          <p:spPr bwMode="auto">
            <a:xfrm flipH="1">
              <a:off x="1927" y="935"/>
              <a:ext cx="182"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grpSp>
        <p:nvGrpSpPr>
          <p:cNvPr id="43106" name="Group 98"/>
          <p:cNvGrpSpPr>
            <a:grpSpLocks/>
          </p:cNvGrpSpPr>
          <p:nvPr/>
        </p:nvGrpSpPr>
        <p:grpSpPr bwMode="auto">
          <a:xfrm>
            <a:off x="1114425" y="3355975"/>
            <a:ext cx="71438" cy="433388"/>
            <a:chOff x="658" y="1071"/>
            <a:chExt cx="45" cy="273"/>
          </a:xfrm>
        </p:grpSpPr>
        <p:sp>
          <p:nvSpPr>
            <p:cNvPr id="43107" name="Line 99"/>
            <p:cNvSpPr>
              <a:spLocks noChangeShapeType="1"/>
            </p:cNvSpPr>
            <p:nvPr/>
          </p:nvSpPr>
          <p:spPr bwMode="auto">
            <a:xfrm>
              <a:off x="703" y="1071"/>
              <a:ext cx="0" cy="27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3108" name="Line 100"/>
            <p:cNvSpPr>
              <a:spLocks noChangeShapeType="1"/>
            </p:cNvSpPr>
            <p:nvPr/>
          </p:nvSpPr>
          <p:spPr bwMode="auto">
            <a:xfrm flipV="1">
              <a:off x="658" y="1071"/>
              <a:ext cx="0" cy="27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grpSp>
        <p:nvGrpSpPr>
          <p:cNvPr id="43109" name="Group 101"/>
          <p:cNvGrpSpPr>
            <a:grpSpLocks/>
          </p:cNvGrpSpPr>
          <p:nvPr/>
        </p:nvGrpSpPr>
        <p:grpSpPr bwMode="auto">
          <a:xfrm>
            <a:off x="1257300" y="3355975"/>
            <a:ext cx="71438" cy="433388"/>
            <a:chOff x="658" y="1071"/>
            <a:chExt cx="45" cy="273"/>
          </a:xfrm>
        </p:grpSpPr>
        <p:sp>
          <p:nvSpPr>
            <p:cNvPr id="43110" name="Line 102"/>
            <p:cNvSpPr>
              <a:spLocks noChangeShapeType="1"/>
            </p:cNvSpPr>
            <p:nvPr/>
          </p:nvSpPr>
          <p:spPr bwMode="auto">
            <a:xfrm>
              <a:off x="703" y="1071"/>
              <a:ext cx="0" cy="27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3111" name="Line 103"/>
            <p:cNvSpPr>
              <a:spLocks noChangeShapeType="1"/>
            </p:cNvSpPr>
            <p:nvPr/>
          </p:nvSpPr>
          <p:spPr bwMode="auto">
            <a:xfrm flipV="1">
              <a:off x="658" y="1071"/>
              <a:ext cx="0" cy="27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grpSp>
        <p:nvGrpSpPr>
          <p:cNvPr id="43112" name="Group 104"/>
          <p:cNvGrpSpPr>
            <a:grpSpLocks/>
          </p:cNvGrpSpPr>
          <p:nvPr/>
        </p:nvGrpSpPr>
        <p:grpSpPr bwMode="auto">
          <a:xfrm>
            <a:off x="1908175" y="3355975"/>
            <a:ext cx="71438" cy="433388"/>
            <a:chOff x="658" y="1071"/>
            <a:chExt cx="45" cy="273"/>
          </a:xfrm>
        </p:grpSpPr>
        <p:sp>
          <p:nvSpPr>
            <p:cNvPr id="43113" name="Line 105"/>
            <p:cNvSpPr>
              <a:spLocks noChangeShapeType="1"/>
            </p:cNvSpPr>
            <p:nvPr/>
          </p:nvSpPr>
          <p:spPr bwMode="auto">
            <a:xfrm>
              <a:off x="703" y="1071"/>
              <a:ext cx="0" cy="27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3114" name="Line 106"/>
            <p:cNvSpPr>
              <a:spLocks noChangeShapeType="1"/>
            </p:cNvSpPr>
            <p:nvPr/>
          </p:nvSpPr>
          <p:spPr bwMode="auto">
            <a:xfrm flipV="1">
              <a:off x="658" y="1071"/>
              <a:ext cx="0" cy="27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grpSp>
        <p:nvGrpSpPr>
          <p:cNvPr id="43115" name="Group 107"/>
          <p:cNvGrpSpPr>
            <a:grpSpLocks/>
          </p:cNvGrpSpPr>
          <p:nvPr/>
        </p:nvGrpSpPr>
        <p:grpSpPr bwMode="auto">
          <a:xfrm>
            <a:off x="2051050" y="3355975"/>
            <a:ext cx="71438" cy="433388"/>
            <a:chOff x="658" y="1071"/>
            <a:chExt cx="45" cy="273"/>
          </a:xfrm>
        </p:grpSpPr>
        <p:sp>
          <p:nvSpPr>
            <p:cNvPr id="43116" name="Line 108"/>
            <p:cNvSpPr>
              <a:spLocks noChangeShapeType="1"/>
            </p:cNvSpPr>
            <p:nvPr/>
          </p:nvSpPr>
          <p:spPr bwMode="auto">
            <a:xfrm>
              <a:off x="703" y="1071"/>
              <a:ext cx="0" cy="27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3117" name="Line 109"/>
            <p:cNvSpPr>
              <a:spLocks noChangeShapeType="1"/>
            </p:cNvSpPr>
            <p:nvPr/>
          </p:nvSpPr>
          <p:spPr bwMode="auto">
            <a:xfrm flipV="1">
              <a:off x="658" y="1071"/>
              <a:ext cx="0" cy="27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grpSp>
        <p:nvGrpSpPr>
          <p:cNvPr id="43118" name="Group 110"/>
          <p:cNvGrpSpPr>
            <a:grpSpLocks/>
          </p:cNvGrpSpPr>
          <p:nvPr/>
        </p:nvGrpSpPr>
        <p:grpSpPr bwMode="auto">
          <a:xfrm>
            <a:off x="2773363" y="3355975"/>
            <a:ext cx="71437" cy="433388"/>
            <a:chOff x="658" y="1071"/>
            <a:chExt cx="45" cy="273"/>
          </a:xfrm>
        </p:grpSpPr>
        <p:sp>
          <p:nvSpPr>
            <p:cNvPr id="43119" name="Line 111"/>
            <p:cNvSpPr>
              <a:spLocks noChangeShapeType="1"/>
            </p:cNvSpPr>
            <p:nvPr/>
          </p:nvSpPr>
          <p:spPr bwMode="auto">
            <a:xfrm>
              <a:off x="703" y="1071"/>
              <a:ext cx="0" cy="27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3120" name="Line 112"/>
            <p:cNvSpPr>
              <a:spLocks noChangeShapeType="1"/>
            </p:cNvSpPr>
            <p:nvPr/>
          </p:nvSpPr>
          <p:spPr bwMode="auto">
            <a:xfrm flipV="1">
              <a:off x="658" y="1071"/>
              <a:ext cx="0" cy="27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grpSp>
        <p:nvGrpSpPr>
          <p:cNvPr id="43121" name="Group 113"/>
          <p:cNvGrpSpPr>
            <a:grpSpLocks/>
          </p:cNvGrpSpPr>
          <p:nvPr/>
        </p:nvGrpSpPr>
        <p:grpSpPr bwMode="auto">
          <a:xfrm>
            <a:off x="2916238" y="3355975"/>
            <a:ext cx="71437" cy="433388"/>
            <a:chOff x="658" y="1071"/>
            <a:chExt cx="45" cy="273"/>
          </a:xfrm>
        </p:grpSpPr>
        <p:sp>
          <p:nvSpPr>
            <p:cNvPr id="43122" name="Line 114"/>
            <p:cNvSpPr>
              <a:spLocks noChangeShapeType="1"/>
            </p:cNvSpPr>
            <p:nvPr/>
          </p:nvSpPr>
          <p:spPr bwMode="auto">
            <a:xfrm>
              <a:off x="703" y="1071"/>
              <a:ext cx="0" cy="27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3123" name="Line 115"/>
            <p:cNvSpPr>
              <a:spLocks noChangeShapeType="1"/>
            </p:cNvSpPr>
            <p:nvPr/>
          </p:nvSpPr>
          <p:spPr bwMode="auto">
            <a:xfrm flipV="1">
              <a:off x="658" y="1071"/>
              <a:ext cx="0" cy="27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grpSp>
        <p:nvGrpSpPr>
          <p:cNvPr id="43124" name="Group 116"/>
          <p:cNvGrpSpPr>
            <a:grpSpLocks/>
          </p:cNvGrpSpPr>
          <p:nvPr/>
        </p:nvGrpSpPr>
        <p:grpSpPr bwMode="auto">
          <a:xfrm>
            <a:off x="3492500" y="3355975"/>
            <a:ext cx="71438" cy="433388"/>
            <a:chOff x="658" y="1071"/>
            <a:chExt cx="45" cy="273"/>
          </a:xfrm>
        </p:grpSpPr>
        <p:sp>
          <p:nvSpPr>
            <p:cNvPr id="43125" name="Line 117"/>
            <p:cNvSpPr>
              <a:spLocks noChangeShapeType="1"/>
            </p:cNvSpPr>
            <p:nvPr/>
          </p:nvSpPr>
          <p:spPr bwMode="auto">
            <a:xfrm>
              <a:off x="703" y="1071"/>
              <a:ext cx="0" cy="27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3126" name="Line 118"/>
            <p:cNvSpPr>
              <a:spLocks noChangeShapeType="1"/>
            </p:cNvSpPr>
            <p:nvPr/>
          </p:nvSpPr>
          <p:spPr bwMode="auto">
            <a:xfrm flipV="1">
              <a:off x="658" y="1071"/>
              <a:ext cx="0" cy="27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grpSp>
        <p:nvGrpSpPr>
          <p:cNvPr id="43127" name="Group 119"/>
          <p:cNvGrpSpPr>
            <a:grpSpLocks/>
          </p:cNvGrpSpPr>
          <p:nvPr/>
        </p:nvGrpSpPr>
        <p:grpSpPr bwMode="auto">
          <a:xfrm>
            <a:off x="3635375" y="3355975"/>
            <a:ext cx="71438" cy="433388"/>
            <a:chOff x="658" y="1071"/>
            <a:chExt cx="45" cy="273"/>
          </a:xfrm>
        </p:grpSpPr>
        <p:sp>
          <p:nvSpPr>
            <p:cNvPr id="43128" name="Line 120"/>
            <p:cNvSpPr>
              <a:spLocks noChangeShapeType="1"/>
            </p:cNvSpPr>
            <p:nvPr/>
          </p:nvSpPr>
          <p:spPr bwMode="auto">
            <a:xfrm>
              <a:off x="703" y="1071"/>
              <a:ext cx="0" cy="27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3129" name="Line 121"/>
            <p:cNvSpPr>
              <a:spLocks noChangeShapeType="1"/>
            </p:cNvSpPr>
            <p:nvPr/>
          </p:nvSpPr>
          <p:spPr bwMode="auto">
            <a:xfrm flipV="1">
              <a:off x="658" y="1071"/>
              <a:ext cx="0" cy="27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grpSp>
        <p:nvGrpSpPr>
          <p:cNvPr id="43130" name="Group 122"/>
          <p:cNvGrpSpPr>
            <a:grpSpLocks/>
          </p:cNvGrpSpPr>
          <p:nvPr/>
        </p:nvGrpSpPr>
        <p:grpSpPr bwMode="auto">
          <a:xfrm>
            <a:off x="1042988" y="3819525"/>
            <a:ext cx="2736850" cy="401638"/>
            <a:chOff x="612" y="845"/>
            <a:chExt cx="1724" cy="253"/>
          </a:xfrm>
        </p:grpSpPr>
        <p:sp>
          <p:nvSpPr>
            <p:cNvPr id="43131" name="Oval 123"/>
            <p:cNvSpPr>
              <a:spLocks noChangeArrowheads="1"/>
            </p:cNvSpPr>
            <p:nvPr/>
          </p:nvSpPr>
          <p:spPr bwMode="auto">
            <a:xfrm>
              <a:off x="612" y="845"/>
              <a:ext cx="241" cy="253"/>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3132" name="Oval 124"/>
            <p:cNvSpPr>
              <a:spLocks noChangeArrowheads="1"/>
            </p:cNvSpPr>
            <p:nvPr/>
          </p:nvSpPr>
          <p:spPr bwMode="auto">
            <a:xfrm>
              <a:off x="1093" y="845"/>
              <a:ext cx="241" cy="253"/>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3133" name="Oval 125"/>
            <p:cNvSpPr>
              <a:spLocks noChangeArrowheads="1"/>
            </p:cNvSpPr>
            <p:nvPr/>
          </p:nvSpPr>
          <p:spPr bwMode="auto">
            <a:xfrm>
              <a:off x="1614" y="845"/>
              <a:ext cx="241" cy="253"/>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3134" name="Oval 126"/>
            <p:cNvSpPr>
              <a:spLocks noChangeArrowheads="1"/>
            </p:cNvSpPr>
            <p:nvPr/>
          </p:nvSpPr>
          <p:spPr bwMode="auto">
            <a:xfrm>
              <a:off x="2095" y="845"/>
              <a:ext cx="241" cy="253"/>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3135" name="Line 127"/>
            <p:cNvSpPr>
              <a:spLocks noChangeShapeType="1"/>
            </p:cNvSpPr>
            <p:nvPr/>
          </p:nvSpPr>
          <p:spPr bwMode="auto">
            <a:xfrm>
              <a:off x="839" y="1026"/>
              <a:ext cx="227"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3136" name="Line 128"/>
            <p:cNvSpPr>
              <a:spLocks noChangeShapeType="1"/>
            </p:cNvSpPr>
            <p:nvPr/>
          </p:nvSpPr>
          <p:spPr bwMode="auto">
            <a:xfrm>
              <a:off x="1338" y="1026"/>
              <a:ext cx="227"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3137" name="Line 129"/>
            <p:cNvSpPr>
              <a:spLocks noChangeShapeType="1"/>
            </p:cNvSpPr>
            <p:nvPr/>
          </p:nvSpPr>
          <p:spPr bwMode="auto">
            <a:xfrm>
              <a:off x="1837" y="1026"/>
              <a:ext cx="227"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3138" name="Line 130"/>
            <p:cNvSpPr>
              <a:spLocks noChangeShapeType="1"/>
            </p:cNvSpPr>
            <p:nvPr/>
          </p:nvSpPr>
          <p:spPr bwMode="auto">
            <a:xfrm flipH="1">
              <a:off x="884" y="935"/>
              <a:ext cx="182"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3139" name="Line 131"/>
            <p:cNvSpPr>
              <a:spLocks noChangeShapeType="1"/>
            </p:cNvSpPr>
            <p:nvPr/>
          </p:nvSpPr>
          <p:spPr bwMode="auto">
            <a:xfrm flipH="1">
              <a:off x="1428" y="935"/>
              <a:ext cx="182"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3140" name="Line 132"/>
            <p:cNvSpPr>
              <a:spLocks noChangeShapeType="1"/>
            </p:cNvSpPr>
            <p:nvPr/>
          </p:nvSpPr>
          <p:spPr bwMode="auto">
            <a:xfrm flipH="1">
              <a:off x="1927" y="935"/>
              <a:ext cx="182"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grpSp>
        <p:nvGrpSpPr>
          <p:cNvPr id="43377" name="Group 369"/>
          <p:cNvGrpSpPr>
            <a:grpSpLocks/>
          </p:cNvGrpSpPr>
          <p:nvPr/>
        </p:nvGrpSpPr>
        <p:grpSpPr bwMode="auto">
          <a:xfrm>
            <a:off x="3851275" y="260350"/>
            <a:ext cx="4033838" cy="2879725"/>
            <a:chOff x="2426" y="164"/>
            <a:chExt cx="2541" cy="1814"/>
          </a:xfrm>
        </p:grpSpPr>
        <p:sp>
          <p:nvSpPr>
            <p:cNvPr id="43142" name="Oval 134"/>
            <p:cNvSpPr>
              <a:spLocks noChangeArrowheads="1"/>
            </p:cNvSpPr>
            <p:nvPr/>
          </p:nvSpPr>
          <p:spPr bwMode="auto">
            <a:xfrm>
              <a:off x="3198" y="164"/>
              <a:ext cx="241" cy="253"/>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3143" name="Oval 135"/>
            <p:cNvSpPr>
              <a:spLocks noChangeArrowheads="1"/>
            </p:cNvSpPr>
            <p:nvPr/>
          </p:nvSpPr>
          <p:spPr bwMode="auto">
            <a:xfrm>
              <a:off x="3679" y="164"/>
              <a:ext cx="241" cy="253"/>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3144" name="Oval 136"/>
            <p:cNvSpPr>
              <a:spLocks noChangeArrowheads="1"/>
            </p:cNvSpPr>
            <p:nvPr/>
          </p:nvSpPr>
          <p:spPr bwMode="auto">
            <a:xfrm>
              <a:off x="4200" y="164"/>
              <a:ext cx="241" cy="253"/>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3145" name="Oval 137"/>
            <p:cNvSpPr>
              <a:spLocks noChangeArrowheads="1"/>
            </p:cNvSpPr>
            <p:nvPr/>
          </p:nvSpPr>
          <p:spPr bwMode="auto">
            <a:xfrm>
              <a:off x="4681" y="164"/>
              <a:ext cx="241" cy="253"/>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3149" name="Line 141"/>
            <p:cNvSpPr>
              <a:spLocks noChangeShapeType="1"/>
            </p:cNvSpPr>
            <p:nvPr/>
          </p:nvSpPr>
          <p:spPr bwMode="auto">
            <a:xfrm flipH="1">
              <a:off x="3470" y="254"/>
              <a:ext cx="182"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3150" name="Line 142"/>
            <p:cNvSpPr>
              <a:spLocks noChangeShapeType="1"/>
            </p:cNvSpPr>
            <p:nvPr/>
          </p:nvSpPr>
          <p:spPr bwMode="auto">
            <a:xfrm flipH="1">
              <a:off x="4014" y="254"/>
              <a:ext cx="182"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3151" name="Line 143"/>
            <p:cNvSpPr>
              <a:spLocks noChangeShapeType="1"/>
            </p:cNvSpPr>
            <p:nvPr/>
          </p:nvSpPr>
          <p:spPr bwMode="auto">
            <a:xfrm flipH="1">
              <a:off x="4513" y="254"/>
              <a:ext cx="182"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3153" name="Oval 145"/>
            <p:cNvSpPr>
              <a:spLocks noChangeArrowheads="1"/>
            </p:cNvSpPr>
            <p:nvPr/>
          </p:nvSpPr>
          <p:spPr bwMode="auto">
            <a:xfrm>
              <a:off x="3198" y="636"/>
              <a:ext cx="241" cy="253"/>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3154" name="Oval 146"/>
            <p:cNvSpPr>
              <a:spLocks noChangeArrowheads="1"/>
            </p:cNvSpPr>
            <p:nvPr/>
          </p:nvSpPr>
          <p:spPr bwMode="auto">
            <a:xfrm>
              <a:off x="3679" y="636"/>
              <a:ext cx="241" cy="253"/>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3155" name="Oval 147"/>
            <p:cNvSpPr>
              <a:spLocks noChangeArrowheads="1"/>
            </p:cNvSpPr>
            <p:nvPr/>
          </p:nvSpPr>
          <p:spPr bwMode="auto">
            <a:xfrm>
              <a:off x="4200" y="636"/>
              <a:ext cx="241" cy="253"/>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3156" name="Oval 148"/>
            <p:cNvSpPr>
              <a:spLocks noChangeArrowheads="1"/>
            </p:cNvSpPr>
            <p:nvPr/>
          </p:nvSpPr>
          <p:spPr bwMode="auto">
            <a:xfrm>
              <a:off x="4681" y="636"/>
              <a:ext cx="241" cy="253"/>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3160" name="Line 152"/>
            <p:cNvSpPr>
              <a:spLocks noChangeShapeType="1"/>
            </p:cNvSpPr>
            <p:nvPr/>
          </p:nvSpPr>
          <p:spPr bwMode="auto">
            <a:xfrm flipH="1">
              <a:off x="3470" y="726"/>
              <a:ext cx="182"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3161" name="Line 153"/>
            <p:cNvSpPr>
              <a:spLocks noChangeShapeType="1"/>
            </p:cNvSpPr>
            <p:nvPr/>
          </p:nvSpPr>
          <p:spPr bwMode="auto">
            <a:xfrm flipH="1">
              <a:off x="4014" y="726"/>
              <a:ext cx="182"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3162" name="Line 154"/>
            <p:cNvSpPr>
              <a:spLocks noChangeShapeType="1"/>
            </p:cNvSpPr>
            <p:nvPr/>
          </p:nvSpPr>
          <p:spPr bwMode="auto">
            <a:xfrm flipH="1">
              <a:off x="4513" y="726"/>
              <a:ext cx="182"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nvGrpSpPr>
            <p:cNvPr id="43166" name="Group 158"/>
            <p:cNvGrpSpPr>
              <a:grpSpLocks/>
            </p:cNvGrpSpPr>
            <p:nvPr/>
          </p:nvGrpSpPr>
          <p:grpSpPr bwMode="auto">
            <a:xfrm>
              <a:off x="3334" y="390"/>
              <a:ext cx="45" cy="273"/>
              <a:chOff x="658" y="1071"/>
              <a:chExt cx="45" cy="273"/>
            </a:xfrm>
          </p:grpSpPr>
          <p:sp>
            <p:nvSpPr>
              <p:cNvPr id="43167" name="Line 159"/>
              <p:cNvSpPr>
                <a:spLocks noChangeShapeType="1"/>
              </p:cNvSpPr>
              <p:nvPr/>
            </p:nvSpPr>
            <p:spPr bwMode="auto">
              <a:xfrm>
                <a:off x="703" y="1071"/>
                <a:ext cx="0" cy="27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3168" name="Line 160"/>
              <p:cNvSpPr>
                <a:spLocks noChangeShapeType="1"/>
              </p:cNvSpPr>
              <p:nvPr/>
            </p:nvSpPr>
            <p:spPr bwMode="auto">
              <a:xfrm flipV="1">
                <a:off x="658" y="1071"/>
                <a:ext cx="0" cy="27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grpSp>
          <p:nvGrpSpPr>
            <p:cNvPr id="43172" name="Group 164"/>
            <p:cNvGrpSpPr>
              <a:grpSpLocks/>
            </p:cNvGrpSpPr>
            <p:nvPr/>
          </p:nvGrpSpPr>
          <p:grpSpPr bwMode="auto">
            <a:xfrm>
              <a:off x="3833" y="390"/>
              <a:ext cx="45" cy="273"/>
              <a:chOff x="658" y="1071"/>
              <a:chExt cx="45" cy="273"/>
            </a:xfrm>
          </p:grpSpPr>
          <p:sp>
            <p:nvSpPr>
              <p:cNvPr id="43173" name="Line 165"/>
              <p:cNvSpPr>
                <a:spLocks noChangeShapeType="1"/>
              </p:cNvSpPr>
              <p:nvPr/>
            </p:nvSpPr>
            <p:spPr bwMode="auto">
              <a:xfrm>
                <a:off x="703" y="1071"/>
                <a:ext cx="0" cy="27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3174" name="Line 166"/>
              <p:cNvSpPr>
                <a:spLocks noChangeShapeType="1"/>
              </p:cNvSpPr>
              <p:nvPr/>
            </p:nvSpPr>
            <p:spPr bwMode="auto">
              <a:xfrm flipV="1">
                <a:off x="658" y="1071"/>
                <a:ext cx="0" cy="27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grpSp>
          <p:nvGrpSpPr>
            <p:cNvPr id="43178" name="Group 170"/>
            <p:cNvGrpSpPr>
              <a:grpSpLocks/>
            </p:cNvGrpSpPr>
            <p:nvPr/>
          </p:nvGrpSpPr>
          <p:grpSpPr bwMode="auto">
            <a:xfrm>
              <a:off x="4377" y="390"/>
              <a:ext cx="45" cy="273"/>
              <a:chOff x="658" y="1071"/>
              <a:chExt cx="45" cy="273"/>
            </a:xfrm>
          </p:grpSpPr>
          <p:sp>
            <p:nvSpPr>
              <p:cNvPr id="43179" name="Line 171"/>
              <p:cNvSpPr>
                <a:spLocks noChangeShapeType="1"/>
              </p:cNvSpPr>
              <p:nvPr/>
            </p:nvSpPr>
            <p:spPr bwMode="auto">
              <a:xfrm>
                <a:off x="703" y="1071"/>
                <a:ext cx="0" cy="27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3180" name="Line 172"/>
              <p:cNvSpPr>
                <a:spLocks noChangeShapeType="1"/>
              </p:cNvSpPr>
              <p:nvPr/>
            </p:nvSpPr>
            <p:spPr bwMode="auto">
              <a:xfrm flipV="1">
                <a:off x="658" y="1071"/>
                <a:ext cx="0" cy="27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grpSp>
          <p:nvGrpSpPr>
            <p:cNvPr id="43184" name="Group 176"/>
            <p:cNvGrpSpPr>
              <a:grpSpLocks/>
            </p:cNvGrpSpPr>
            <p:nvPr/>
          </p:nvGrpSpPr>
          <p:grpSpPr bwMode="auto">
            <a:xfrm>
              <a:off x="4831" y="390"/>
              <a:ext cx="45" cy="273"/>
              <a:chOff x="658" y="1071"/>
              <a:chExt cx="45" cy="273"/>
            </a:xfrm>
          </p:grpSpPr>
          <p:sp>
            <p:nvSpPr>
              <p:cNvPr id="43185" name="Line 177"/>
              <p:cNvSpPr>
                <a:spLocks noChangeShapeType="1"/>
              </p:cNvSpPr>
              <p:nvPr/>
            </p:nvSpPr>
            <p:spPr bwMode="auto">
              <a:xfrm>
                <a:off x="703" y="1071"/>
                <a:ext cx="0" cy="27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3186" name="Line 178"/>
              <p:cNvSpPr>
                <a:spLocks noChangeShapeType="1"/>
              </p:cNvSpPr>
              <p:nvPr/>
            </p:nvSpPr>
            <p:spPr bwMode="auto">
              <a:xfrm flipV="1">
                <a:off x="658" y="1071"/>
                <a:ext cx="0" cy="27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grpSp>
          <p:nvGrpSpPr>
            <p:cNvPr id="43190" name="Group 182"/>
            <p:cNvGrpSpPr>
              <a:grpSpLocks/>
            </p:cNvGrpSpPr>
            <p:nvPr/>
          </p:nvGrpSpPr>
          <p:grpSpPr bwMode="auto">
            <a:xfrm>
              <a:off x="3333" y="888"/>
              <a:ext cx="45" cy="273"/>
              <a:chOff x="658" y="1071"/>
              <a:chExt cx="45" cy="273"/>
            </a:xfrm>
          </p:grpSpPr>
          <p:sp>
            <p:nvSpPr>
              <p:cNvPr id="43191" name="Line 183"/>
              <p:cNvSpPr>
                <a:spLocks noChangeShapeType="1"/>
              </p:cNvSpPr>
              <p:nvPr/>
            </p:nvSpPr>
            <p:spPr bwMode="auto">
              <a:xfrm>
                <a:off x="703" y="1071"/>
                <a:ext cx="0" cy="27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3192" name="Line 184"/>
              <p:cNvSpPr>
                <a:spLocks noChangeShapeType="1"/>
              </p:cNvSpPr>
              <p:nvPr/>
            </p:nvSpPr>
            <p:spPr bwMode="auto">
              <a:xfrm flipV="1">
                <a:off x="658" y="1071"/>
                <a:ext cx="0" cy="27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grpSp>
          <p:nvGrpSpPr>
            <p:cNvPr id="43196" name="Group 188"/>
            <p:cNvGrpSpPr>
              <a:grpSpLocks/>
            </p:cNvGrpSpPr>
            <p:nvPr/>
          </p:nvGrpSpPr>
          <p:grpSpPr bwMode="auto">
            <a:xfrm>
              <a:off x="3833" y="888"/>
              <a:ext cx="45" cy="273"/>
              <a:chOff x="658" y="1071"/>
              <a:chExt cx="45" cy="273"/>
            </a:xfrm>
          </p:grpSpPr>
          <p:sp>
            <p:nvSpPr>
              <p:cNvPr id="43197" name="Line 189"/>
              <p:cNvSpPr>
                <a:spLocks noChangeShapeType="1"/>
              </p:cNvSpPr>
              <p:nvPr/>
            </p:nvSpPr>
            <p:spPr bwMode="auto">
              <a:xfrm>
                <a:off x="703" y="1071"/>
                <a:ext cx="0" cy="27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3198" name="Line 190"/>
              <p:cNvSpPr>
                <a:spLocks noChangeShapeType="1"/>
              </p:cNvSpPr>
              <p:nvPr/>
            </p:nvSpPr>
            <p:spPr bwMode="auto">
              <a:xfrm flipV="1">
                <a:off x="658" y="1071"/>
                <a:ext cx="0" cy="27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grpSp>
          <p:nvGrpSpPr>
            <p:cNvPr id="43202" name="Group 194"/>
            <p:cNvGrpSpPr>
              <a:grpSpLocks/>
            </p:cNvGrpSpPr>
            <p:nvPr/>
          </p:nvGrpSpPr>
          <p:grpSpPr bwMode="auto">
            <a:xfrm>
              <a:off x="4378" y="888"/>
              <a:ext cx="45" cy="273"/>
              <a:chOff x="658" y="1071"/>
              <a:chExt cx="45" cy="273"/>
            </a:xfrm>
          </p:grpSpPr>
          <p:sp>
            <p:nvSpPr>
              <p:cNvPr id="43203" name="Line 195"/>
              <p:cNvSpPr>
                <a:spLocks noChangeShapeType="1"/>
              </p:cNvSpPr>
              <p:nvPr/>
            </p:nvSpPr>
            <p:spPr bwMode="auto">
              <a:xfrm>
                <a:off x="703" y="1071"/>
                <a:ext cx="0" cy="27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3204" name="Line 196"/>
              <p:cNvSpPr>
                <a:spLocks noChangeShapeType="1"/>
              </p:cNvSpPr>
              <p:nvPr/>
            </p:nvSpPr>
            <p:spPr bwMode="auto">
              <a:xfrm flipV="1">
                <a:off x="658" y="1071"/>
                <a:ext cx="0" cy="27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grpSp>
          <p:nvGrpSpPr>
            <p:cNvPr id="43208" name="Group 200"/>
            <p:cNvGrpSpPr>
              <a:grpSpLocks/>
            </p:cNvGrpSpPr>
            <p:nvPr/>
          </p:nvGrpSpPr>
          <p:grpSpPr bwMode="auto">
            <a:xfrm>
              <a:off x="4831" y="888"/>
              <a:ext cx="45" cy="273"/>
              <a:chOff x="658" y="1071"/>
              <a:chExt cx="45" cy="273"/>
            </a:xfrm>
          </p:grpSpPr>
          <p:sp>
            <p:nvSpPr>
              <p:cNvPr id="43209" name="Line 201"/>
              <p:cNvSpPr>
                <a:spLocks noChangeShapeType="1"/>
              </p:cNvSpPr>
              <p:nvPr/>
            </p:nvSpPr>
            <p:spPr bwMode="auto">
              <a:xfrm>
                <a:off x="703" y="1071"/>
                <a:ext cx="0" cy="27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3210" name="Line 202"/>
              <p:cNvSpPr>
                <a:spLocks noChangeShapeType="1"/>
              </p:cNvSpPr>
              <p:nvPr/>
            </p:nvSpPr>
            <p:spPr bwMode="auto">
              <a:xfrm flipV="1">
                <a:off x="658" y="1071"/>
                <a:ext cx="0" cy="27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sp>
          <p:nvSpPr>
            <p:cNvPr id="43212" name="Oval 204"/>
            <p:cNvSpPr>
              <a:spLocks noChangeArrowheads="1"/>
            </p:cNvSpPr>
            <p:nvPr/>
          </p:nvSpPr>
          <p:spPr bwMode="auto">
            <a:xfrm>
              <a:off x="3243" y="1181"/>
              <a:ext cx="241" cy="253"/>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3213" name="Oval 205"/>
            <p:cNvSpPr>
              <a:spLocks noChangeArrowheads="1"/>
            </p:cNvSpPr>
            <p:nvPr/>
          </p:nvSpPr>
          <p:spPr bwMode="auto">
            <a:xfrm>
              <a:off x="3724" y="1181"/>
              <a:ext cx="241" cy="253"/>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3214" name="Oval 206"/>
            <p:cNvSpPr>
              <a:spLocks noChangeArrowheads="1"/>
            </p:cNvSpPr>
            <p:nvPr/>
          </p:nvSpPr>
          <p:spPr bwMode="auto">
            <a:xfrm>
              <a:off x="4245" y="1181"/>
              <a:ext cx="241" cy="253"/>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3215" name="Oval 207"/>
            <p:cNvSpPr>
              <a:spLocks noChangeArrowheads="1"/>
            </p:cNvSpPr>
            <p:nvPr/>
          </p:nvSpPr>
          <p:spPr bwMode="auto">
            <a:xfrm>
              <a:off x="4726" y="1181"/>
              <a:ext cx="241" cy="253"/>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3219" name="Line 211"/>
            <p:cNvSpPr>
              <a:spLocks noChangeShapeType="1"/>
            </p:cNvSpPr>
            <p:nvPr/>
          </p:nvSpPr>
          <p:spPr bwMode="auto">
            <a:xfrm flipH="1">
              <a:off x="3515" y="1271"/>
              <a:ext cx="182"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3220" name="Line 212"/>
            <p:cNvSpPr>
              <a:spLocks noChangeShapeType="1"/>
            </p:cNvSpPr>
            <p:nvPr/>
          </p:nvSpPr>
          <p:spPr bwMode="auto">
            <a:xfrm flipH="1">
              <a:off x="4059" y="1271"/>
              <a:ext cx="182"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3221" name="Line 213"/>
            <p:cNvSpPr>
              <a:spLocks noChangeShapeType="1"/>
            </p:cNvSpPr>
            <p:nvPr/>
          </p:nvSpPr>
          <p:spPr bwMode="auto">
            <a:xfrm flipH="1">
              <a:off x="4558" y="1271"/>
              <a:ext cx="182"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nvGrpSpPr>
            <p:cNvPr id="43225" name="Group 217"/>
            <p:cNvGrpSpPr>
              <a:grpSpLocks/>
            </p:cNvGrpSpPr>
            <p:nvPr/>
          </p:nvGrpSpPr>
          <p:grpSpPr bwMode="auto">
            <a:xfrm>
              <a:off x="3378" y="1433"/>
              <a:ext cx="45" cy="273"/>
              <a:chOff x="658" y="1071"/>
              <a:chExt cx="45" cy="273"/>
            </a:xfrm>
          </p:grpSpPr>
          <p:sp>
            <p:nvSpPr>
              <p:cNvPr id="43226" name="Line 218"/>
              <p:cNvSpPr>
                <a:spLocks noChangeShapeType="1"/>
              </p:cNvSpPr>
              <p:nvPr/>
            </p:nvSpPr>
            <p:spPr bwMode="auto">
              <a:xfrm>
                <a:off x="703" y="1071"/>
                <a:ext cx="0" cy="27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3227" name="Line 219"/>
              <p:cNvSpPr>
                <a:spLocks noChangeShapeType="1"/>
              </p:cNvSpPr>
              <p:nvPr/>
            </p:nvSpPr>
            <p:spPr bwMode="auto">
              <a:xfrm flipV="1">
                <a:off x="658" y="1071"/>
                <a:ext cx="0" cy="27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grpSp>
          <p:nvGrpSpPr>
            <p:cNvPr id="43231" name="Group 223"/>
            <p:cNvGrpSpPr>
              <a:grpSpLocks/>
            </p:cNvGrpSpPr>
            <p:nvPr/>
          </p:nvGrpSpPr>
          <p:grpSpPr bwMode="auto">
            <a:xfrm>
              <a:off x="3878" y="1433"/>
              <a:ext cx="45" cy="273"/>
              <a:chOff x="658" y="1071"/>
              <a:chExt cx="45" cy="273"/>
            </a:xfrm>
          </p:grpSpPr>
          <p:sp>
            <p:nvSpPr>
              <p:cNvPr id="43232" name="Line 224"/>
              <p:cNvSpPr>
                <a:spLocks noChangeShapeType="1"/>
              </p:cNvSpPr>
              <p:nvPr/>
            </p:nvSpPr>
            <p:spPr bwMode="auto">
              <a:xfrm>
                <a:off x="703" y="1071"/>
                <a:ext cx="0" cy="27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3233" name="Line 225"/>
              <p:cNvSpPr>
                <a:spLocks noChangeShapeType="1"/>
              </p:cNvSpPr>
              <p:nvPr/>
            </p:nvSpPr>
            <p:spPr bwMode="auto">
              <a:xfrm flipV="1">
                <a:off x="658" y="1071"/>
                <a:ext cx="0" cy="27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grpSp>
          <p:nvGrpSpPr>
            <p:cNvPr id="43237" name="Group 229"/>
            <p:cNvGrpSpPr>
              <a:grpSpLocks/>
            </p:cNvGrpSpPr>
            <p:nvPr/>
          </p:nvGrpSpPr>
          <p:grpSpPr bwMode="auto">
            <a:xfrm>
              <a:off x="4423" y="1433"/>
              <a:ext cx="45" cy="273"/>
              <a:chOff x="658" y="1071"/>
              <a:chExt cx="45" cy="273"/>
            </a:xfrm>
          </p:grpSpPr>
          <p:sp>
            <p:nvSpPr>
              <p:cNvPr id="43238" name="Line 230"/>
              <p:cNvSpPr>
                <a:spLocks noChangeShapeType="1"/>
              </p:cNvSpPr>
              <p:nvPr/>
            </p:nvSpPr>
            <p:spPr bwMode="auto">
              <a:xfrm>
                <a:off x="703" y="1071"/>
                <a:ext cx="0" cy="27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3239" name="Line 231"/>
              <p:cNvSpPr>
                <a:spLocks noChangeShapeType="1"/>
              </p:cNvSpPr>
              <p:nvPr/>
            </p:nvSpPr>
            <p:spPr bwMode="auto">
              <a:xfrm flipV="1">
                <a:off x="658" y="1071"/>
                <a:ext cx="0" cy="27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grpSp>
          <p:nvGrpSpPr>
            <p:cNvPr id="43243" name="Group 235"/>
            <p:cNvGrpSpPr>
              <a:grpSpLocks/>
            </p:cNvGrpSpPr>
            <p:nvPr/>
          </p:nvGrpSpPr>
          <p:grpSpPr bwMode="auto">
            <a:xfrm>
              <a:off x="4876" y="1433"/>
              <a:ext cx="45" cy="273"/>
              <a:chOff x="658" y="1071"/>
              <a:chExt cx="45" cy="273"/>
            </a:xfrm>
          </p:grpSpPr>
          <p:sp>
            <p:nvSpPr>
              <p:cNvPr id="43244" name="Line 236"/>
              <p:cNvSpPr>
                <a:spLocks noChangeShapeType="1"/>
              </p:cNvSpPr>
              <p:nvPr/>
            </p:nvSpPr>
            <p:spPr bwMode="auto">
              <a:xfrm>
                <a:off x="703" y="1071"/>
                <a:ext cx="0" cy="27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3245" name="Line 237"/>
              <p:cNvSpPr>
                <a:spLocks noChangeShapeType="1"/>
              </p:cNvSpPr>
              <p:nvPr/>
            </p:nvSpPr>
            <p:spPr bwMode="auto">
              <a:xfrm flipV="1">
                <a:off x="658" y="1071"/>
                <a:ext cx="0" cy="27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sp>
          <p:nvSpPr>
            <p:cNvPr id="43247" name="Oval 239"/>
            <p:cNvSpPr>
              <a:spLocks noChangeArrowheads="1"/>
            </p:cNvSpPr>
            <p:nvPr/>
          </p:nvSpPr>
          <p:spPr bwMode="auto">
            <a:xfrm>
              <a:off x="3243" y="1725"/>
              <a:ext cx="241" cy="253"/>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3248" name="Oval 240"/>
            <p:cNvSpPr>
              <a:spLocks noChangeArrowheads="1"/>
            </p:cNvSpPr>
            <p:nvPr/>
          </p:nvSpPr>
          <p:spPr bwMode="auto">
            <a:xfrm>
              <a:off x="3724" y="1725"/>
              <a:ext cx="241" cy="253"/>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3249" name="Oval 241"/>
            <p:cNvSpPr>
              <a:spLocks noChangeArrowheads="1"/>
            </p:cNvSpPr>
            <p:nvPr/>
          </p:nvSpPr>
          <p:spPr bwMode="auto">
            <a:xfrm>
              <a:off x="4245" y="1725"/>
              <a:ext cx="241" cy="253"/>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3250" name="Oval 242"/>
            <p:cNvSpPr>
              <a:spLocks noChangeArrowheads="1"/>
            </p:cNvSpPr>
            <p:nvPr/>
          </p:nvSpPr>
          <p:spPr bwMode="auto">
            <a:xfrm>
              <a:off x="4726" y="1725"/>
              <a:ext cx="241" cy="253"/>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3254" name="Line 246"/>
            <p:cNvSpPr>
              <a:spLocks noChangeShapeType="1"/>
            </p:cNvSpPr>
            <p:nvPr/>
          </p:nvSpPr>
          <p:spPr bwMode="auto">
            <a:xfrm flipH="1">
              <a:off x="3515" y="1815"/>
              <a:ext cx="182"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3255" name="Line 247"/>
            <p:cNvSpPr>
              <a:spLocks noChangeShapeType="1"/>
            </p:cNvSpPr>
            <p:nvPr/>
          </p:nvSpPr>
          <p:spPr bwMode="auto">
            <a:xfrm flipH="1">
              <a:off x="4059" y="1815"/>
              <a:ext cx="182"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3256" name="Line 248"/>
            <p:cNvSpPr>
              <a:spLocks noChangeShapeType="1"/>
            </p:cNvSpPr>
            <p:nvPr/>
          </p:nvSpPr>
          <p:spPr bwMode="auto">
            <a:xfrm flipH="1">
              <a:off x="4558" y="1815"/>
              <a:ext cx="182"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3373" name="Line 365"/>
            <p:cNvSpPr>
              <a:spLocks noChangeShapeType="1"/>
            </p:cNvSpPr>
            <p:nvPr/>
          </p:nvSpPr>
          <p:spPr bwMode="auto">
            <a:xfrm flipV="1">
              <a:off x="2426" y="1207"/>
              <a:ext cx="635" cy="409"/>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3375" name="Text Box 367"/>
            <p:cNvSpPr txBox="1">
              <a:spLocks noChangeArrowheads="1"/>
            </p:cNvSpPr>
            <p:nvPr/>
          </p:nvSpPr>
          <p:spPr bwMode="auto">
            <a:xfrm>
              <a:off x="2459" y="993"/>
              <a:ext cx="76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a:t>+X subnet</a:t>
              </a:r>
            </a:p>
          </p:txBody>
        </p:sp>
      </p:grpSp>
      <p:grpSp>
        <p:nvGrpSpPr>
          <p:cNvPr id="43378" name="Group 370"/>
          <p:cNvGrpSpPr>
            <a:grpSpLocks/>
          </p:cNvGrpSpPr>
          <p:nvPr/>
        </p:nvGrpSpPr>
        <p:grpSpPr bwMode="auto">
          <a:xfrm>
            <a:off x="3903663" y="3284538"/>
            <a:ext cx="4052887" cy="2879725"/>
            <a:chOff x="2459" y="2069"/>
            <a:chExt cx="2553" cy="1814"/>
          </a:xfrm>
        </p:grpSpPr>
        <p:sp>
          <p:nvSpPr>
            <p:cNvPr id="43258" name="Oval 250"/>
            <p:cNvSpPr>
              <a:spLocks noChangeArrowheads="1"/>
            </p:cNvSpPr>
            <p:nvPr/>
          </p:nvSpPr>
          <p:spPr bwMode="auto">
            <a:xfrm>
              <a:off x="3243" y="2069"/>
              <a:ext cx="241" cy="253"/>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3259" name="Oval 251"/>
            <p:cNvSpPr>
              <a:spLocks noChangeArrowheads="1"/>
            </p:cNvSpPr>
            <p:nvPr/>
          </p:nvSpPr>
          <p:spPr bwMode="auto">
            <a:xfrm>
              <a:off x="3724" y="2069"/>
              <a:ext cx="241" cy="253"/>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3260" name="Oval 252"/>
            <p:cNvSpPr>
              <a:spLocks noChangeArrowheads="1"/>
            </p:cNvSpPr>
            <p:nvPr/>
          </p:nvSpPr>
          <p:spPr bwMode="auto">
            <a:xfrm>
              <a:off x="4245" y="2069"/>
              <a:ext cx="241" cy="253"/>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3261" name="Oval 253"/>
            <p:cNvSpPr>
              <a:spLocks noChangeArrowheads="1"/>
            </p:cNvSpPr>
            <p:nvPr/>
          </p:nvSpPr>
          <p:spPr bwMode="auto">
            <a:xfrm>
              <a:off x="4726" y="2069"/>
              <a:ext cx="241" cy="253"/>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3262" name="Line 254"/>
            <p:cNvSpPr>
              <a:spLocks noChangeShapeType="1"/>
            </p:cNvSpPr>
            <p:nvPr/>
          </p:nvSpPr>
          <p:spPr bwMode="auto">
            <a:xfrm>
              <a:off x="3470" y="2250"/>
              <a:ext cx="227"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3263" name="Line 255"/>
            <p:cNvSpPr>
              <a:spLocks noChangeShapeType="1"/>
            </p:cNvSpPr>
            <p:nvPr/>
          </p:nvSpPr>
          <p:spPr bwMode="auto">
            <a:xfrm>
              <a:off x="3969" y="2250"/>
              <a:ext cx="227"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3264" name="Line 256"/>
            <p:cNvSpPr>
              <a:spLocks noChangeShapeType="1"/>
            </p:cNvSpPr>
            <p:nvPr/>
          </p:nvSpPr>
          <p:spPr bwMode="auto">
            <a:xfrm>
              <a:off x="4468" y="2250"/>
              <a:ext cx="227"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3269" name="Oval 261"/>
            <p:cNvSpPr>
              <a:spLocks noChangeArrowheads="1"/>
            </p:cNvSpPr>
            <p:nvPr/>
          </p:nvSpPr>
          <p:spPr bwMode="auto">
            <a:xfrm>
              <a:off x="3243" y="2541"/>
              <a:ext cx="241" cy="253"/>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3270" name="Oval 262"/>
            <p:cNvSpPr>
              <a:spLocks noChangeArrowheads="1"/>
            </p:cNvSpPr>
            <p:nvPr/>
          </p:nvSpPr>
          <p:spPr bwMode="auto">
            <a:xfrm>
              <a:off x="3724" y="2541"/>
              <a:ext cx="241" cy="253"/>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3271" name="Oval 263"/>
            <p:cNvSpPr>
              <a:spLocks noChangeArrowheads="1"/>
            </p:cNvSpPr>
            <p:nvPr/>
          </p:nvSpPr>
          <p:spPr bwMode="auto">
            <a:xfrm>
              <a:off x="4245" y="2541"/>
              <a:ext cx="241" cy="253"/>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3272" name="Oval 264"/>
            <p:cNvSpPr>
              <a:spLocks noChangeArrowheads="1"/>
            </p:cNvSpPr>
            <p:nvPr/>
          </p:nvSpPr>
          <p:spPr bwMode="auto">
            <a:xfrm>
              <a:off x="4726" y="2541"/>
              <a:ext cx="241" cy="253"/>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3273" name="Line 265"/>
            <p:cNvSpPr>
              <a:spLocks noChangeShapeType="1"/>
            </p:cNvSpPr>
            <p:nvPr/>
          </p:nvSpPr>
          <p:spPr bwMode="auto">
            <a:xfrm>
              <a:off x="3470" y="2722"/>
              <a:ext cx="227"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3274" name="Line 266"/>
            <p:cNvSpPr>
              <a:spLocks noChangeShapeType="1"/>
            </p:cNvSpPr>
            <p:nvPr/>
          </p:nvSpPr>
          <p:spPr bwMode="auto">
            <a:xfrm>
              <a:off x="3969" y="2722"/>
              <a:ext cx="227"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3275" name="Line 267"/>
            <p:cNvSpPr>
              <a:spLocks noChangeShapeType="1"/>
            </p:cNvSpPr>
            <p:nvPr/>
          </p:nvSpPr>
          <p:spPr bwMode="auto">
            <a:xfrm>
              <a:off x="4468" y="2722"/>
              <a:ext cx="227"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nvGrpSpPr>
            <p:cNvPr id="43279" name="Group 271"/>
            <p:cNvGrpSpPr>
              <a:grpSpLocks/>
            </p:cNvGrpSpPr>
            <p:nvPr/>
          </p:nvGrpSpPr>
          <p:grpSpPr bwMode="auto">
            <a:xfrm>
              <a:off x="3289" y="2295"/>
              <a:ext cx="45" cy="273"/>
              <a:chOff x="658" y="1071"/>
              <a:chExt cx="45" cy="273"/>
            </a:xfrm>
          </p:grpSpPr>
          <p:sp>
            <p:nvSpPr>
              <p:cNvPr id="43280" name="Line 272"/>
              <p:cNvSpPr>
                <a:spLocks noChangeShapeType="1"/>
              </p:cNvSpPr>
              <p:nvPr/>
            </p:nvSpPr>
            <p:spPr bwMode="auto">
              <a:xfrm>
                <a:off x="703" y="1071"/>
                <a:ext cx="0" cy="27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3281" name="Line 273"/>
              <p:cNvSpPr>
                <a:spLocks noChangeShapeType="1"/>
              </p:cNvSpPr>
              <p:nvPr/>
            </p:nvSpPr>
            <p:spPr bwMode="auto">
              <a:xfrm flipV="1">
                <a:off x="658" y="1071"/>
                <a:ext cx="0" cy="27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grpSp>
          <p:nvGrpSpPr>
            <p:cNvPr id="43285" name="Group 277"/>
            <p:cNvGrpSpPr>
              <a:grpSpLocks/>
            </p:cNvGrpSpPr>
            <p:nvPr/>
          </p:nvGrpSpPr>
          <p:grpSpPr bwMode="auto">
            <a:xfrm>
              <a:off x="3788" y="2295"/>
              <a:ext cx="45" cy="273"/>
              <a:chOff x="658" y="1071"/>
              <a:chExt cx="45" cy="273"/>
            </a:xfrm>
          </p:grpSpPr>
          <p:sp>
            <p:nvSpPr>
              <p:cNvPr id="43286" name="Line 278"/>
              <p:cNvSpPr>
                <a:spLocks noChangeShapeType="1"/>
              </p:cNvSpPr>
              <p:nvPr/>
            </p:nvSpPr>
            <p:spPr bwMode="auto">
              <a:xfrm>
                <a:off x="703" y="1071"/>
                <a:ext cx="0" cy="27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3287" name="Line 279"/>
              <p:cNvSpPr>
                <a:spLocks noChangeShapeType="1"/>
              </p:cNvSpPr>
              <p:nvPr/>
            </p:nvSpPr>
            <p:spPr bwMode="auto">
              <a:xfrm flipV="1">
                <a:off x="658" y="1071"/>
                <a:ext cx="0" cy="27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grpSp>
          <p:nvGrpSpPr>
            <p:cNvPr id="43291" name="Group 283"/>
            <p:cNvGrpSpPr>
              <a:grpSpLocks/>
            </p:cNvGrpSpPr>
            <p:nvPr/>
          </p:nvGrpSpPr>
          <p:grpSpPr bwMode="auto">
            <a:xfrm>
              <a:off x="4332" y="2295"/>
              <a:ext cx="45" cy="273"/>
              <a:chOff x="658" y="1071"/>
              <a:chExt cx="45" cy="273"/>
            </a:xfrm>
          </p:grpSpPr>
          <p:sp>
            <p:nvSpPr>
              <p:cNvPr id="43292" name="Line 284"/>
              <p:cNvSpPr>
                <a:spLocks noChangeShapeType="1"/>
              </p:cNvSpPr>
              <p:nvPr/>
            </p:nvSpPr>
            <p:spPr bwMode="auto">
              <a:xfrm>
                <a:off x="703" y="1071"/>
                <a:ext cx="0" cy="27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3293" name="Line 285"/>
              <p:cNvSpPr>
                <a:spLocks noChangeShapeType="1"/>
              </p:cNvSpPr>
              <p:nvPr/>
            </p:nvSpPr>
            <p:spPr bwMode="auto">
              <a:xfrm flipV="1">
                <a:off x="658" y="1071"/>
                <a:ext cx="0" cy="27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grpSp>
          <p:nvGrpSpPr>
            <p:cNvPr id="43297" name="Group 289"/>
            <p:cNvGrpSpPr>
              <a:grpSpLocks/>
            </p:cNvGrpSpPr>
            <p:nvPr/>
          </p:nvGrpSpPr>
          <p:grpSpPr bwMode="auto">
            <a:xfrm>
              <a:off x="4786" y="2295"/>
              <a:ext cx="45" cy="273"/>
              <a:chOff x="658" y="1071"/>
              <a:chExt cx="45" cy="273"/>
            </a:xfrm>
          </p:grpSpPr>
          <p:sp>
            <p:nvSpPr>
              <p:cNvPr id="43298" name="Line 290"/>
              <p:cNvSpPr>
                <a:spLocks noChangeShapeType="1"/>
              </p:cNvSpPr>
              <p:nvPr/>
            </p:nvSpPr>
            <p:spPr bwMode="auto">
              <a:xfrm>
                <a:off x="703" y="1071"/>
                <a:ext cx="0" cy="27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3299" name="Line 291"/>
              <p:cNvSpPr>
                <a:spLocks noChangeShapeType="1"/>
              </p:cNvSpPr>
              <p:nvPr/>
            </p:nvSpPr>
            <p:spPr bwMode="auto">
              <a:xfrm flipV="1">
                <a:off x="658" y="1071"/>
                <a:ext cx="0" cy="27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grpSp>
          <p:nvGrpSpPr>
            <p:cNvPr id="43303" name="Group 295"/>
            <p:cNvGrpSpPr>
              <a:grpSpLocks/>
            </p:cNvGrpSpPr>
            <p:nvPr/>
          </p:nvGrpSpPr>
          <p:grpSpPr bwMode="auto">
            <a:xfrm>
              <a:off x="3288" y="2793"/>
              <a:ext cx="45" cy="273"/>
              <a:chOff x="658" y="1071"/>
              <a:chExt cx="45" cy="273"/>
            </a:xfrm>
          </p:grpSpPr>
          <p:sp>
            <p:nvSpPr>
              <p:cNvPr id="43304" name="Line 296"/>
              <p:cNvSpPr>
                <a:spLocks noChangeShapeType="1"/>
              </p:cNvSpPr>
              <p:nvPr/>
            </p:nvSpPr>
            <p:spPr bwMode="auto">
              <a:xfrm>
                <a:off x="703" y="1071"/>
                <a:ext cx="0" cy="27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3305" name="Line 297"/>
              <p:cNvSpPr>
                <a:spLocks noChangeShapeType="1"/>
              </p:cNvSpPr>
              <p:nvPr/>
            </p:nvSpPr>
            <p:spPr bwMode="auto">
              <a:xfrm flipV="1">
                <a:off x="658" y="1071"/>
                <a:ext cx="0" cy="27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grpSp>
          <p:nvGrpSpPr>
            <p:cNvPr id="43309" name="Group 301"/>
            <p:cNvGrpSpPr>
              <a:grpSpLocks/>
            </p:cNvGrpSpPr>
            <p:nvPr/>
          </p:nvGrpSpPr>
          <p:grpSpPr bwMode="auto">
            <a:xfrm>
              <a:off x="3788" y="2793"/>
              <a:ext cx="45" cy="273"/>
              <a:chOff x="658" y="1071"/>
              <a:chExt cx="45" cy="273"/>
            </a:xfrm>
          </p:grpSpPr>
          <p:sp>
            <p:nvSpPr>
              <p:cNvPr id="43310" name="Line 302"/>
              <p:cNvSpPr>
                <a:spLocks noChangeShapeType="1"/>
              </p:cNvSpPr>
              <p:nvPr/>
            </p:nvSpPr>
            <p:spPr bwMode="auto">
              <a:xfrm>
                <a:off x="703" y="1071"/>
                <a:ext cx="0" cy="27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3311" name="Line 303"/>
              <p:cNvSpPr>
                <a:spLocks noChangeShapeType="1"/>
              </p:cNvSpPr>
              <p:nvPr/>
            </p:nvSpPr>
            <p:spPr bwMode="auto">
              <a:xfrm flipV="1">
                <a:off x="658" y="1071"/>
                <a:ext cx="0" cy="27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grpSp>
          <p:nvGrpSpPr>
            <p:cNvPr id="43315" name="Group 307"/>
            <p:cNvGrpSpPr>
              <a:grpSpLocks/>
            </p:cNvGrpSpPr>
            <p:nvPr/>
          </p:nvGrpSpPr>
          <p:grpSpPr bwMode="auto">
            <a:xfrm>
              <a:off x="4333" y="2793"/>
              <a:ext cx="45" cy="273"/>
              <a:chOff x="658" y="1071"/>
              <a:chExt cx="45" cy="273"/>
            </a:xfrm>
          </p:grpSpPr>
          <p:sp>
            <p:nvSpPr>
              <p:cNvPr id="43316" name="Line 308"/>
              <p:cNvSpPr>
                <a:spLocks noChangeShapeType="1"/>
              </p:cNvSpPr>
              <p:nvPr/>
            </p:nvSpPr>
            <p:spPr bwMode="auto">
              <a:xfrm>
                <a:off x="703" y="1071"/>
                <a:ext cx="0" cy="27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3317" name="Line 309"/>
              <p:cNvSpPr>
                <a:spLocks noChangeShapeType="1"/>
              </p:cNvSpPr>
              <p:nvPr/>
            </p:nvSpPr>
            <p:spPr bwMode="auto">
              <a:xfrm flipV="1">
                <a:off x="658" y="1071"/>
                <a:ext cx="0" cy="27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grpSp>
          <p:nvGrpSpPr>
            <p:cNvPr id="43321" name="Group 313"/>
            <p:cNvGrpSpPr>
              <a:grpSpLocks/>
            </p:cNvGrpSpPr>
            <p:nvPr/>
          </p:nvGrpSpPr>
          <p:grpSpPr bwMode="auto">
            <a:xfrm>
              <a:off x="4786" y="2793"/>
              <a:ext cx="45" cy="273"/>
              <a:chOff x="658" y="1071"/>
              <a:chExt cx="45" cy="273"/>
            </a:xfrm>
          </p:grpSpPr>
          <p:sp>
            <p:nvSpPr>
              <p:cNvPr id="43322" name="Line 314"/>
              <p:cNvSpPr>
                <a:spLocks noChangeShapeType="1"/>
              </p:cNvSpPr>
              <p:nvPr/>
            </p:nvSpPr>
            <p:spPr bwMode="auto">
              <a:xfrm>
                <a:off x="703" y="1071"/>
                <a:ext cx="0" cy="27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3323" name="Line 315"/>
              <p:cNvSpPr>
                <a:spLocks noChangeShapeType="1"/>
              </p:cNvSpPr>
              <p:nvPr/>
            </p:nvSpPr>
            <p:spPr bwMode="auto">
              <a:xfrm flipV="1">
                <a:off x="658" y="1071"/>
                <a:ext cx="0" cy="27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sp>
          <p:nvSpPr>
            <p:cNvPr id="43328" name="Oval 320"/>
            <p:cNvSpPr>
              <a:spLocks noChangeArrowheads="1"/>
            </p:cNvSpPr>
            <p:nvPr/>
          </p:nvSpPr>
          <p:spPr bwMode="auto">
            <a:xfrm>
              <a:off x="3288" y="3086"/>
              <a:ext cx="241" cy="253"/>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3329" name="Oval 321"/>
            <p:cNvSpPr>
              <a:spLocks noChangeArrowheads="1"/>
            </p:cNvSpPr>
            <p:nvPr/>
          </p:nvSpPr>
          <p:spPr bwMode="auto">
            <a:xfrm>
              <a:off x="3769" y="3086"/>
              <a:ext cx="241" cy="253"/>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3330" name="Oval 322"/>
            <p:cNvSpPr>
              <a:spLocks noChangeArrowheads="1"/>
            </p:cNvSpPr>
            <p:nvPr/>
          </p:nvSpPr>
          <p:spPr bwMode="auto">
            <a:xfrm>
              <a:off x="4290" y="3086"/>
              <a:ext cx="241" cy="253"/>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3331" name="Oval 323"/>
            <p:cNvSpPr>
              <a:spLocks noChangeArrowheads="1"/>
            </p:cNvSpPr>
            <p:nvPr/>
          </p:nvSpPr>
          <p:spPr bwMode="auto">
            <a:xfrm>
              <a:off x="4771" y="3086"/>
              <a:ext cx="241" cy="253"/>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3332" name="Line 324"/>
            <p:cNvSpPr>
              <a:spLocks noChangeShapeType="1"/>
            </p:cNvSpPr>
            <p:nvPr/>
          </p:nvSpPr>
          <p:spPr bwMode="auto">
            <a:xfrm>
              <a:off x="3515" y="3267"/>
              <a:ext cx="227"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3333" name="Line 325"/>
            <p:cNvSpPr>
              <a:spLocks noChangeShapeType="1"/>
            </p:cNvSpPr>
            <p:nvPr/>
          </p:nvSpPr>
          <p:spPr bwMode="auto">
            <a:xfrm>
              <a:off x="4014" y="3267"/>
              <a:ext cx="227"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3334" name="Line 326"/>
            <p:cNvSpPr>
              <a:spLocks noChangeShapeType="1"/>
            </p:cNvSpPr>
            <p:nvPr/>
          </p:nvSpPr>
          <p:spPr bwMode="auto">
            <a:xfrm>
              <a:off x="4513" y="3267"/>
              <a:ext cx="227"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nvGrpSpPr>
            <p:cNvPr id="43338" name="Group 330"/>
            <p:cNvGrpSpPr>
              <a:grpSpLocks/>
            </p:cNvGrpSpPr>
            <p:nvPr/>
          </p:nvGrpSpPr>
          <p:grpSpPr bwMode="auto">
            <a:xfrm>
              <a:off x="3333" y="3338"/>
              <a:ext cx="45" cy="273"/>
              <a:chOff x="658" y="1071"/>
              <a:chExt cx="45" cy="273"/>
            </a:xfrm>
          </p:grpSpPr>
          <p:sp>
            <p:nvSpPr>
              <p:cNvPr id="43339" name="Line 331"/>
              <p:cNvSpPr>
                <a:spLocks noChangeShapeType="1"/>
              </p:cNvSpPr>
              <p:nvPr/>
            </p:nvSpPr>
            <p:spPr bwMode="auto">
              <a:xfrm>
                <a:off x="703" y="1071"/>
                <a:ext cx="0" cy="27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3340" name="Line 332"/>
              <p:cNvSpPr>
                <a:spLocks noChangeShapeType="1"/>
              </p:cNvSpPr>
              <p:nvPr/>
            </p:nvSpPr>
            <p:spPr bwMode="auto">
              <a:xfrm flipV="1">
                <a:off x="658" y="1071"/>
                <a:ext cx="0" cy="27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grpSp>
          <p:nvGrpSpPr>
            <p:cNvPr id="43344" name="Group 336"/>
            <p:cNvGrpSpPr>
              <a:grpSpLocks/>
            </p:cNvGrpSpPr>
            <p:nvPr/>
          </p:nvGrpSpPr>
          <p:grpSpPr bwMode="auto">
            <a:xfrm>
              <a:off x="3833" y="3338"/>
              <a:ext cx="45" cy="273"/>
              <a:chOff x="658" y="1071"/>
              <a:chExt cx="45" cy="273"/>
            </a:xfrm>
          </p:grpSpPr>
          <p:sp>
            <p:nvSpPr>
              <p:cNvPr id="43345" name="Line 337"/>
              <p:cNvSpPr>
                <a:spLocks noChangeShapeType="1"/>
              </p:cNvSpPr>
              <p:nvPr/>
            </p:nvSpPr>
            <p:spPr bwMode="auto">
              <a:xfrm>
                <a:off x="703" y="1071"/>
                <a:ext cx="0" cy="27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3346" name="Line 338"/>
              <p:cNvSpPr>
                <a:spLocks noChangeShapeType="1"/>
              </p:cNvSpPr>
              <p:nvPr/>
            </p:nvSpPr>
            <p:spPr bwMode="auto">
              <a:xfrm flipV="1">
                <a:off x="658" y="1071"/>
                <a:ext cx="0" cy="27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grpSp>
          <p:nvGrpSpPr>
            <p:cNvPr id="43350" name="Group 342"/>
            <p:cNvGrpSpPr>
              <a:grpSpLocks/>
            </p:cNvGrpSpPr>
            <p:nvPr/>
          </p:nvGrpSpPr>
          <p:grpSpPr bwMode="auto">
            <a:xfrm>
              <a:off x="4378" y="3338"/>
              <a:ext cx="45" cy="273"/>
              <a:chOff x="658" y="1071"/>
              <a:chExt cx="45" cy="273"/>
            </a:xfrm>
          </p:grpSpPr>
          <p:sp>
            <p:nvSpPr>
              <p:cNvPr id="43351" name="Line 343"/>
              <p:cNvSpPr>
                <a:spLocks noChangeShapeType="1"/>
              </p:cNvSpPr>
              <p:nvPr/>
            </p:nvSpPr>
            <p:spPr bwMode="auto">
              <a:xfrm>
                <a:off x="703" y="1071"/>
                <a:ext cx="0" cy="27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3352" name="Line 344"/>
              <p:cNvSpPr>
                <a:spLocks noChangeShapeType="1"/>
              </p:cNvSpPr>
              <p:nvPr/>
            </p:nvSpPr>
            <p:spPr bwMode="auto">
              <a:xfrm flipV="1">
                <a:off x="658" y="1071"/>
                <a:ext cx="0" cy="27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grpSp>
          <p:nvGrpSpPr>
            <p:cNvPr id="43356" name="Group 348"/>
            <p:cNvGrpSpPr>
              <a:grpSpLocks/>
            </p:cNvGrpSpPr>
            <p:nvPr/>
          </p:nvGrpSpPr>
          <p:grpSpPr bwMode="auto">
            <a:xfrm>
              <a:off x="4831" y="3338"/>
              <a:ext cx="45" cy="273"/>
              <a:chOff x="658" y="1071"/>
              <a:chExt cx="45" cy="273"/>
            </a:xfrm>
          </p:grpSpPr>
          <p:sp>
            <p:nvSpPr>
              <p:cNvPr id="43357" name="Line 349"/>
              <p:cNvSpPr>
                <a:spLocks noChangeShapeType="1"/>
              </p:cNvSpPr>
              <p:nvPr/>
            </p:nvSpPr>
            <p:spPr bwMode="auto">
              <a:xfrm>
                <a:off x="703" y="1071"/>
                <a:ext cx="0" cy="27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3358" name="Line 350"/>
              <p:cNvSpPr>
                <a:spLocks noChangeShapeType="1"/>
              </p:cNvSpPr>
              <p:nvPr/>
            </p:nvSpPr>
            <p:spPr bwMode="auto">
              <a:xfrm flipV="1">
                <a:off x="658" y="1071"/>
                <a:ext cx="0" cy="27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sp>
          <p:nvSpPr>
            <p:cNvPr id="43363" name="Oval 355"/>
            <p:cNvSpPr>
              <a:spLocks noChangeArrowheads="1"/>
            </p:cNvSpPr>
            <p:nvPr/>
          </p:nvSpPr>
          <p:spPr bwMode="auto">
            <a:xfrm>
              <a:off x="3288" y="3630"/>
              <a:ext cx="241" cy="253"/>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3364" name="Oval 356"/>
            <p:cNvSpPr>
              <a:spLocks noChangeArrowheads="1"/>
            </p:cNvSpPr>
            <p:nvPr/>
          </p:nvSpPr>
          <p:spPr bwMode="auto">
            <a:xfrm>
              <a:off x="3769" y="3630"/>
              <a:ext cx="241" cy="253"/>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3365" name="Oval 357"/>
            <p:cNvSpPr>
              <a:spLocks noChangeArrowheads="1"/>
            </p:cNvSpPr>
            <p:nvPr/>
          </p:nvSpPr>
          <p:spPr bwMode="auto">
            <a:xfrm>
              <a:off x="4290" y="3630"/>
              <a:ext cx="241" cy="253"/>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3366" name="Oval 358"/>
            <p:cNvSpPr>
              <a:spLocks noChangeArrowheads="1"/>
            </p:cNvSpPr>
            <p:nvPr/>
          </p:nvSpPr>
          <p:spPr bwMode="auto">
            <a:xfrm>
              <a:off x="4771" y="3630"/>
              <a:ext cx="241" cy="253"/>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3367" name="Line 359"/>
            <p:cNvSpPr>
              <a:spLocks noChangeShapeType="1"/>
            </p:cNvSpPr>
            <p:nvPr/>
          </p:nvSpPr>
          <p:spPr bwMode="auto">
            <a:xfrm>
              <a:off x="3515" y="3811"/>
              <a:ext cx="227"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3368" name="Line 360"/>
            <p:cNvSpPr>
              <a:spLocks noChangeShapeType="1"/>
            </p:cNvSpPr>
            <p:nvPr/>
          </p:nvSpPr>
          <p:spPr bwMode="auto">
            <a:xfrm>
              <a:off x="4014" y="3811"/>
              <a:ext cx="227"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3369" name="Line 361"/>
            <p:cNvSpPr>
              <a:spLocks noChangeShapeType="1"/>
            </p:cNvSpPr>
            <p:nvPr/>
          </p:nvSpPr>
          <p:spPr bwMode="auto">
            <a:xfrm>
              <a:off x="4513" y="3811"/>
              <a:ext cx="227"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3374" name="Line 366"/>
            <p:cNvSpPr>
              <a:spLocks noChangeShapeType="1"/>
            </p:cNvSpPr>
            <p:nvPr/>
          </p:nvSpPr>
          <p:spPr bwMode="auto">
            <a:xfrm>
              <a:off x="2472" y="2341"/>
              <a:ext cx="589" cy="409"/>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3376" name="Text Box 368"/>
            <p:cNvSpPr txBox="1">
              <a:spLocks noChangeArrowheads="1"/>
            </p:cNvSpPr>
            <p:nvPr/>
          </p:nvSpPr>
          <p:spPr bwMode="auto">
            <a:xfrm>
              <a:off x="2459" y="2082"/>
              <a:ext cx="732"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a:t>-X subnet</a:t>
              </a:r>
            </a:p>
          </p:txBody>
        </p:sp>
      </p:grpSp>
      <p:sp>
        <p:nvSpPr>
          <p:cNvPr id="43379" name="Text Box 371"/>
          <p:cNvSpPr txBox="1">
            <a:spLocks noChangeArrowheads="1"/>
          </p:cNvSpPr>
          <p:nvPr/>
        </p:nvSpPr>
        <p:spPr bwMode="auto">
          <a:xfrm>
            <a:off x="447675" y="4600575"/>
            <a:ext cx="4197350"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Using virtual channels, a network is</a:t>
            </a:r>
          </a:p>
          <a:p>
            <a:r>
              <a:rPr lang="en-US" altLang="ja-JP" b="1"/>
              <a:t>divided into two sub-networks.</a:t>
            </a:r>
          </a:p>
          <a:p>
            <a:r>
              <a:rPr lang="en-US" altLang="ja-JP" b="1"/>
              <a:t>Cyclic redundancy can be eliminated</a:t>
            </a:r>
          </a:p>
          <a:p>
            <a:r>
              <a:rPr lang="en-US" altLang="ja-JP" b="1"/>
              <a:t>if a packet uses only a sub-network.</a:t>
            </a:r>
          </a:p>
        </p:txBody>
      </p:sp>
      <p:pic>
        <p:nvPicPr>
          <p:cNvPr id="2" name="オーディオ 1">
            <a:hlinkClick r:id="" action="ppaction://media"/>
            <a:extLst>
              <a:ext uri="{FF2B5EF4-FFF2-40B4-BE49-F238E27FC236}">
                <a16:creationId xmlns:a16="http://schemas.microsoft.com/office/drawing/2014/main" id="{2E19AFB7-F8AB-41C2-905D-6BD2AF868681}"/>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21700" y="6235700"/>
            <a:ext cx="406400" cy="406400"/>
          </a:xfrm>
          <a:prstGeom prst="rect">
            <a:avLst/>
          </a:prstGeom>
        </p:spPr>
      </p:pic>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advTm="39352"/>
    </mc:Choice>
    <mc:Fallback>
      <p:transition spd="slow" advTm="393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43377"/>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43378"/>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337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2"/>
                </p:tgtEl>
              </p:cMediaNode>
            </p:audio>
          </p:childTnLst>
        </p:cTn>
      </p:par>
    </p:tnLst>
    <p:bldLst>
      <p:bldP spid="43379" grpId="0"/>
    </p:bldLst>
  </p:timing>
  <p:extLst>
    <p:ext uri="{3A86A75C-4F4B-4683-9AE1-C65F6400EC91}">
      <p14:laserTraceLst xmlns:p14="http://schemas.microsoft.com/office/powerpoint/2010/main">
        <p14:tracePtLst>
          <p14:tracePt t="346" x="8724900" y="3848100"/>
          <p14:tracePt t="352" x="8496300" y="3848100"/>
          <p14:tracePt t="360" x="8296275" y="3848100"/>
          <p14:tracePt t="367" x="8113713" y="3848100"/>
          <p14:tracePt t="375" x="7894638" y="3848100"/>
          <p14:tracePt t="383" x="7712075" y="3848100"/>
          <p14:tracePt t="391" x="7531100" y="3848100"/>
          <p14:tracePt t="399" x="7366000" y="3848100"/>
          <p14:tracePt t="407" x="7219950" y="3848100"/>
          <p14:tracePt t="415" x="7129463" y="3848100"/>
          <p14:tracePt t="422" x="7019925" y="3848100"/>
          <p14:tracePt t="431" x="6964363" y="3848100"/>
          <p14:tracePt t="439" x="6929438" y="3848100"/>
          <p14:tracePt t="447" x="6910388" y="3848100"/>
          <p14:tracePt t="455" x="6900863" y="3848100"/>
          <p14:tracePt t="463" x="6883400" y="3848100"/>
          <p14:tracePt t="542" x="6873875" y="3848100"/>
          <p14:tracePt t="559" x="6864350" y="3848100"/>
          <p14:tracePt t="567" x="6856413" y="3848100"/>
          <p14:tracePt t="575" x="6846888" y="3848100"/>
          <p14:tracePt t="592" x="6837363" y="3848100"/>
          <p14:tracePt t="678" x="6827838" y="3857625"/>
          <p14:tracePt t="847" x="6819900" y="3867150"/>
          <p14:tracePt t="855" x="6810375" y="3867150"/>
          <p14:tracePt t="863" x="6783388" y="3884613"/>
          <p14:tracePt t="871" x="6773863" y="3894138"/>
          <p14:tracePt t="880" x="6764338" y="3894138"/>
          <p14:tracePt t="887" x="6727825" y="3911600"/>
          <p14:tracePt t="897" x="6700838" y="3930650"/>
          <p14:tracePt t="914" x="6664325" y="3940175"/>
          <p14:tracePt t="920" x="6645275" y="3948113"/>
          <p14:tracePt t="931" x="6618288" y="3948113"/>
          <p14:tracePt t="934" x="6600825" y="3957638"/>
          <p14:tracePt t="942" x="6591300" y="3957638"/>
          <p14:tracePt t="951" x="6573838" y="3957638"/>
          <p14:tracePt t="1064" x="6554788" y="3967163"/>
          <p14:tracePt t="1073" x="6545263" y="3976688"/>
          <p14:tracePt t="1088" x="6527800" y="3976688"/>
          <p14:tracePt t="1096" x="6518275" y="3976688"/>
          <p14:tracePt t="1103" x="6508750" y="3984625"/>
          <p14:tracePt t="1135" x="6491288" y="3984625"/>
          <p14:tracePt t="1143" x="6481763" y="3984625"/>
          <p14:tracePt t="1158" x="6472238" y="3984625"/>
          <p14:tracePt t="1182" x="6464300" y="3984625"/>
          <p14:tracePt t="1199" x="6445250" y="3984625"/>
          <p14:tracePt t="1255" x="6435725" y="3994150"/>
          <p14:tracePt t="1295" x="6427788" y="3994150"/>
          <p14:tracePt t="1303" x="6408738" y="3994150"/>
          <p14:tracePt t="1311" x="6399213" y="3994150"/>
          <p14:tracePt t="1319" x="6362700" y="3994150"/>
          <p14:tracePt t="1327" x="6345238" y="3994150"/>
          <p14:tracePt t="1335" x="6308725" y="3994150"/>
          <p14:tracePt t="1343" x="6262688" y="3994150"/>
          <p14:tracePt t="1351" x="6235700" y="3994150"/>
          <p14:tracePt t="1359" x="6181725" y="3994150"/>
          <p14:tracePt t="1367" x="6135688" y="3994150"/>
          <p14:tracePt t="1376" x="6099175" y="3994150"/>
          <p14:tracePt t="1383" x="6062663" y="3994150"/>
          <p14:tracePt t="1392" x="6026150" y="3994150"/>
          <p14:tracePt t="1399" x="5999163" y="3994150"/>
          <p14:tracePt t="1406" x="5980113" y="3994150"/>
          <p14:tracePt t="1415" x="5962650" y="3994150"/>
          <p14:tracePt t="1423" x="5953125" y="3994150"/>
          <p14:tracePt t="1569" x="5943600" y="3994150"/>
          <p14:tracePt t="1576" x="5926138" y="3994150"/>
          <p14:tracePt t="1586" x="5916613" y="3994150"/>
          <p14:tracePt t="1651" x="5907088" y="3994150"/>
          <p14:tracePt t="2536" x="5926138" y="3994150"/>
          <p14:tracePt t="2544" x="6026150" y="3957638"/>
          <p14:tracePt t="2552" x="6162675" y="3930650"/>
          <p14:tracePt t="2560" x="6291263" y="3884613"/>
          <p14:tracePt t="2568" x="6435725" y="3857625"/>
          <p14:tracePt t="2575" x="6591300" y="3830638"/>
          <p14:tracePt t="2583" x="6718300" y="3811588"/>
          <p14:tracePt t="2591" x="6883400" y="3784600"/>
          <p14:tracePt t="2599" x="6992938" y="3757613"/>
          <p14:tracePt t="2607" x="7073900" y="3738563"/>
          <p14:tracePt t="2616" x="7165975" y="3730625"/>
          <p14:tracePt t="2623" x="7248525" y="3721100"/>
          <p14:tracePt t="2631" x="7319963" y="3694113"/>
          <p14:tracePt t="2639" x="7385050" y="3675063"/>
          <p14:tracePt t="2646" x="7458075" y="3675063"/>
          <p14:tracePt t="2654" x="7494588" y="3675063"/>
          <p14:tracePt t="2662" x="7548563" y="3665538"/>
          <p14:tracePt t="2670" x="7594600" y="3665538"/>
          <p14:tracePt t="2679" x="7648575" y="3665538"/>
          <p14:tracePt t="2686" x="7721600" y="3665538"/>
          <p14:tracePt t="2695" x="7794625" y="3665538"/>
          <p14:tracePt t="2702" x="7885113" y="3665538"/>
          <p14:tracePt t="2712" x="7958138" y="3665538"/>
          <p14:tracePt t="2719" x="8059738" y="3665538"/>
          <p14:tracePt t="2731" x="8132763" y="3684588"/>
          <p14:tracePt t="2734" x="8232775" y="3702050"/>
          <p14:tracePt t="2742" x="8323263" y="3711575"/>
          <p14:tracePt t="2750" x="8378825" y="3711575"/>
          <p14:tracePt t="2759" x="8469313" y="3721100"/>
          <p14:tracePt t="2766" x="8542338" y="3721100"/>
          <p14:tracePt t="2774" x="8642350" y="3748088"/>
          <p14:tracePt t="2783" x="8734425" y="3748088"/>
          <p14:tracePt t="2790" x="8824913" y="3748088"/>
          <p14:tracePt t="2800" x="8897938" y="3748088"/>
          <p14:tracePt t="2806" x="9007475" y="3748088"/>
          <p14:tracePt t="2814" x="9090025" y="3748088"/>
          <p14:tracePt t="6079" x="8797925" y="3475038"/>
          <p14:tracePt t="6087" x="8532813" y="3475038"/>
          <p14:tracePt t="6095" x="8269288" y="3475038"/>
          <p14:tracePt t="6102" x="8067675" y="3475038"/>
          <p14:tracePt t="6112" x="7921625" y="3475038"/>
          <p14:tracePt t="6118" x="7794625" y="3475038"/>
          <p14:tracePt t="6128" x="7704138" y="3475038"/>
          <p14:tracePt t="6134" x="7631113" y="3475038"/>
          <p14:tracePt t="6142" x="7539038" y="3475038"/>
          <p14:tracePt t="6150" x="7466013" y="3475038"/>
          <p14:tracePt t="6158" x="7412038" y="3475038"/>
          <p14:tracePt t="6167" x="7356475" y="3475038"/>
          <p14:tracePt t="6174" x="7292975" y="3475038"/>
          <p14:tracePt t="6182" x="7256463" y="3475038"/>
          <p14:tracePt t="6190" x="7229475" y="3475038"/>
          <p14:tracePt t="6199" x="7202488" y="3475038"/>
          <p14:tracePt t="6206" x="7156450" y="3475038"/>
          <p14:tracePt t="6215" x="7146925" y="3475038"/>
          <p14:tracePt t="6231" x="7138988" y="3475038"/>
          <p14:tracePt t="6432" x="7129463" y="3475038"/>
          <p14:tracePt t="6438" x="7110413" y="3465513"/>
          <p14:tracePt t="6447" x="7102475" y="3455988"/>
          <p14:tracePt t="6454" x="7083425" y="3446463"/>
          <p14:tracePt t="6463" x="7046913" y="3429000"/>
          <p14:tracePt t="6470" x="7046913" y="3419475"/>
          <p14:tracePt t="6478" x="7000875" y="3402013"/>
          <p14:tracePt t="6486" x="6983413" y="3382963"/>
          <p14:tracePt t="6495" x="6956425" y="3375025"/>
          <p14:tracePt t="6503" x="6946900" y="3375025"/>
          <p14:tracePt t="6512" x="6919913" y="3365500"/>
          <p14:tracePt t="6519" x="6910388" y="3355975"/>
          <p14:tracePt t="6529" x="6883400" y="3338513"/>
          <p14:tracePt t="6535" x="6883400" y="3328988"/>
          <p14:tracePt t="6542" x="6856413" y="3319463"/>
          <p14:tracePt t="6550" x="6846888" y="3309938"/>
          <p14:tracePt t="6558" x="6827838" y="3292475"/>
          <p14:tracePt t="6582" x="6819900" y="3292475"/>
          <p14:tracePt t="6623" x="6810375" y="3282950"/>
          <p14:tracePt t="6631" x="6800850" y="3282950"/>
          <p14:tracePt t="6638" x="6773863" y="3273425"/>
          <p14:tracePt t="6647" x="6737350" y="3273425"/>
          <p14:tracePt t="6654" x="6681788" y="3246438"/>
          <p14:tracePt t="6663" x="6600825" y="3246438"/>
          <p14:tracePt t="6670" x="6508750" y="3236913"/>
          <p14:tracePt t="6680" x="6418263" y="3236913"/>
          <p14:tracePt t="6689" x="6345238" y="3236913"/>
          <p14:tracePt t="6701" x="6235700" y="3236913"/>
          <p14:tracePt t="6707" x="6153150" y="3219450"/>
          <p14:tracePt t="6714" x="6043613" y="3219450"/>
          <p14:tracePt t="6719" x="5989638" y="3219450"/>
          <p14:tracePt t="6729" x="5935663" y="3219450"/>
          <p14:tracePt t="6735" x="5870575" y="3209925"/>
          <p14:tracePt t="6743" x="5843588" y="3209925"/>
          <p14:tracePt t="6751" x="5826125" y="3209925"/>
          <p14:tracePt t="6763" x="5816600" y="3200400"/>
          <p14:tracePt t="6767" x="5816600" y="3192463"/>
          <p14:tracePt t="6791" x="5789613" y="3192463"/>
          <p14:tracePt t="6799" x="5780088" y="3182938"/>
          <p14:tracePt t="6807" x="5770563" y="3182938"/>
          <p14:tracePt t="6815" x="5761038" y="3173413"/>
          <p14:tracePt t="6823" x="5734050" y="3163888"/>
          <p14:tracePt t="6831" x="5716588" y="3146425"/>
          <p14:tracePt t="6838" x="5697538" y="3100388"/>
          <p14:tracePt t="6847" x="5661025" y="3063875"/>
          <p14:tracePt t="6856" x="5643563" y="3017838"/>
          <p14:tracePt t="6865" x="5624513" y="2990850"/>
          <p14:tracePt t="6879" x="5580063" y="2917825"/>
          <p14:tracePt t="6887" x="5570538" y="2890838"/>
          <p14:tracePt t="6896" x="5561013" y="2854325"/>
          <p14:tracePt t="6903" x="5561013" y="2817813"/>
          <p14:tracePt t="6913" x="5543550" y="2763838"/>
          <p14:tracePt t="6919" x="5543550" y="2698750"/>
          <p14:tracePt t="6929" x="5543550" y="2625725"/>
          <p14:tracePt t="6935" x="5543550" y="2535238"/>
          <p14:tracePt t="6943" x="5543550" y="2444750"/>
          <p14:tracePt t="6951" x="5543550" y="2335213"/>
          <p14:tracePt t="6961" x="5543550" y="2206625"/>
          <p14:tracePt t="6966" x="5543550" y="2116138"/>
          <p14:tracePt t="6975" x="5543550" y="1987550"/>
          <p14:tracePt t="6982" x="5543550" y="1914525"/>
          <p14:tracePt t="6991" x="5543550" y="1804988"/>
          <p14:tracePt t="6998" x="5543550" y="1731963"/>
          <p14:tracePt t="7006" x="5543550" y="1677988"/>
          <p14:tracePt t="7014" x="5543550" y="1631950"/>
          <p14:tracePt t="7022" x="5543550" y="1604963"/>
          <p14:tracePt t="7031" x="5551488" y="1558925"/>
          <p14:tracePt t="7038" x="5551488" y="1550988"/>
          <p14:tracePt t="7047" x="5580063" y="1514475"/>
          <p14:tracePt t="7054" x="5597525" y="1495425"/>
          <p14:tracePt t="7063" x="5643563" y="1477963"/>
          <p14:tracePt t="7070" x="5670550" y="1468438"/>
          <p14:tracePt t="7079" x="5743575" y="1449388"/>
          <p14:tracePt t="7086" x="5816600" y="1441450"/>
          <p14:tracePt t="7095" x="5935663" y="1412875"/>
          <p14:tracePt t="7102" x="6026150" y="1412875"/>
          <p14:tracePt t="7112" x="6135688" y="1412875"/>
          <p14:tracePt t="7118" x="6208713" y="1395413"/>
          <p14:tracePt t="7128" x="6291263" y="1385888"/>
          <p14:tracePt t="7135" x="6399213" y="1368425"/>
          <p14:tracePt t="7143" x="6454775" y="1368425"/>
          <p14:tracePt t="7151" x="6537325" y="1339850"/>
          <p14:tracePt t="7161" x="6573838" y="1339850"/>
          <p14:tracePt t="7167" x="6618288" y="1339850"/>
          <p14:tracePt t="7178" x="6645275" y="1331913"/>
          <p14:tracePt t="7182" x="6673850" y="1331913"/>
          <p14:tracePt t="7190" x="6691313" y="1331913"/>
          <p14:tracePt t="7198" x="6718300" y="1331913"/>
          <p14:tracePt t="7206" x="6764338" y="1349375"/>
          <p14:tracePt t="7214" x="6791325" y="1368425"/>
          <p14:tracePt t="7222" x="6856413" y="1404938"/>
          <p14:tracePt t="7231" x="6919913" y="1458913"/>
          <p14:tracePt t="7238" x="7000875" y="1514475"/>
          <p14:tracePt t="7247" x="7056438" y="1558925"/>
          <p14:tracePt t="7254" x="7119938" y="1641475"/>
          <p14:tracePt t="7262" x="7175500" y="1724025"/>
          <p14:tracePt t="7270" x="7202488" y="1787525"/>
          <p14:tracePt t="7278" x="7256463" y="1870075"/>
          <p14:tracePt t="7287" x="7265988" y="1951038"/>
          <p14:tracePt t="7295" x="7292975" y="2006600"/>
          <p14:tracePt t="7304" x="7292975" y="2116138"/>
          <p14:tracePt t="7318" x="7292975" y="2179638"/>
          <p14:tracePt t="7322" x="7292975" y="2233613"/>
          <p14:tracePt t="7338" x="7275513" y="2352675"/>
          <p14:tracePt t="7347" x="7248525" y="2398713"/>
          <p14:tracePt t="7351" x="7229475" y="2425700"/>
          <p14:tracePt t="7358" x="7212013" y="2471738"/>
          <p14:tracePt t="7366" x="7175500" y="2517775"/>
          <p14:tracePt t="7374" x="7146925" y="2554288"/>
          <p14:tracePt t="7383" x="7119938" y="2581275"/>
          <p14:tracePt t="7391" x="7083425" y="2598738"/>
          <p14:tracePt t="7398" x="7029450" y="2635250"/>
          <p14:tracePt t="7407" x="6973888" y="2662238"/>
          <p14:tracePt t="7414" x="6910388" y="2698750"/>
          <p14:tracePt t="7423" x="6827838" y="2727325"/>
          <p14:tracePt t="7431" x="6764338" y="2754313"/>
          <p14:tracePt t="7439" x="6691313" y="2781300"/>
          <p14:tracePt t="7447" x="6591300" y="2817813"/>
          <p14:tracePt t="7454" x="6508750" y="2836863"/>
          <p14:tracePt t="7463" x="6435725" y="2844800"/>
          <p14:tracePt t="7471" x="6362700" y="2863850"/>
          <p14:tracePt t="7479" x="6281738" y="2881313"/>
          <p14:tracePt t="7486" x="6189663" y="2900363"/>
          <p14:tracePt t="7495" x="6089650" y="2909888"/>
          <p14:tracePt t="7502" x="6035675" y="2909888"/>
          <p14:tracePt t="7512" x="5999163" y="2909888"/>
          <p14:tracePt t="7518" x="5943600" y="2927350"/>
          <p14:tracePt t="7529" x="5926138" y="2927350"/>
          <p14:tracePt t="7535" x="5907088" y="2927350"/>
          <p14:tracePt t="7546" x="5899150" y="2936875"/>
          <p14:tracePt t="7745" x="5899150" y="2946400"/>
          <p14:tracePt t="7759" x="5899150" y="2954338"/>
          <p14:tracePt t="7767" x="5889625" y="2982913"/>
          <p14:tracePt t="7774" x="5870575" y="3000375"/>
          <p14:tracePt t="7782" x="5853113" y="3009900"/>
          <p14:tracePt t="7791" x="5826125" y="3046413"/>
          <p14:tracePt t="7798" x="5797550" y="3063875"/>
          <p14:tracePt t="7806" x="5789613" y="3082925"/>
          <p14:tracePt t="7814" x="5780088" y="3136900"/>
          <p14:tracePt t="7822" x="5770563" y="3182938"/>
          <p14:tracePt t="7831" x="5743575" y="3228975"/>
          <p14:tracePt t="7841" x="5734050" y="3265488"/>
          <p14:tracePt t="7851" x="5734050" y="3338513"/>
          <p14:tracePt t="7856" x="5734050" y="3382963"/>
          <p14:tracePt t="7867" x="5734050" y="3438525"/>
          <p14:tracePt t="7871" x="5734050" y="3492500"/>
          <p14:tracePt t="7880" x="5734050" y="3538538"/>
          <p14:tracePt t="7887" x="5743575" y="3565525"/>
          <p14:tracePt t="7896" x="5753100" y="3592513"/>
          <p14:tracePt t="7903" x="5761038" y="3611563"/>
          <p14:tracePt t="7912" x="5789613" y="3648075"/>
          <p14:tracePt t="7919" x="5807075" y="3675063"/>
          <p14:tracePt t="7929" x="5816600" y="3684588"/>
          <p14:tracePt t="7935" x="5816600" y="3694113"/>
          <p14:tracePt t="7943" x="5834063" y="3711575"/>
          <p14:tracePt t="7951" x="5843588" y="3730625"/>
          <p14:tracePt t="7959" x="5843588" y="3757613"/>
          <p14:tracePt t="7967" x="5853113" y="3775075"/>
          <p14:tracePt t="7975" x="5862638" y="3803650"/>
          <p14:tracePt t="7983" x="5862638" y="3821113"/>
          <p14:tracePt t="7991" x="5880100" y="3867150"/>
          <p14:tracePt t="7999" x="5880100" y="3921125"/>
          <p14:tracePt t="8007" x="5880100" y="3967163"/>
          <p14:tracePt t="8015" x="5889625" y="3994150"/>
          <p14:tracePt t="8023" x="5889625" y="4030663"/>
          <p14:tracePt t="8031" x="5889625" y="4086225"/>
          <p14:tracePt t="8040" x="5889625" y="4149725"/>
          <p14:tracePt t="8047" x="5907088" y="4203700"/>
          <p14:tracePt t="8055" x="5907088" y="4259263"/>
          <p14:tracePt t="8064" x="5916613" y="4322763"/>
          <p14:tracePt t="8070" x="5916613" y="4376738"/>
          <p14:tracePt t="8078" x="5916613" y="4405313"/>
          <p14:tracePt t="8088" x="5916613" y="4432300"/>
          <p14:tracePt t="8102" x="5916613" y="4478338"/>
          <p14:tracePt t="8105" x="5907088" y="4495800"/>
          <p14:tracePt t="8120" x="5862638" y="4532313"/>
          <p14:tracePt t="8130" x="5843588" y="4559300"/>
          <p14:tracePt t="8135" x="5834063" y="4559300"/>
          <p14:tracePt t="8143" x="5834063" y="4568825"/>
          <p14:tracePt t="8151" x="5807075" y="4587875"/>
          <p14:tracePt t="8159" x="5789613" y="4587875"/>
          <p14:tracePt t="8167" x="5753100" y="4605338"/>
          <p14:tracePt t="8175" x="5697538" y="4632325"/>
          <p14:tracePt t="8183" x="5680075" y="4641850"/>
          <p14:tracePt t="8191" x="5634038" y="4660900"/>
          <p14:tracePt t="8200" x="5597525" y="4678363"/>
          <p14:tracePt t="8206" x="5580063" y="4687888"/>
          <p14:tracePt t="8214" x="5497513" y="4724400"/>
          <p14:tracePt t="8222" x="5478463" y="4732338"/>
          <p14:tracePt t="8230" x="5441950" y="4732338"/>
          <p14:tracePt t="8238" x="5434013" y="4732338"/>
          <p14:tracePt t="8247" x="5414963" y="4732338"/>
          <p14:tracePt t="8263" x="5397500" y="4732338"/>
          <p14:tracePt t="8286" x="5387975" y="4697413"/>
          <p14:tracePt t="8295" x="5387975" y="4668838"/>
          <p14:tracePt t="8302" x="5387975" y="4614863"/>
          <p14:tracePt t="8312" x="5387975" y="4551363"/>
          <p14:tracePt t="8319" x="5387975" y="4514850"/>
          <p14:tracePt t="8330" x="5387975" y="4459288"/>
          <p14:tracePt t="8336" x="5387975" y="4441825"/>
          <p14:tracePt t="8354" x="5397500" y="4376738"/>
          <p14:tracePt t="8360" x="5414963" y="4349750"/>
          <p14:tracePt t="8368" x="5441950" y="4332288"/>
          <p14:tracePt t="8375" x="5478463" y="4295775"/>
          <p14:tracePt t="8383" x="5524500" y="4276725"/>
          <p14:tracePt t="8391" x="5570538" y="4240213"/>
          <p14:tracePt t="8399" x="5653088" y="4203700"/>
          <p14:tracePt t="8407" x="5743575" y="4176713"/>
          <p14:tracePt t="8416" x="5826125" y="4130675"/>
          <p14:tracePt t="8424" x="5943600" y="4103688"/>
          <p14:tracePt t="8431" x="6035675" y="4094163"/>
          <p14:tracePt t="8438" x="6135688" y="4049713"/>
          <p14:tracePt t="8447" x="6208713" y="4040188"/>
          <p14:tracePt t="8454" x="6281738" y="4021138"/>
          <p14:tracePt t="8466" x="6345238" y="4021138"/>
          <p14:tracePt t="8472" x="6399213" y="4021138"/>
          <p14:tracePt t="8484" x="6454775" y="4021138"/>
          <p14:tracePt t="8488" x="6491288" y="4021138"/>
          <p14:tracePt t="8502" x="6564313" y="4021138"/>
          <p14:tracePt t="8504" x="6618288" y="4021138"/>
          <p14:tracePt t="8513" x="6681788" y="4021138"/>
          <p14:tracePt t="8518" x="6746875" y="4067175"/>
          <p14:tracePt t="8528" x="6791325" y="4086225"/>
          <p14:tracePt t="8534" x="6856413" y="4122738"/>
          <p14:tracePt t="8543" x="6883400" y="4149725"/>
          <p14:tracePt t="8550" x="6946900" y="4195763"/>
          <p14:tracePt t="8558" x="6992938" y="4232275"/>
          <p14:tracePt t="8566" x="7019925" y="4259263"/>
          <p14:tracePt t="8574" x="7073900" y="4313238"/>
          <p14:tracePt t="8583" x="7102475" y="4340225"/>
          <p14:tracePt t="8590" x="7129463" y="4368800"/>
          <p14:tracePt t="8598" x="7146925" y="4405313"/>
          <p14:tracePt t="8606" x="7175500" y="4432300"/>
          <p14:tracePt t="8615" x="7212013" y="4478338"/>
          <p14:tracePt t="8623" x="7219950" y="4522788"/>
          <p14:tracePt t="8632" x="7256463" y="4568825"/>
          <p14:tracePt t="8640" x="7283450" y="4614863"/>
          <p14:tracePt t="8650" x="7292975" y="4651375"/>
          <p14:tracePt t="8656" x="7292975" y="4687888"/>
          <p14:tracePt t="8668" x="7292975" y="4732338"/>
          <p14:tracePt t="8671" x="7312025" y="4768850"/>
          <p14:tracePt t="8680" x="7312025" y="4833938"/>
          <p14:tracePt t="8687" x="7312025" y="4870450"/>
          <p14:tracePt t="8696" x="7312025" y="4924425"/>
          <p14:tracePt t="8703" x="7312025" y="4979988"/>
          <p14:tracePt t="8713" x="7302500" y="5024438"/>
          <p14:tracePt t="8719" x="7283450" y="5089525"/>
          <p14:tracePt t="8729" x="7239000" y="5153025"/>
          <p14:tracePt t="8735" x="7192963" y="5216525"/>
          <p14:tracePt t="8743" x="7165975" y="5243513"/>
          <p14:tracePt t="8751" x="7119938" y="5280025"/>
          <p14:tracePt t="8759" x="7065963" y="5335588"/>
          <p14:tracePt t="8767" x="7000875" y="5372100"/>
          <p14:tracePt t="8775" x="6900863" y="5426075"/>
          <p14:tracePt t="8782" x="6846888" y="5453063"/>
          <p14:tracePt t="8790" x="6746875" y="5462588"/>
          <p14:tracePt t="8799" x="6654800" y="5508625"/>
          <p14:tracePt t="8807" x="6537325" y="5518150"/>
          <p14:tracePt t="8814" x="6408738" y="5518150"/>
          <p14:tracePt t="8822" x="6281738" y="5518150"/>
          <p14:tracePt t="8831" x="6153150" y="5518150"/>
          <p14:tracePt t="8838" x="6026150" y="5518150"/>
          <p14:tracePt t="8846" x="5899150" y="5518150"/>
          <p14:tracePt t="8854" x="5770563" y="5518150"/>
          <p14:tracePt t="8863" x="5680075" y="5518150"/>
          <p14:tracePt t="8870" x="5570538" y="5518150"/>
          <p14:tracePt t="8880" x="5497513" y="5499100"/>
          <p14:tracePt t="8887" x="5434013" y="5481638"/>
          <p14:tracePt t="8895" x="5387975" y="5445125"/>
          <p14:tracePt t="8903" x="5324475" y="5435600"/>
          <p14:tracePt t="8911" x="5305425" y="5408613"/>
          <p14:tracePt t="8918" x="5278438" y="5380038"/>
          <p14:tracePt t="8928" x="5268913" y="5372100"/>
          <p14:tracePt t="8935" x="5241925" y="5343525"/>
          <p14:tracePt t="8951" x="5214938" y="5316538"/>
          <p14:tracePt t="8959" x="5205413" y="5299075"/>
          <p14:tracePt t="8967" x="5205413" y="5280025"/>
          <p14:tracePt t="8975" x="5195888" y="5243513"/>
          <p14:tracePt t="8983" x="5195888" y="5233988"/>
          <p14:tracePt t="8991" x="5195888" y="5189538"/>
          <p14:tracePt t="8999" x="5195888" y="5160963"/>
          <p14:tracePt t="9007" x="5195888" y="5133975"/>
          <p14:tracePt t="9015" x="5195888" y="5097463"/>
          <p14:tracePt t="9023" x="5241925" y="5043488"/>
          <p14:tracePt t="9031" x="5287963" y="4979988"/>
          <p14:tracePt t="9039" x="5341938" y="4924425"/>
          <p14:tracePt t="9047" x="5405438" y="4841875"/>
          <p14:tracePt t="9055" x="5461000" y="4805363"/>
          <p14:tracePt t="9063" x="5507038" y="4760913"/>
          <p14:tracePt t="9070" x="5551488" y="4724400"/>
          <p14:tracePt t="9078" x="5597525" y="4687888"/>
          <p14:tracePt t="9086" x="5653088" y="4651375"/>
          <p14:tracePt t="9096" x="5670550" y="4651375"/>
          <p14:tracePt t="9102" x="5697538" y="4641850"/>
          <p14:tracePt t="9112" x="5716588" y="4632325"/>
          <p14:tracePt t="9118" x="5734050" y="4632325"/>
          <p14:tracePt t="9129" x="5743575" y="4632325"/>
          <p14:tracePt t="9134" x="5753100" y="4632325"/>
          <p14:tracePt t="9150" x="5770563" y="4632325"/>
          <p14:tracePt t="9158" x="5780088" y="4632325"/>
          <p14:tracePt t="9166" x="5797550" y="4632325"/>
          <p14:tracePt t="9174" x="5816600" y="4632325"/>
          <p14:tracePt t="9182" x="5826125" y="4632325"/>
          <p14:tracePt t="9190" x="5853113" y="4641850"/>
          <p14:tracePt t="9198" x="5870575" y="4660900"/>
          <p14:tracePt t="9206" x="5889625" y="4668838"/>
          <p14:tracePt t="9222" x="5907088" y="4668838"/>
          <p14:tracePt t="9537" x="5916613" y="4668838"/>
          <p14:tracePt t="9543" x="5916613" y="4651375"/>
          <p14:tracePt t="9551" x="5899150" y="4624388"/>
          <p14:tracePt t="9559" x="5880100" y="4605338"/>
          <p14:tracePt t="9569" x="5862638" y="4587875"/>
          <p14:tracePt t="9575" x="5834063" y="4551363"/>
          <p14:tracePt t="9583" x="5797550" y="4532313"/>
          <p14:tracePt t="9591" x="5770563" y="4514850"/>
          <p14:tracePt t="9599" x="5753100" y="4495800"/>
          <p14:tracePt t="9607" x="5707063" y="4468813"/>
          <p14:tracePt t="9616" x="5680075" y="4449763"/>
          <p14:tracePt t="9623" x="5661025" y="4441825"/>
          <p14:tracePt t="9631" x="5616575" y="4405313"/>
          <p14:tracePt t="9639" x="5607050" y="4395788"/>
          <p14:tracePt t="9647" x="5580063" y="4376738"/>
          <p14:tracePt t="9655" x="5543550" y="4359275"/>
          <p14:tracePt t="9664" x="5514975" y="4340225"/>
          <p14:tracePt t="9672" x="5487988" y="4303713"/>
          <p14:tracePt t="9685" x="5470525" y="4295775"/>
          <p14:tracePt t="9688" x="5451475" y="4286250"/>
          <p14:tracePt t="9696" x="5387975" y="4249738"/>
          <p14:tracePt t="9703" x="5368925" y="4240213"/>
          <p14:tracePt t="9712" x="5341938" y="4232275"/>
          <p14:tracePt t="9718" x="5297488" y="4203700"/>
          <p14:tracePt t="9730" x="5287963" y="4195763"/>
          <p14:tracePt t="9735" x="5251450" y="4186238"/>
          <p14:tracePt t="9743" x="5214938" y="4149725"/>
          <p14:tracePt t="9751" x="5195888" y="4140200"/>
          <p14:tracePt t="9759" x="5168900" y="4130675"/>
          <p14:tracePt t="9768" x="5151438" y="4122738"/>
          <p14:tracePt t="9775" x="5132388" y="4103688"/>
          <p14:tracePt t="9786" x="5105400" y="4094163"/>
          <p14:tracePt t="9801" x="5059363" y="4076700"/>
          <p14:tracePt t="9807" x="5049838" y="4076700"/>
          <p14:tracePt t="9815" x="5014913" y="4049713"/>
          <p14:tracePt t="9823" x="4949825" y="4040188"/>
          <p14:tracePt t="9831" x="4859338" y="4030663"/>
          <p14:tracePt t="9839" x="4722813" y="3984625"/>
          <p14:tracePt t="9849" x="4649788" y="3967163"/>
          <p14:tracePt t="9854" x="4503738" y="3930650"/>
          <p14:tracePt t="9863" x="4384675" y="3884613"/>
          <p14:tracePt t="9879" x="4165600" y="3767138"/>
          <p14:tracePt t="9887" x="4065588" y="3694113"/>
          <p14:tracePt t="9896" x="3965575" y="3621088"/>
          <p14:tracePt t="9903" x="3902075" y="3538538"/>
          <p14:tracePt t="9912" x="3846513" y="3492500"/>
          <p14:tracePt t="9918" x="3783013" y="3455988"/>
          <p14:tracePt t="9928" x="3729038" y="3375025"/>
          <p14:tracePt t="9935" x="3673475" y="3292475"/>
          <p14:tracePt t="9945" x="3646488" y="3209925"/>
          <p14:tracePt t="9951" x="3573463" y="3090863"/>
          <p14:tracePt t="9959" x="3500438" y="2990850"/>
          <p14:tracePt t="9967" x="3436938" y="2909888"/>
          <p14:tracePt t="9977" x="3382963" y="2844800"/>
          <p14:tracePt t="9986" x="3309938" y="2754313"/>
          <p14:tracePt t="9992" x="3263900" y="2708275"/>
          <p14:tracePt t="9999" x="3227388" y="2662238"/>
          <p14:tracePt t="10007" x="3200400" y="2625725"/>
          <p14:tracePt t="10016" x="3190875" y="2608263"/>
          <p14:tracePt t="10022" x="3163888" y="2589213"/>
          <p14:tracePt t="10032" x="3163888" y="2581275"/>
          <p14:tracePt t="10039" x="3154363" y="2571750"/>
          <p14:tracePt t="10047" x="3144838" y="2571750"/>
          <p14:tracePt t="10055" x="3144838" y="2562225"/>
          <p14:tracePt t="10062" x="3136900" y="2554288"/>
          <p14:tracePt t="10070" x="3127375" y="2544763"/>
          <p14:tracePt t="10078" x="3117850" y="2535238"/>
          <p14:tracePt t="10086" x="3108325" y="2525713"/>
          <p14:tracePt t="10094" x="3100388" y="2498725"/>
          <p14:tracePt t="10111" x="3090863" y="2481263"/>
          <p14:tracePt t="10118" x="3090863" y="2471738"/>
          <p14:tracePt t="10143" x="3081338" y="2471738"/>
          <p14:tracePt t="10158" x="3071813" y="2462213"/>
          <p14:tracePt t="10174" x="3071813" y="2452688"/>
          <p14:tracePt t="10199" x="3071813" y="2444750"/>
          <p14:tracePt t="10224" x="3071813" y="2435225"/>
          <p14:tracePt t="10286" x="3081338" y="2425700"/>
          <p14:tracePt t="10294" x="3090863" y="2425700"/>
          <p14:tracePt t="10302" x="3100388" y="2425700"/>
          <p14:tracePt t="10311" x="3136900" y="2462213"/>
          <p14:tracePt t="10318" x="3144838" y="2498725"/>
          <p14:tracePt t="10328" x="3181350" y="2554288"/>
          <p14:tracePt t="10334" x="3190875" y="2589213"/>
          <p14:tracePt t="10343" x="3200400" y="2635250"/>
          <p14:tracePt t="10350" x="3217863" y="2690813"/>
          <p14:tracePt t="10358" x="3217863" y="2735263"/>
          <p14:tracePt t="10366" x="3217863" y="2800350"/>
          <p14:tracePt t="10374" x="3217863" y="2844800"/>
          <p14:tracePt t="10382" x="3217863" y="2900363"/>
          <p14:tracePt t="10390" x="3217863" y="2936875"/>
          <p14:tracePt t="10398" x="3217863" y="2990850"/>
          <p14:tracePt t="10406" x="3181350" y="3054350"/>
          <p14:tracePt t="10415" x="3181350" y="3100388"/>
          <p14:tracePt t="10423" x="3171825" y="3127375"/>
          <p14:tracePt t="10431" x="3154363" y="3182938"/>
          <p14:tracePt t="10438" x="3154363" y="3200400"/>
          <p14:tracePt t="10447" x="3136900" y="3236913"/>
          <p14:tracePt t="10455" x="3136900" y="3255963"/>
          <p14:tracePt t="10505" x="3136900" y="3265488"/>
          <p14:tracePt t="10511" x="3127375" y="3273425"/>
          <p14:tracePt t="10522" x="3127375" y="3292475"/>
          <p14:tracePt t="10532" x="3117850" y="3302000"/>
          <p14:tracePt t="10535" x="3117850" y="3309938"/>
          <p14:tracePt t="10545" x="3117850" y="3319463"/>
          <p14:tracePt t="10552" x="3117850" y="3328988"/>
          <p14:tracePt t="10558" x="3117850" y="3338513"/>
          <p14:tracePt t="10566" x="3117850" y="3346450"/>
          <p14:tracePt t="10574" x="3108325" y="3355975"/>
          <p14:tracePt t="10590" x="3100388" y="3382963"/>
          <p14:tracePt t="10598" x="3090863" y="3392488"/>
          <p14:tracePt t="10622" x="3081338" y="3402013"/>
          <p14:tracePt t="10631" x="3071813" y="3402013"/>
          <p14:tracePt t="10639" x="3071813" y="3419475"/>
          <p14:tracePt t="10647" x="3071813" y="3429000"/>
          <p14:tracePt t="10655" x="3063875" y="3438525"/>
          <p14:tracePt t="10662" x="3054350" y="3455988"/>
          <p14:tracePt t="10672" x="3044825" y="3465513"/>
          <p14:tracePt t="10683" x="3044825" y="3475038"/>
          <p14:tracePt t="10690" x="3035300" y="3475038"/>
          <p14:tracePt t="10719" x="3035300" y="3492500"/>
          <p14:tracePt t="10727" x="3035300" y="3502025"/>
          <p14:tracePt t="10751" x="3035300" y="3511550"/>
          <p14:tracePt t="10816" x="3035300" y="3529013"/>
          <p14:tracePt t="10824" x="3054350" y="3529013"/>
          <p14:tracePt t="10834" x="3100388" y="3548063"/>
          <p14:tracePt t="10839" x="3117850" y="3556000"/>
          <p14:tracePt t="10848" x="3171825" y="3565525"/>
          <p14:tracePt t="10855" x="3227388" y="3584575"/>
          <p14:tracePt t="10864" x="3346450" y="3621088"/>
          <p14:tracePt t="10872" x="3473450" y="3638550"/>
          <p14:tracePt t="10879" x="3619500" y="3638550"/>
          <p14:tracePt t="10888" x="3783013" y="3684588"/>
          <p14:tracePt t="10895" x="3948113" y="3684588"/>
          <p14:tracePt t="10902" x="4129088" y="3702050"/>
          <p14:tracePt t="10912" x="4330700" y="3711575"/>
          <p14:tracePt t="10918" x="4494213" y="3711575"/>
          <p14:tracePt t="10929" x="4659313" y="3730625"/>
          <p14:tracePt t="10934" x="4840288" y="3730625"/>
          <p14:tracePt t="10944" x="4986338" y="3730625"/>
          <p14:tracePt t="10950" x="5114925" y="3730625"/>
          <p14:tracePt t="10958" x="5224463" y="3730625"/>
          <p14:tracePt t="10966" x="5297488" y="3730625"/>
          <p14:tracePt t="10975" x="5387975" y="3730625"/>
          <p14:tracePt t="10983" x="5405438" y="3730625"/>
          <p14:tracePt t="10991" x="5441950" y="3730625"/>
          <p14:tracePt t="10999" x="5441950" y="3721100"/>
          <p14:tracePt t="11007" x="5451475" y="3711575"/>
          <p14:tracePt t="11063" x="5461000" y="3711575"/>
          <p14:tracePt t="11079" x="5478463" y="3730625"/>
          <p14:tracePt t="11095" x="5487988" y="3738563"/>
          <p14:tracePt t="11103" x="5487988" y="3748088"/>
          <p14:tracePt t="11119" x="5487988" y="3775075"/>
          <p14:tracePt t="11127" x="5497513" y="3784600"/>
          <p14:tracePt t="11134" x="5497513" y="3794125"/>
          <p14:tracePt t="11144" x="5507038" y="3803650"/>
          <p14:tracePt t="11150" x="5507038" y="3811588"/>
          <p14:tracePt t="11158" x="5507038" y="3821113"/>
          <p14:tracePt t="11166" x="5514975" y="3830638"/>
          <p14:tracePt t="11174" x="5524500" y="3830638"/>
          <p14:tracePt t="11182" x="5534025" y="3830638"/>
          <p14:tracePt t="11248" x="5543550" y="3840163"/>
          <p14:tracePt t="11255" x="5561013" y="3894138"/>
          <p14:tracePt t="11263" x="5561013" y="3921125"/>
          <p14:tracePt t="11286" x="5561013" y="3930650"/>
          <p14:tracePt t="11304" x="5561013" y="3967163"/>
          <p14:tracePt t="11312" x="5561013" y="4003675"/>
          <p14:tracePt t="11321" x="5561013" y="4057650"/>
          <p14:tracePt t="11331" x="5561013" y="4113213"/>
          <p14:tracePt t="11335" x="5561013" y="4186238"/>
          <p14:tracePt t="11344" x="5561013" y="4222750"/>
          <p14:tracePt t="11350" x="5561013" y="4276725"/>
          <p14:tracePt t="11358" x="5570538" y="4313238"/>
          <p14:tracePt t="11366" x="5580063" y="4368800"/>
          <p14:tracePt t="11374" x="5616575" y="4413250"/>
          <p14:tracePt t="11382" x="5643563" y="4441825"/>
          <p14:tracePt t="11390" x="5670550" y="4468813"/>
          <p14:tracePt t="11398" x="5688013" y="4486275"/>
          <p14:tracePt t="11406" x="5734050" y="4505325"/>
          <p14:tracePt t="11414" x="5770563" y="4505325"/>
          <p14:tracePt t="11422" x="5816600" y="4505325"/>
          <p14:tracePt t="11430" x="5834063" y="4505325"/>
          <p14:tracePt t="11438" x="5880100" y="4495800"/>
          <p14:tracePt t="11455" x="5899150" y="4486275"/>
          <p14:tracePt t="11471" x="5926138" y="4486275"/>
          <p14:tracePt t="11479" x="5943600" y="4478338"/>
          <p14:tracePt t="11486" x="5972175" y="4468813"/>
          <p14:tracePt t="11495" x="6016625" y="4449763"/>
          <p14:tracePt t="11503" x="6043613" y="4441825"/>
          <p14:tracePt t="11511" x="6099175" y="4405313"/>
          <p14:tracePt t="11519" x="6162675" y="4386263"/>
          <p14:tracePt t="11529" x="6226175" y="4368800"/>
          <p14:tracePt t="11535" x="6291263" y="4332288"/>
          <p14:tracePt t="11545" x="6372225" y="4295775"/>
          <p14:tracePt t="11551" x="6418263" y="4259263"/>
          <p14:tracePt t="11558" x="6518275" y="4213225"/>
          <p14:tracePt t="11567" x="6610350" y="4186238"/>
          <p14:tracePt t="11575" x="6727825" y="4149725"/>
          <p14:tracePt t="11582" x="6800850" y="4149725"/>
          <p14:tracePt t="11592" x="6873875" y="4130675"/>
          <p14:tracePt t="11598" x="6946900" y="4130675"/>
          <p14:tracePt t="11607" x="7010400" y="4122738"/>
          <p14:tracePt t="11614" x="7056438" y="4113213"/>
          <p14:tracePt t="11623" x="7083425" y="4113213"/>
          <p14:tracePt t="11799" x="6791325" y="4057650"/>
          <p14:tracePt t="11807" x="6481763" y="4040188"/>
          <p14:tracePt t="11815" x="6354763" y="4040188"/>
          <p14:tracePt t="11823" x="6345238" y="4040188"/>
          <p14:tracePt t="11847" x="6335713" y="4122738"/>
          <p14:tracePt t="11855" x="6335713" y="4395788"/>
          <p14:tracePt t="11863" x="6335713" y="4660900"/>
          <p14:tracePt t="11871" x="6335713" y="4914900"/>
          <p14:tracePt t="11880" x="6318250" y="5053013"/>
          <p14:tracePt t="11886" x="6318250" y="5060950"/>
          <p14:tracePt t="11895" x="6335713" y="5060950"/>
          <p14:tracePt t="11902" x="6391275" y="5060950"/>
          <p14:tracePt t="11912" x="6481763" y="4987925"/>
          <p14:tracePt t="11918" x="6581775" y="4851400"/>
          <p14:tracePt t="11928" x="6691313" y="4714875"/>
          <p14:tracePt t="11936" x="6800850" y="4541838"/>
          <p14:tracePt t="11945" x="6892925" y="4386263"/>
          <p14:tracePt t="11951" x="6973888" y="4249738"/>
          <p14:tracePt t="11958" x="7029450" y="4130675"/>
          <p14:tracePt t="11966" x="7065963" y="4067175"/>
          <p14:tracePt t="11974" x="7073900" y="4067175"/>
          <p14:tracePt t="12104" x="7083425" y="4057650"/>
          <p14:tracePt t="12113" x="7102475" y="4040188"/>
          <p14:tracePt t="12122" x="7129463" y="4021138"/>
          <p14:tracePt t="12131" x="7165975" y="4003675"/>
          <p14:tracePt t="12135" x="7202488" y="3984625"/>
          <p14:tracePt t="12146" x="7248525" y="3984625"/>
          <p14:tracePt t="12151" x="7283450" y="3976688"/>
          <p14:tracePt t="12159" x="7319963" y="3967163"/>
          <p14:tracePt t="12167" x="7348538" y="3967163"/>
          <p14:tracePt t="12175" x="7366000" y="3967163"/>
          <p14:tracePt t="12182" x="7392988" y="3967163"/>
          <p14:tracePt t="12190" x="7439025" y="3984625"/>
          <p14:tracePt t="12198" x="7458075" y="4021138"/>
          <p14:tracePt t="12206" x="7494588" y="4094163"/>
          <p14:tracePt t="12215" x="7539038" y="4195763"/>
          <p14:tracePt t="12222" x="7548563" y="4268788"/>
          <p14:tracePt t="12231" x="7567613" y="4359275"/>
          <p14:tracePt t="12238" x="7567613" y="4468813"/>
          <p14:tracePt t="12247" x="7567613" y="4559300"/>
          <p14:tracePt t="12254" x="7567613" y="4660900"/>
          <p14:tracePt t="12263" x="7567613" y="4751388"/>
          <p14:tracePt t="12270" x="7521575" y="4814888"/>
          <p14:tracePt t="12278" x="7475538" y="4833938"/>
          <p14:tracePt t="12286" x="7412038" y="4906963"/>
          <p14:tracePt t="12295" x="7348538" y="4943475"/>
          <p14:tracePt t="12302" x="7329488" y="4951413"/>
          <p14:tracePt t="12311" x="7283450" y="4987925"/>
          <p14:tracePt t="12318" x="7248525" y="4997450"/>
          <p14:tracePt t="12328" x="7229475" y="5006975"/>
          <p14:tracePt t="12335" x="7192963" y="5016500"/>
          <p14:tracePt t="12345" x="7156450" y="5024438"/>
          <p14:tracePt t="12351" x="7146925" y="5033963"/>
          <p14:tracePt t="12358" x="7138988" y="5043488"/>
          <p14:tracePt t="12366" x="7129463" y="5043488"/>
          <p14:tracePt t="12377" x="7102475" y="5053013"/>
          <p14:tracePt t="12390" x="7092950" y="5053013"/>
          <p14:tracePt t="12398" x="7083425" y="5060950"/>
          <p14:tracePt t="12406" x="7065963" y="5060950"/>
          <p14:tracePt t="12480" x="7119938" y="5016500"/>
          <p14:tracePt t="12486" x="7202488" y="4960938"/>
          <p14:tracePt t="12494" x="7292975" y="4906963"/>
          <p14:tracePt t="12502" x="7429500" y="4833938"/>
          <p14:tracePt t="12512" x="7548563" y="4787900"/>
          <p14:tracePt t="12519" x="7712075" y="4705350"/>
          <p14:tracePt t="12535" x="7867650" y="4651375"/>
          <p14:tracePt t="12538" x="8023225" y="4578350"/>
          <p14:tracePt t="12551" x="8323263" y="4422775"/>
          <p14:tracePt t="12559" x="8469313" y="4349750"/>
          <p14:tracePt t="12566" x="8624888" y="4286250"/>
          <p14:tracePt t="12574" x="8761413" y="4195763"/>
          <p14:tracePt t="12583" x="8907463" y="4130675"/>
          <p14:tracePt t="12591" x="9061450" y="4076700"/>
          <p14:tracePt t="13492" x="8751888" y="3748088"/>
          <p14:tracePt t="13496" x="8496300" y="3748088"/>
          <p14:tracePt t="13503" x="8232775" y="3748088"/>
          <p14:tracePt t="13512" x="8031163" y="3748088"/>
          <p14:tracePt t="13518" x="7850188" y="3748088"/>
          <p14:tracePt t="13529" x="7704138" y="3748088"/>
          <p14:tracePt t="13535" x="7575550" y="3748088"/>
          <p14:tracePt t="13546" x="7485063" y="3748088"/>
          <p14:tracePt t="13551" x="7429500" y="3748088"/>
          <p14:tracePt t="13559" x="7375525" y="3748088"/>
          <p14:tracePt t="13566" x="7319963" y="3748088"/>
          <p14:tracePt t="13575" x="7256463" y="3757613"/>
          <p14:tracePt t="13583" x="7165975" y="3767138"/>
          <p14:tracePt t="13591" x="7110413" y="3767138"/>
          <p14:tracePt t="13599" x="7019925" y="3767138"/>
          <p14:tracePt t="13607" x="6937375" y="3767138"/>
          <p14:tracePt t="13615" x="6846888" y="3767138"/>
          <p14:tracePt t="13623" x="6773863" y="3794125"/>
          <p14:tracePt t="13631" x="6681788" y="3794125"/>
          <p14:tracePt t="13639" x="6591300" y="3794125"/>
          <p14:tracePt t="13647" x="6508750" y="3794125"/>
          <p14:tracePt t="13655" x="6435725" y="3794125"/>
          <p14:tracePt t="13662" x="6362700" y="3794125"/>
          <p14:tracePt t="13670" x="6335713" y="3794125"/>
          <p14:tracePt t="13678" x="6291263" y="3794125"/>
          <p14:tracePt t="13686" x="6281738" y="3794125"/>
          <p14:tracePt t="13706" x="6272213" y="3794125"/>
          <p14:tracePt t="13736" x="6254750" y="3794125"/>
          <p14:tracePt t="13743" x="6245225" y="3794125"/>
          <p14:tracePt t="13752" x="6226175" y="3794125"/>
          <p14:tracePt t="13758" x="6208713" y="3794125"/>
          <p14:tracePt t="13766" x="6181725" y="3794125"/>
          <p14:tracePt t="13774" x="6145213" y="3794125"/>
          <p14:tracePt t="13782" x="6072188" y="3794125"/>
          <p14:tracePt t="13790" x="5980113" y="3794125"/>
          <p14:tracePt t="13798" x="5907088" y="3794125"/>
          <p14:tracePt t="13806" x="5834063" y="3794125"/>
          <p14:tracePt t="13815" x="5770563" y="3794125"/>
          <p14:tracePt t="13823" x="5716588" y="3811588"/>
          <p14:tracePt t="13831" x="5670550" y="3821113"/>
          <p14:tracePt t="13840" x="5643563" y="3830638"/>
          <p14:tracePt t="13847" x="5607050" y="3857625"/>
          <p14:tracePt t="13856" x="5597525" y="3857625"/>
          <p14:tracePt t="13870" x="5597525" y="3867150"/>
          <p14:tracePt t="13879" x="5588000" y="3867150"/>
          <p14:tracePt t="13894" x="5580063" y="3875088"/>
          <p14:tracePt t="13927" x="5580063" y="3884613"/>
          <p14:tracePt t="13935" x="5570538" y="3894138"/>
          <p14:tracePt t="13967" x="5551488" y="3903663"/>
          <p14:tracePt t="13975" x="5543550" y="3903663"/>
          <p14:tracePt t="13983" x="5534025" y="3903663"/>
          <p14:tracePt t="13998" x="5524500" y="3903663"/>
          <p14:tracePt t="14014" x="5507038" y="3903663"/>
          <p14:tracePt t="14046" x="5497513" y="3903663"/>
          <p14:tracePt t="14184" x="5487988" y="3903663"/>
          <p14:tracePt t="14424" x="5497513" y="3903663"/>
          <p14:tracePt t="14433" x="5507038" y="3894138"/>
          <p14:tracePt t="14447" x="5524500" y="3894138"/>
          <p14:tracePt t="14456" x="5524500" y="3884613"/>
          <p14:tracePt t="14568" x="5507038" y="3884613"/>
          <p14:tracePt t="14580" x="5497513" y="3884613"/>
          <p14:tracePt t="14583" x="5487988" y="3884613"/>
          <p14:tracePt t="14590" x="5478463" y="3884613"/>
          <p14:tracePt t="14598" x="5478463" y="3894138"/>
          <p14:tracePt t="14614" x="5478463" y="3903663"/>
          <p14:tracePt t="14631" x="5478463" y="3911600"/>
          <p14:tracePt t="14639" x="5470525" y="3911600"/>
          <p14:tracePt t="14647" x="5461000" y="3921125"/>
          <p14:tracePt t="14703" x="5461000" y="3930650"/>
          <p14:tracePt t="14950" x="5470525" y="3921125"/>
          <p14:tracePt t="15006" x="5470525" y="3911600"/>
          <p14:tracePt t="15144" x="5470525" y="3921125"/>
          <p14:tracePt t="15159" x="5451475" y="3940175"/>
          <p14:tracePt t="15175" x="5451475" y="3948113"/>
          <p14:tracePt t="15191" x="5441950" y="3957638"/>
          <p14:tracePt t="15199" x="5414963" y="3967163"/>
          <p14:tracePt t="15206" x="5405438" y="3976688"/>
          <p14:tracePt t="15222" x="5387975" y="3984625"/>
          <p14:tracePt t="15255" x="5378450" y="3984625"/>
          <p14:tracePt t="15352" x="5387975" y="3984625"/>
          <p14:tracePt t="15377" x="5397500" y="3976688"/>
          <p14:tracePt t="15408" x="5405438" y="3967163"/>
          <p14:tracePt t="15432" x="5405438" y="3957638"/>
          <p14:tracePt t="15447" x="5405438" y="3948113"/>
          <p14:tracePt t="15463" x="5405438" y="3940175"/>
          <p14:tracePt t="15485" x="5405438" y="3930650"/>
          <p14:tracePt t="15608" x="5414963" y="3921125"/>
          <p14:tracePt t="15686" x="5414963" y="3930650"/>
          <p14:tracePt t="15711" x="5414963" y="3940175"/>
          <p14:tracePt t="15727" x="5414963" y="3948113"/>
          <p14:tracePt t="15760" x="5414963" y="3957638"/>
          <p14:tracePt t="15774" x="5414963" y="3967163"/>
          <p14:tracePt t="15783" x="5414963" y="3976688"/>
          <p14:tracePt t="15790" x="5414963" y="3984625"/>
          <p14:tracePt t="15807" x="5414963" y="3994150"/>
          <p14:tracePt t="15815" x="5424488" y="4003675"/>
          <p14:tracePt t="15822" x="5434013" y="4003675"/>
          <p14:tracePt t="16030" x="5441950" y="4003675"/>
          <p14:tracePt t="16038" x="5451475" y="4003675"/>
          <p14:tracePt t="16047" x="5461000" y="4003675"/>
          <p14:tracePt t="16054" x="5470525" y="4003675"/>
          <p14:tracePt t="16063" x="5478463" y="4003675"/>
          <p14:tracePt t="16070" x="5487988" y="4003675"/>
          <p14:tracePt t="16079" x="5497513" y="4003675"/>
          <p14:tracePt t="16086" x="5514975" y="4003675"/>
          <p14:tracePt t="16094" x="5524500" y="4003675"/>
          <p14:tracePt t="16200" x="5514975" y="4003675"/>
          <p14:tracePt t="16209" x="5497513" y="4003675"/>
          <p14:tracePt t="16217" x="5487988" y="4003675"/>
          <p14:tracePt t="16223" x="5478463" y="4003675"/>
          <p14:tracePt t="16255" x="5461000" y="4003675"/>
          <p14:tracePt t="16263" x="5451475" y="4013200"/>
          <p14:tracePt t="16287" x="5441950" y="4021138"/>
          <p14:tracePt t="16326" x="5434013" y="4021138"/>
          <p14:tracePt t="16520" x="5441950" y="4021138"/>
          <p14:tracePt t="16526" x="5461000" y="4021138"/>
          <p14:tracePt t="16534" x="5497513" y="4021138"/>
          <p14:tracePt t="16543" x="5543550" y="4030663"/>
          <p14:tracePt t="16551" x="5597525" y="4030663"/>
          <p14:tracePt t="16562" x="5653088" y="4040188"/>
          <p14:tracePt t="16566" x="5753100" y="4057650"/>
          <p14:tracePt t="16575" x="5843588" y="4057650"/>
          <p14:tracePt t="16584" x="5935663" y="4057650"/>
          <p14:tracePt t="16590" x="6026150" y="4057650"/>
          <p14:tracePt t="16599" x="6116638" y="4057650"/>
          <p14:tracePt t="16606" x="6208713" y="4057650"/>
          <p14:tracePt t="16615" x="6299200" y="4057650"/>
          <p14:tracePt t="16622" x="6354763" y="4057650"/>
          <p14:tracePt t="16630" x="6418263" y="4057650"/>
          <p14:tracePt t="16638" x="6454775" y="4057650"/>
          <p14:tracePt t="16647" x="6481763" y="4057650"/>
          <p14:tracePt t="16655" x="6491288" y="4057650"/>
          <p14:tracePt t="16662" x="6518275" y="4057650"/>
          <p14:tracePt t="16671" x="6527800" y="4057650"/>
          <p14:tracePt t="16679" x="6537325" y="4057650"/>
          <p14:tracePt t="16688" x="6564313" y="4057650"/>
          <p14:tracePt t="16698" x="6600825" y="4057650"/>
          <p14:tracePt t="16704" x="6645275" y="4057650"/>
          <p14:tracePt t="16717" x="6710363" y="4057650"/>
          <p14:tracePt t="16719" x="6800850" y="4057650"/>
          <p14:tracePt t="16729" x="6892925" y="4057650"/>
          <p14:tracePt t="16735" x="7000875" y="4057650"/>
          <p14:tracePt t="16746" x="7110413" y="4057650"/>
          <p14:tracePt t="16752" x="7212013" y="4057650"/>
          <p14:tracePt t="16759" x="7339013" y="4057650"/>
          <p14:tracePt t="16767" x="7412038" y="4057650"/>
          <p14:tracePt t="16774" x="7521575" y="4057650"/>
          <p14:tracePt t="16782" x="7575550" y="4057650"/>
          <p14:tracePt t="16790" x="7594600" y="4057650"/>
          <p14:tracePt t="16799" x="7621588" y="4057650"/>
          <p14:tracePt t="17186" x="7631113" y="4057650"/>
          <p14:tracePt t="17192" x="7631113" y="4067175"/>
          <p14:tracePt t="17198" x="7621588" y="4086225"/>
          <p14:tracePt t="17206" x="7612063" y="4103688"/>
          <p14:tracePt t="17214" x="7602538" y="4122738"/>
          <p14:tracePt t="17222" x="7585075" y="4159250"/>
          <p14:tracePt t="17230" x="7575550" y="4176713"/>
          <p14:tracePt t="17239" x="7539038" y="4203700"/>
          <p14:tracePt t="17248" x="7521575" y="4232275"/>
          <p14:tracePt t="17254" x="7475538" y="4313238"/>
          <p14:tracePt t="17263" x="7448550" y="4359275"/>
          <p14:tracePt t="17272" x="7412038" y="4422775"/>
          <p14:tracePt t="17279" x="7366000" y="4449763"/>
          <p14:tracePt t="17286" x="7312025" y="4486275"/>
          <p14:tracePt t="17294" x="7229475" y="4559300"/>
          <p14:tracePt t="17302" x="7183438" y="4595813"/>
          <p14:tracePt t="17311" x="7119938" y="4624388"/>
          <p14:tracePt t="17318" x="7037388" y="4660900"/>
          <p14:tracePt t="17328" x="6964363" y="4668838"/>
          <p14:tracePt t="17334" x="6883400" y="4714875"/>
          <p14:tracePt t="17344" x="6773863" y="4724400"/>
          <p14:tracePt t="17350" x="6710363" y="4741863"/>
          <p14:tracePt t="17358" x="6618288" y="4741863"/>
          <p14:tracePt t="17367" x="6527800" y="4751388"/>
          <p14:tracePt t="17377" x="6454775" y="4751388"/>
          <p14:tracePt t="17382" x="6399213" y="4751388"/>
          <p14:tracePt t="17394" x="6335713" y="4751388"/>
          <p14:tracePt t="17398" x="6299200" y="4751388"/>
          <p14:tracePt t="17407" x="6281738" y="4751388"/>
          <p14:tracePt t="17414" x="6272213" y="4751388"/>
          <p14:tracePt t="17423" x="6254750" y="4751388"/>
          <p14:tracePt t="17494" x="6272213" y="4751388"/>
          <p14:tracePt t="17503" x="6281738" y="4751388"/>
          <p14:tracePt t="17510" x="6291263" y="4741863"/>
          <p14:tracePt t="17534" x="6299200" y="4741863"/>
          <p14:tracePt t="17576" x="6299200" y="4732338"/>
          <p14:tracePt t="17614" x="6299200" y="4724400"/>
          <p14:tracePt t="17622" x="6254750" y="4724400"/>
          <p14:tracePt t="17630" x="6153150" y="4724400"/>
          <p14:tracePt t="17638" x="6026150" y="4724400"/>
          <p14:tracePt t="17646" x="5916613" y="4724400"/>
          <p14:tracePt t="17654" x="5789613" y="4724400"/>
          <p14:tracePt t="17662" x="5653088" y="4724400"/>
          <p14:tracePt t="17671" x="5524500" y="4724400"/>
          <p14:tracePt t="17679" x="5378450" y="4724400"/>
          <p14:tracePt t="17687" x="5251450" y="4724400"/>
          <p14:tracePt t="17698" x="5159375" y="4724400"/>
          <p14:tracePt t="17704" x="5041900" y="4724400"/>
          <p14:tracePt t="17715" x="4986338" y="4724400"/>
          <p14:tracePt t="17720" x="4932363" y="4714875"/>
          <p14:tracePt t="17731" x="4886325" y="4687888"/>
          <p14:tracePt t="17735" x="4868863" y="4678363"/>
          <p14:tracePt t="17745" x="4822825" y="4660900"/>
          <p14:tracePt t="17751" x="4813300" y="4651375"/>
          <p14:tracePt t="17761" x="4795838" y="4632325"/>
          <p14:tracePt t="17767" x="4776788" y="4605338"/>
          <p14:tracePt t="17775" x="4767263" y="4587875"/>
          <p14:tracePt t="17782" x="4749800" y="4541838"/>
          <p14:tracePt t="17790" x="4722813" y="4522788"/>
          <p14:tracePt t="17800" x="4713288" y="4486275"/>
          <p14:tracePt t="17807" x="4695825" y="4468813"/>
          <p14:tracePt t="17814" x="4667250" y="4422775"/>
          <p14:tracePt t="17822" x="4649788" y="4395788"/>
          <p14:tracePt t="17831" x="4630738" y="4368800"/>
          <p14:tracePt t="17838" x="4613275" y="4340225"/>
          <p14:tracePt t="17847" x="4603750" y="4322763"/>
          <p14:tracePt t="17854" x="4603750" y="4295775"/>
          <p14:tracePt t="17865" x="4603750" y="4276725"/>
          <p14:tracePt t="17870" x="4603750" y="4240213"/>
          <p14:tracePt t="17879" x="4603750" y="4222750"/>
          <p14:tracePt t="17888" x="4603750" y="4195763"/>
          <p14:tracePt t="17900" x="4603750" y="4176713"/>
          <p14:tracePt t="17904" x="4603750" y="4130675"/>
          <p14:tracePt t="17915" x="4622800" y="4113213"/>
          <p14:tracePt t="17919" x="4640263" y="4094163"/>
          <p14:tracePt t="17929" x="4686300" y="4057650"/>
          <p14:tracePt t="17935" x="4740275" y="4021138"/>
          <p14:tracePt t="17944" x="4767263" y="4013200"/>
          <p14:tracePt t="17950" x="4822825" y="3976688"/>
          <p14:tracePt t="17960" x="4886325" y="3957638"/>
          <p14:tracePt t="17966" x="4949825" y="3911600"/>
          <p14:tracePt t="17974" x="5032375" y="3884613"/>
          <p14:tracePt t="17982" x="5068888" y="3875088"/>
          <p14:tracePt t="17990" x="5132388" y="3857625"/>
          <p14:tracePt t="17998" x="5195888" y="3840163"/>
          <p14:tracePt t="18006" x="5268913" y="3830638"/>
          <p14:tracePt t="18014" x="5351463" y="3821113"/>
          <p14:tracePt t="18022" x="5405438" y="3794125"/>
          <p14:tracePt t="18030" x="5487988" y="3775075"/>
          <p14:tracePt t="18038" x="5580063" y="3775075"/>
          <p14:tracePt t="18047" x="5653088" y="3775075"/>
          <p14:tracePt t="18055" x="5724525" y="3775075"/>
          <p14:tracePt t="18063" x="5797550" y="3775075"/>
          <p14:tracePt t="18071" x="5853113" y="3775075"/>
          <p14:tracePt t="18079" x="5899150" y="3784600"/>
          <p14:tracePt t="18088" x="5962650" y="3794125"/>
          <p14:tracePt t="18098" x="5989638" y="3803650"/>
          <p14:tracePt t="18104" x="6035675" y="3840163"/>
          <p14:tracePt t="18115" x="6080125" y="3857625"/>
          <p14:tracePt t="18122" x="6089650" y="3875088"/>
          <p14:tracePt t="18129" x="6116638" y="3911600"/>
          <p14:tracePt t="18135" x="6126163" y="3930650"/>
          <p14:tracePt t="18145" x="6153150" y="3967163"/>
          <p14:tracePt t="18151" x="6172200" y="3994150"/>
          <p14:tracePt t="18162" x="6189663" y="4049713"/>
          <p14:tracePt t="18167" x="6208713" y="4067175"/>
          <p14:tracePt t="18175" x="6226175" y="4094163"/>
          <p14:tracePt t="18183" x="6245225" y="4140200"/>
          <p14:tracePt t="18190" x="6262688" y="4176713"/>
          <p14:tracePt t="18198" x="6262688" y="4186238"/>
          <p14:tracePt t="18206" x="6262688" y="4222750"/>
          <p14:tracePt t="18214" x="6262688" y="4249738"/>
          <p14:tracePt t="18222" x="6262688" y="4259263"/>
          <p14:tracePt t="18230" x="6262688" y="4295775"/>
          <p14:tracePt t="18247" x="6254750" y="4322763"/>
          <p14:tracePt t="18254" x="6245225" y="4332288"/>
          <p14:tracePt t="18263" x="6218238" y="4359275"/>
          <p14:tracePt t="18272" x="6199188" y="4376738"/>
          <p14:tracePt t="18281" x="6181725" y="4405313"/>
          <p14:tracePt t="18290" x="6162675" y="4413250"/>
          <p14:tracePt t="18298" x="6116638" y="4441825"/>
          <p14:tracePt t="18304" x="6099175" y="4449763"/>
          <p14:tracePt t="18311" x="6072188" y="4459288"/>
          <p14:tracePt t="18319" x="6016625" y="4486275"/>
          <p14:tracePt t="18328" x="5972175" y="4495800"/>
          <p14:tracePt t="18334" x="5907088" y="4505325"/>
          <p14:tracePt t="18344" x="5870575" y="4505325"/>
          <p14:tracePt t="18350" x="5797550" y="4522788"/>
          <p14:tracePt t="18361" x="5770563" y="4522788"/>
          <p14:tracePt t="18366" x="5724525" y="4522788"/>
          <p14:tracePt t="18374" x="5670550" y="4541838"/>
          <p14:tracePt t="18382" x="5634038" y="4541838"/>
          <p14:tracePt t="18392" x="5588000" y="4541838"/>
          <p14:tracePt t="18399" x="5534025" y="4541838"/>
          <p14:tracePt t="18406" x="5497513" y="4541838"/>
          <p14:tracePt t="18414" x="5441950" y="4541838"/>
          <p14:tracePt t="18423" x="5378450" y="4541838"/>
          <p14:tracePt t="18430" x="5324475" y="4541838"/>
          <p14:tracePt t="18439" x="5268913" y="4541838"/>
          <p14:tracePt t="18447" x="5241925" y="4532313"/>
          <p14:tracePt t="18455" x="5178425" y="4495800"/>
          <p14:tracePt t="18464" x="5151438" y="4478338"/>
          <p14:tracePt t="18471" x="5132388" y="4449763"/>
          <p14:tracePt t="18479" x="5122863" y="4422775"/>
          <p14:tracePt t="18486" x="5122863" y="4395788"/>
          <p14:tracePt t="18494" x="5095875" y="4349750"/>
          <p14:tracePt t="18502" x="5095875" y="4322763"/>
          <p14:tracePt t="18511" x="5086350" y="4286250"/>
          <p14:tracePt t="18519" x="5086350" y="4240213"/>
          <p14:tracePt t="18528" x="5086350" y="4203700"/>
          <p14:tracePt t="18535" x="5086350" y="4167188"/>
          <p14:tracePt t="18548" x="5086350" y="4130675"/>
          <p14:tracePt t="18551" x="5086350" y="4086225"/>
          <p14:tracePt t="18561" x="5105400" y="4067175"/>
          <p14:tracePt t="18567" x="5132388" y="4021138"/>
          <p14:tracePt t="18574" x="5151438" y="4003675"/>
          <p14:tracePt t="18582" x="5178425" y="3976688"/>
          <p14:tracePt t="18590" x="5195888" y="3967163"/>
          <p14:tracePt t="18599" x="5260975" y="3940175"/>
          <p14:tracePt t="18606" x="5305425" y="3921125"/>
          <p14:tracePt t="18614" x="5360988" y="3911600"/>
          <p14:tracePt t="18622" x="5414963" y="3911600"/>
          <p14:tracePt t="18630" x="5497513" y="3894138"/>
          <p14:tracePt t="18638" x="5570538" y="3894138"/>
          <p14:tracePt t="18647" x="5680075" y="3894138"/>
          <p14:tracePt t="18654" x="5770563" y="3894138"/>
          <p14:tracePt t="18663" x="5880100" y="3894138"/>
          <p14:tracePt t="18670" x="5972175" y="3903663"/>
          <p14:tracePt t="18678" x="6072188" y="3957638"/>
          <p14:tracePt t="18686" x="6135688" y="3994150"/>
          <p14:tracePt t="18698" x="6172200" y="4030663"/>
          <p14:tracePt t="18705" x="6199188" y="4057650"/>
          <p14:tracePt t="18715" x="6226175" y="4086225"/>
          <p14:tracePt t="18721" x="6235700" y="4103688"/>
          <p14:tracePt t="18729" x="6254750" y="4149725"/>
          <p14:tracePt t="18735" x="6254750" y="4167188"/>
          <p14:tracePt t="18745" x="6254750" y="4195763"/>
          <p14:tracePt t="18751" x="6254750" y="4213225"/>
          <p14:tracePt t="18761" x="6254750" y="4240213"/>
          <p14:tracePt t="18766" x="6254750" y="4259263"/>
          <p14:tracePt t="18774" x="6254750" y="4295775"/>
          <p14:tracePt t="18782" x="6245225" y="4303713"/>
          <p14:tracePt t="18790" x="6235700" y="4322763"/>
          <p14:tracePt t="18798" x="6208713" y="4359275"/>
          <p14:tracePt t="18806" x="6199188" y="4376738"/>
          <p14:tracePt t="18814" x="6162675" y="4405313"/>
          <p14:tracePt t="18822" x="6135688" y="4432300"/>
          <p14:tracePt t="18831" x="6089650" y="4459288"/>
          <p14:tracePt t="18838" x="6053138" y="4468813"/>
          <p14:tracePt t="18846" x="5999163" y="4505325"/>
          <p14:tracePt t="18854" x="5953125" y="4514850"/>
          <p14:tracePt t="18863" x="5899150" y="4514850"/>
          <p14:tracePt t="18879" x="5780088" y="4568825"/>
          <p14:tracePt t="18886" x="5724525" y="4568825"/>
          <p14:tracePt t="18895" x="5661025" y="4568825"/>
          <p14:tracePt t="18902" x="5634038" y="4568825"/>
          <p14:tracePt t="18911" x="5597525" y="4568825"/>
          <p14:tracePt t="18918" x="5561013" y="4568825"/>
          <p14:tracePt t="18928" x="5534025" y="4568825"/>
          <p14:tracePt t="18934" x="5507038" y="4559300"/>
          <p14:tracePt t="18944" x="5487988" y="4541838"/>
          <p14:tracePt t="18950" x="5470525" y="4522788"/>
          <p14:tracePt t="18961" x="5461000" y="4514850"/>
          <p14:tracePt t="18967" x="5451475" y="4505325"/>
          <p14:tracePt t="18974" x="5451475" y="4486275"/>
          <p14:tracePt t="18983" x="5441950" y="4478338"/>
          <p14:tracePt t="19064" x="5441950" y="4468813"/>
          <p14:tracePt t="19073" x="5441950" y="4459288"/>
          <p14:tracePt t="19087" x="5461000" y="4441825"/>
          <p14:tracePt t="19095" x="5478463" y="4441825"/>
          <p14:tracePt t="19103" x="5497513" y="4441825"/>
          <p14:tracePt t="19111" x="5514975" y="4441825"/>
          <p14:tracePt t="19118" x="5524500" y="4441825"/>
          <p14:tracePt t="19127" x="5534025" y="4441825"/>
          <p14:tracePt t="19135" x="5551488" y="4432300"/>
          <p14:tracePt t="19144" x="5570538" y="4432300"/>
          <p14:tracePt t="19150" x="5588000" y="4432300"/>
          <p14:tracePt t="19160" x="5597525" y="4432300"/>
          <p14:tracePt t="19167" x="5624513" y="4422775"/>
          <p14:tracePt t="19177" x="5634038" y="4422775"/>
          <p14:tracePt t="19191" x="5643563" y="4413250"/>
          <p14:tracePt t="19199" x="5653088" y="4395788"/>
          <p14:tracePt t="19207" x="5661025" y="4386263"/>
          <p14:tracePt t="19215" x="5670550" y="4376738"/>
          <p14:tracePt t="19223" x="5688013" y="4359275"/>
          <p14:tracePt t="19231" x="5688013" y="4349750"/>
          <p14:tracePt t="19239" x="5688013" y="4340225"/>
          <p14:tracePt t="19249" x="5688013" y="4322763"/>
          <p14:tracePt t="19256" x="5688013" y="4303713"/>
          <p14:tracePt t="19265" x="5688013" y="4276725"/>
          <p14:tracePt t="19271" x="5688013" y="4259263"/>
          <p14:tracePt t="19279" x="5688013" y="4232275"/>
          <p14:tracePt t="19287" x="5653088" y="4176713"/>
          <p14:tracePt t="19295" x="5643563" y="4140200"/>
          <p14:tracePt t="19302" x="5607050" y="4076700"/>
          <p14:tracePt t="19311" x="5570538" y="4040188"/>
          <p14:tracePt t="19318" x="5514975" y="3976688"/>
          <p14:tracePt t="19327" x="5478463" y="3930650"/>
          <p14:tracePt t="19334" x="5461000" y="3848100"/>
          <p14:tracePt t="19344" x="5441950" y="3794125"/>
          <p14:tracePt t="19350" x="5414963" y="3711575"/>
          <p14:tracePt t="19361" x="5405438" y="3657600"/>
          <p14:tracePt t="19366" x="5405438" y="3575050"/>
          <p14:tracePt t="19375" x="5405438" y="3519488"/>
          <p14:tracePt t="19383" x="5405438" y="3446463"/>
          <p14:tracePt t="19390" x="5405438" y="3375025"/>
          <p14:tracePt t="19399" x="5405438" y="3346450"/>
          <p14:tracePt t="19407" x="5434013" y="3282950"/>
          <p14:tracePt t="19415" x="5451475" y="3236913"/>
          <p14:tracePt t="19423" x="5470525" y="3209925"/>
          <p14:tracePt t="19431" x="5524500" y="3163888"/>
          <p14:tracePt t="19438" x="5551488" y="3119438"/>
          <p14:tracePt t="19447" x="5588000" y="3082925"/>
          <p14:tracePt t="19454" x="5616575" y="3054350"/>
          <p14:tracePt t="19463" x="5670550" y="3000375"/>
          <p14:tracePt t="19471" x="5716588" y="2973388"/>
          <p14:tracePt t="19480" x="5780088" y="2900363"/>
          <p14:tracePt t="19489" x="5826125" y="2881313"/>
          <p14:tracePt t="19505" x="5935663" y="2800350"/>
          <p14:tracePt t="19512" x="6007100" y="2754313"/>
          <p14:tracePt t="19518" x="6072188" y="2698750"/>
          <p14:tracePt t="19527" x="6153150" y="2644775"/>
          <p14:tracePt t="19535" x="6218238" y="2608263"/>
          <p14:tracePt t="19544" x="6281738" y="2554288"/>
          <p14:tracePt t="19551" x="6345238" y="2517775"/>
          <p14:tracePt t="19561" x="6391275" y="2481263"/>
          <p14:tracePt t="19566" x="6445250" y="2444750"/>
          <p14:tracePt t="19575" x="6500813" y="2416175"/>
          <p14:tracePt t="19582" x="6537325" y="2389188"/>
          <p14:tracePt t="19594" x="6581775" y="2362200"/>
          <p14:tracePt t="19598" x="6645275" y="2306638"/>
          <p14:tracePt t="19606" x="6727825" y="2270125"/>
          <p14:tracePt t="19614" x="6810375" y="2233613"/>
          <p14:tracePt t="19622" x="6856413" y="2197100"/>
          <p14:tracePt t="19630" x="6956425" y="2133600"/>
          <p14:tracePt t="19638" x="7000875" y="2106613"/>
          <p14:tracePt t="19646" x="7065963" y="2060575"/>
          <p14:tracePt t="19654" x="7092950" y="2043113"/>
          <p14:tracePt t="19663" x="7138988" y="2006600"/>
          <p14:tracePt t="19670" x="7156450" y="1987550"/>
          <p14:tracePt t="19680" x="7192963" y="1970088"/>
          <p14:tracePt t="19688" x="7202488" y="1960563"/>
          <p14:tracePt t="19699" x="7219950" y="1943100"/>
          <p14:tracePt t="19714" x="7239000" y="1924050"/>
          <p14:tracePt t="19734" x="7248525" y="1914525"/>
          <p14:tracePt t="19750" x="7248525" y="1906588"/>
          <p14:tracePt t="19766" x="7265988" y="1906588"/>
          <p14:tracePt t="19774" x="7275513" y="1906588"/>
          <p14:tracePt t="19783" x="7292975" y="1897063"/>
          <p14:tracePt t="19800" x="7319963" y="1897063"/>
          <p14:tracePt t="19817" x="7356475" y="1897063"/>
          <p14:tracePt t="19833" x="7385050" y="1897063"/>
          <p14:tracePt t="19839" x="7421563" y="1887538"/>
          <p14:tracePt t="19855" x="7439025" y="1870075"/>
          <p14:tracePt t="20087" x="7448550" y="1878013"/>
          <p14:tracePt t="20096" x="7466013" y="1878013"/>
          <p14:tracePt t="20103" x="7466013" y="1870075"/>
          <p14:tracePt t="20113" x="7494588" y="1860550"/>
          <p14:tracePt t="20119" x="7531100" y="1851025"/>
          <p14:tracePt t="20130" x="7558088" y="1841500"/>
          <p14:tracePt t="20135" x="7567613" y="1833563"/>
          <p14:tracePt t="20147" x="7594600" y="1824038"/>
          <p14:tracePt t="20151" x="7612063" y="1814513"/>
          <p14:tracePt t="20167" x="7631113" y="1804988"/>
          <p14:tracePt t="20351" x="7621588" y="1814513"/>
          <p14:tracePt t="20360" x="7612063" y="1833563"/>
          <p14:tracePt t="20367" x="7602538" y="1841500"/>
          <p14:tracePt t="20377" x="7602538" y="1878013"/>
          <p14:tracePt t="20382" x="7602538" y="1887538"/>
          <p14:tracePt t="20390" x="7602538" y="1914525"/>
          <p14:tracePt t="20398" x="7602538" y="1924050"/>
          <p14:tracePt t="20407" x="7602538" y="1933575"/>
          <p14:tracePt t="20658" x="7612063" y="1933575"/>
          <p14:tracePt t="20663" x="7621588" y="1933575"/>
          <p14:tracePt t="20678" x="7639050" y="1933575"/>
          <p14:tracePt t="20702" x="7675563" y="1933575"/>
          <p14:tracePt t="20718" x="7704138" y="1914525"/>
          <p14:tracePt t="20726" x="7712075" y="1906588"/>
          <p14:tracePt t="20734" x="7731125" y="1897063"/>
          <p14:tracePt t="20750" x="7748588" y="1887538"/>
          <p14:tracePt t="20761" x="7758113" y="1870075"/>
          <p14:tracePt t="20783" x="7767638" y="1870075"/>
          <p14:tracePt t="20920" x="7748588" y="1870075"/>
          <p14:tracePt t="20930" x="7731125" y="1870075"/>
          <p14:tracePt t="20938" x="7721600" y="1870075"/>
          <p14:tracePt t="20946" x="7694613" y="1870075"/>
          <p14:tracePt t="20951" x="7675563" y="1870075"/>
          <p14:tracePt t="20961" x="7648575" y="1870075"/>
          <p14:tracePt t="20967" x="7639050" y="1870075"/>
          <p14:tracePt t="20975" x="7631113" y="1870075"/>
          <p14:tracePt t="20983" x="7621588" y="1870075"/>
          <p14:tracePt t="21794" x="7612063" y="1870075"/>
          <p14:tracePt t="21806" x="7612063" y="1860550"/>
          <p14:tracePt t="21843" x="7612063" y="1841500"/>
          <p14:tracePt t="21850" x="7621588" y="1833563"/>
          <p14:tracePt t="22617" x="7621588" y="1824038"/>
          <p14:tracePt t="22623" x="7621588" y="1814513"/>
          <p14:tracePt t="22631" x="7621588" y="1804988"/>
          <p14:tracePt t="22638" x="7621588" y="1787525"/>
          <p14:tracePt t="22647" x="7621588" y="1778000"/>
          <p14:tracePt t="22654" x="7621588" y="1751013"/>
          <p14:tracePt t="22663" x="7631113" y="1731963"/>
          <p14:tracePt t="22670" x="7639050" y="1714500"/>
          <p14:tracePt t="22679" x="7648575" y="1704975"/>
          <p14:tracePt t="22686" x="7648575" y="1687513"/>
          <p14:tracePt t="22696" x="7658100" y="1668463"/>
          <p14:tracePt t="22702" x="7667625" y="1651000"/>
          <p14:tracePt t="22713" x="7667625" y="1641475"/>
          <p14:tracePt t="22720" x="7685088" y="1614488"/>
          <p14:tracePt t="22733" x="7694613" y="1595438"/>
          <p14:tracePt t="22737" x="7704138" y="1577975"/>
          <p14:tracePt t="22749" x="7712075" y="1558925"/>
          <p14:tracePt t="22752" x="7721600" y="1550988"/>
          <p14:tracePt t="22761" x="7731125" y="1541463"/>
          <p14:tracePt t="22767" x="7740650" y="1541463"/>
          <p14:tracePt t="22775" x="7748588" y="1531938"/>
          <p14:tracePt t="22783" x="7758113" y="1522413"/>
          <p14:tracePt t="22791" x="7758113" y="1514475"/>
          <p14:tracePt t="23048" x="7748588" y="1514475"/>
          <p14:tracePt t="23054" x="7731125" y="1514475"/>
          <p14:tracePt t="23063" x="7694613" y="1514475"/>
          <p14:tracePt t="23078" x="7685088" y="1514475"/>
          <p14:tracePt t="23311" x="7694613" y="1504950"/>
          <p14:tracePt t="23318" x="7740650" y="1485900"/>
          <p14:tracePt t="23326" x="7777163" y="1477963"/>
          <p14:tracePt t="23335" x="7794625" y="1468438"/>
          <p14:tracePt t="23351" x="7813675" y="1468438"/>
          <p14:tracePt t="23361" x="7821613" y="1468438"/>
          <p14:tracePt t="23367" x="7831138" y="1458913"/>
          <p14:tracePt t="23392" x="7840663" y="1458913"/>
          <p14:tracePt t="23407" x="7858125" y="1458913"/>
          <p14:tracePt t="23439" x="7858125" y="1449388"/>
          <p14:tracePt t="23744" x="7831138" y="1441450"/>
          <p14:tracePt t="23790" x="7821613" y="1431925"/>
          <p14:tracePt t="23847" x="7821613" y="1422400"/>
          <p14:tracePt t="23880" x="7821613" y="1404938"/>
          <p14:tracePt t="23895" x="7813675" y="1385888"/>
          <p14:tracePt t="23927" x="7804150" y="1368425"/>
          <p14:tracePt t="23943" x="7804150" y="1358900"/>
          <p14:tracePt t="24567" x="7785100" y="1339850"/>
          <p14:tracePt t="24840" x="7777163" y="1339850"/>
          <p14:tracePt t="24848" x="7767638" y="1339850"/>
          <p14:tracePt t="24856" x="7740650" y="1339850"/>
          <p14:tracePt t="24863" x="7721600" y="1339850"/>
          <p14:tracePt t="24880" x="7685088" y="1339850"/>
          <p14:tracePt t="24887" x="7658100" y="1339850"/>
          <p14:tracePt t="24895" x="7648575" y="1339850"/>
          <p14:tracePt t="24903" x="7639050" y="1339850"/>
          <p14:tracePt t="24911" x="7621588" y="1339850"/>
          <p14:tracePt t="24918" x="7602538" y="1339850"/>
          <p14:tracePt t="24943" x="7594600" y="1339850"/>
          <p14:tracePt t="24959" x="7575550" y="1339850"/>
          <p14:tracePt t="24967" x="7558088" y="1339850"/>
          <p14:tracePt t="24977" x="7539038" y="1331913"/>
          <p14:tracePt t="24983" x="7521575" y="1331913"/>
          <p14:tracePt t="24991" x="7502525" y="1331913"/>
          <p14:tracePt t="24999" x="7475538" y="1331913"/>
          <p14:tracePt t="25007" x="7458075" y="1331913"/>
          <p14:tracePt t="25015" x="7429500" y="1331913"/>
          <p14:tracePt t="25023" x="7402513" y="1331913"/>
          <p14:tracePt t="25031" x="7366000" y="1331913"/>
          <p14:tracePt t="25039" x="7329488" y="1331913"/>
          <p14:tracePt t="25047" x="7312025" y="1331913"/>
          <p14:tracePt t="25055" x="7265988" y="1331913"/>
          <p14:tracePt t="25063" x="7229475" y="1331913"/>
          <p14:tracePt t="25071" x="7183438" y="1331913"/>
          <p14:tracePt t="25079" x="7156450" y="1331913"/>
          <p14:tracePt t="25087" x="7129463" y="1331913"/>
          <p14:tracePt t="25095" x="7092950" y="1331913"/>
          <p14:tracePt t="25104" x="7056438" y="1331913"/>
          <p14:tracePt t="25115" x="7029450" y="1331913"/>
          <p14:tracePt t="25123" x="6992938" y="1331913"/>
          <p14:tracePt t="25130" x="6973888" y="1331913"/>
          <p14:tracePt t="25135" x="6929438" y="1331913"/>
          <p14:tracePt t="25143" x="6910388" y="1331913"/>
          <p14:tracePt t="25150" x="6873875" y="1331913"/>
          <p14:tracePt t="25160" x="6827838" y="1331913"/>
          <p14:tracePt t="25166" x="6810375" y="1331913"/>
          <p14:tracePt t="25176" x="6773863" y="1322388"/>
          <p14:tracePt t="25182" x="6727825" y="1322388"/>
          <p14:tracePt t="25190" x="6700838" y="1322388"/>
          <p14:tracePt t="25198" x="6673850" y="1322388"/>
          <p14:tracePt t="25206" x="6627813" y="1322388"/>
          <p14:tracePt t="25214" x="6618288" y="1322388"/>
          <p14:tracePt t="25222" x="6573838" y="1322388"/>
          <p14:tracePt t="25230" x="6545263" y="1322388"/>
          <p14:tracePt t="25239" x="6527800" y="1322388"/>
          <p14:tracePt t="25247" x="6500813" y="1322388"/>
          <p14:tracePt t="25254" x="6481763" y="1322388"/>
          <p14:tracePt t="25263" x="6454775" y="1322388"/>
          <p14:tracePt t="25271" x="6418263" y="1322388"/>
          <p14:tracePt t="25279" x="6381750" y="1322388"/>
          <p14:tracePt t="25287" x="6354763" y="1322388"/>
          <p14:tracePt t="25295" x="6318250" y="1322388"/>
          <p14:tracePt t="25304" x="6281738" y="1322388"/>
          <p14:tracePt t="25310" x="6254750" y="1322388"/>
          <p14:tracePt t="25320" x="6235700" y="1322388"/>
          <p14:tracePt t="25327" x="6208713" y="1322388"/>
          <p14:tracePt t="25335" x="6189663" y="1322388"/>
          <p14:tracePt t="25343" x="6162675" y="1322388"/>
          <p14:tracePt t="25350" x="6145213" y="1322388"/>
          <p14:tracePt t="25360" x="6108700" y="1322388"/>
          <p14:tracePt t="25366" x="6099175" y="1322388"/>
          <p14:tracePt t="25376" x="6062663" y="1322388"/>
          <p14:tracePt t="25382" x="6043613" y="1322388"/>
          <p14:tracePt t="25398" x="6016625" y="1322388"/>
          <p14:tracePt t="25406" x="5999163" y="1322388"/>
          <p14:tracePt t="25414" x="5980113" y="1322388"/>
          <p14:tracePt t="25422" x="5962650" y="1322388"/>
          <p14:tracePt t="25430" x="5935663" y="1322388"/>
          <p14:tracePt t="25438" x="5926138" y="1322388"/>
          <p14:tracePt t="25447" x="5907088" y="1322388"/>
          <p14:tracePt t="25454" x="5880100" y="1322388"/>
          <p14:tracePt t="25463" x="5870575" y="1322388"/>
          <p14:tracePt t="25470" x="5862638" y="1322388"/>
          <p14:tracePt t="25479" x="5843588" y="1322388"/>
          <p14:tracePt t="25486" x="5834063" y="1322388"/>
          <p14:tracePt t="25520" x="5826125" y="1322388"/>
          <p14:tracePt t="25527" x="5807075" y="1322388"/>
          <p14:tracePt t="25542" x="5797550" y="1322388"/>
          <p14:tracePt t="25551" x="5789613" y="1322388"/>
          <p14:tracePt t="25560" x="5780088" y="1322388"/>
          <p14:tracePt t="25577" x="5770563" y="1322388"/>
          <p14:tracePt t="25582" x="5761038" y="1322388"/>
          <p14:tracePt t="25590" x="5753100" y="1322388"/>
          <p14:tracePt t="25598" x="5743575" y="1322388"/>
          <p14:tracePt t="25606" x="5724525" y="1322388"/>
          <p14:tracePt t="25622" x="5716588" y="1322388"/>
          <p14:tracePt t="26144" x="5707063" y="1322388"/>
          <p14:tracePt t="26154" x="5707063" y="1339850"/>
          <p14:tracePt t="26160" x="5734050" y="1358900"/>
          <p14:tracePt t="26167" x="5761038" y="1422400"/>
          <p14:tracePt t="26177" x="5789613" y="1468438"/>
          <p14:tracePt t="26184" x="5797550" y="1522413"/>
          <p14:tracePt t="26190" x="5834063" y="1587500"/>
          <p14:tracePt t="26198" x="5834063" y="1631950"/>
          <p14:tracePt t="26206" x="5853113" y="1687513"/>
          <p14:tracePt t="26214" x="5853113" y="1741488"/>
          <p14:tracePt t="26222" x="5853113" y="1797050"/>
          <p14:tracePt t="26230" x="5853113" y="1841500"/>
          <p14:tracePt t="26238" x="5853113" y="1897063"/>
          <p14:tracePt t="26246" x="5834063" y="1943100"/>
          <p14:tracePt t="26255" x="5816600" y="1970088"/>
          <p14:tracePt t="26262" x="5780088" y="2024063"/>
          <p14:tracePt t="26270" x="5761038" y="2052638"/>
          <p14:tracePt t="26278" x="5753100" y="2070100"/>
          <p14:tracePt t="26286" x="5716588" y="2106613"/>
          <p14:tracePt t="26295" x="5688013" y="2143125"/>
          <p14:tracePt t="26302" x="5653088" y="2170113"/>
          <p14:tracePt t="26310" x="5624513" y="2206625"/>
          <p14:tracePt t="26318" x="5607050" y="2233613"/>
          <p14:tracePt t="26327" x="5570538" y="2243138"/>
          <p14:tracePt t="26336" x="5551488" y="2270125"/>
          <p14:tracePt t="26353" x="5514975" y="2289175"/>
          <p14:tracePt t="26365" x="5507038" y="2289175"/>
          <p14:tracePt t="26368" x="5497513" y="2298700"/>
          <p14:tracePt t="26378" x="5470525" y="2306638"/>
          <p14:tracePt t="26398" x="5470525" y="2316163"/>
          <p14:tracePt t="26407" x="5461000" y="2325688"/>
          <p14:tracePt t="26422" x="5441950" y="2325688"/>
          <p14:tracePt t="26430" x="5424488" y="2335213"/>
          <p14:tracePt t="26438" x="5397500" y="2343150"/>
          <p14:tracePt t="26447" x="5387975" y="2343150"/>
          <p14:tracePt t="26454" x="5351463" y="2343150"/>
          <p14:tracePt t="26463" x="5334000" y="2343150"/>
          <p14:tracePt t="26470" x="5305425" y="2362200"/>
          <p14:tracePt t="26478" x="5297488" y="2362200"/>
          <p14:tracePt t="26486" x="5260975" y="2362200"/>
          <p14:tracePt t="26494" x="5241925" y="2362200"/>
          <p14:tracePt t="26502" x="5195888" y="2362200"/>
          <p14:tracePt t="26510" x="5168900" y="2362200"/>
          <p14:tracePt t="26518" x="5151438" y="2362200"/>
          <p14:tracePt t="26527" x="5114925" y="2362200"/>
          <p14:tracePt t="26534" x="5095875" y="2352675"/>
          <p14:tracePt t="26543" x="5032375" y="2343150"/>
          <p14:tracePt t="26551" x="4986338" y="2306638"/>
          <p14:tracePt t="26560" x="4922838" y="2252663"/>
          <p14:tracePt t="26567" x="4859338" y="2233613"/>
          <p14:tracePt t="26577" x="4813300" y="2197100"/>
          <p14:tracePt t="26584" x="4767263" y="2170113"/>
          <p14:tracePt t="26597" x="4740275" y="2160588"/>
          <p14:tracePt t="26601" x="4703763" y="2133600"/>
          <p14:tracePt t="26613" x="4695825" y="2125663"/>
          <p14:tracePt t="26615" x="4695825" y="2116138"/>
          <p14:tracePt t="26623" x="4667250" y="2089150"/>
          <p14:tracePt t="26631" x="4659313" y="2079625"/>
          <p14:tracePt t="26638" x="4659313" y="2060575"/>
          <p14:tracePt t="26646" x="4649788" y="2052638"/>
          <p14:tracePt t="26655" x="4649788" y="2043113"/>
          <p14:tracePt t="26663" x="4649788" y="2006600"/>
          <p14:tracePt t="26670" x="4640263" y="1987550"/>
          <p14:tracePt t="26678" x="4640263" y="1960563"/>
          <p14:tracePt t="26686" x="4640263" y="1943100"/>
          <p14:tracePt t="26694" x="4640263" y="1914525"/>
          <p14:tracePt t="26702" x="4640263" y="1878013"/>
          <p14:tracePt t="26710" x="4640263" y="1860550"/>
          <p14:tracePt t="26718" x="4640263" y="1824038"/>
          <p14:tracePt t="26727" x="4640263" y="1804988"/>
          <p14:tracePt t="26734" x="4640263" y="1768475"/>
          <p14:tracePt t="26743" x="4659313" y="1751013"/>
          <p14:tracePt t="26751" x="4703763" y="1704975"/>
          <p14:tracePt t="26760" x="4740275" y="1677988"/>
          <p14:tracePt t="26767" x="4795838" y="1651000"/>
          <p14:tracePt t="26777" x="4895850" y="1624013"/>
          <p14:tracePt t="26783" x="4968875" y="1577975"/>
          <p14:tracePt t="26791" x="5049838" y="1568450"/>
          <p14:tracePt t="26799" x="5122863" y="1550988"/>
          <p14:tracePt t="26812" x="5241925" y="1522413"/>
          <p14:tracePt t="26815" x="5314950" y="1522413"/>
          <p14:tracePt t="26823" x="5351463" y="1522413"/>
          <p14:tracePt t="26831" x="5405438" y="1522413"/>
          <p14:tracePt t="26838" x="5414963" y="1522413"/>
          <p14:tracePt t="26847" x="5424488" y="1522413"/>
          <p14:tracePt t="26855" x="5434013" y="1522413"/>
          <p14:tracePt t="26863" x="5441950" y="1541463"/>
          <p14:tracePt t="26870" x="5451475" y="1558925"/>
          <p14:tracePt t="26879" x="5451475" y="1595438"/>
          <p14:tracePt t="26887" x="5451475" y="1614488"/>
          <p14:tracePt t="26899" x="5451475" y="1660525"/>
          <p14:tracePt t="26902" x="5451475" y="1677988"/>
          <p14:tracePt t="26911" x="5451475" y="1714500"/>
          <p14:tracePt t="26918" x="5451475" y="1751013"/>
          <p14:tracePt t="26930" x="5434013" y="1787525"/>
          <p14:tracePt t="26934" x="5434013" y="1804988"/>
          <p14:tracePt t="26944" x="5434013" y="1851025"/>
          <p14:tracePt t="26950" x="5424488" y="1878013"/>
          <p14:tracePt t="26960" x="5424488" y="1914525"/>
          <p14:tracePt t="26966" x="5405438" y="1951038"/>
          <p14:tracePt t="26977" x="5397500" y="1979613"/>
          <p14:tracePt t="26982" x="5387975" y="2024063"/>
          <p14:tracePt t="26990" x="5378450" y="2043113"/>
          <p14:tracePt t="26998" x="5360988" y="2070100"/>
          <p14:tracePt t="27010" x="5351463" y="2079625"/>
          <p14:tracePt t="27014" x="5334000" y="2106613"/>
          <p14:tracePt t="27024" x="5314950" y="2116138"/>
          <p14:tracePt t="27030" x="5305425" y="2125663"/>
          <p14:tracePt t="27045" x="5297488" y="2133600"/>
          <p14:tracePt t="27046" x="5268913" y="2133600"/>
          <p14:tracePt t="27054" x="5241925" y="2152650"/>
          <p14:tracePt t="27063" x="5224463" y="2152650"/>
          <p14:tracePt t="27070" x="5195888" y="2160588"/>
          <p14:tracePt t="27078" x="5159375" y="2160588"/>
          <p14:tracePt t="27086" x="5132388" y="2160588"/>
          <p14:tracePt t="27095" x="5114925" y="2160588"/>
          <p14:tracePt t="27103" x="5078413" y="2160588"/>
          <p14:tracePt t="27111" x="5068888" y="2160588"/>
          <p14:tracePt t="27119" x="5032375" y="2160588"/>
          <p14:tracePt t="27127" x="5022850" y="2160588"/>
          <p14:tracePt t="27135" x="5014913" y="2160588"/>
          <p14:tracePt t="27143" x="4995863" y="2160588"/>
          <p14:tracePt t="27166" x="4978400" y="2160588"/>
          <p14:tracePt t="27182" x="4978400" y="2152650"/>
          <p14:tracePt t="27208" x="4968875" y="2143125"/>
          <p14:tracePt t="27255" x="4959350" y="2143125"/>
          <p14:tracePt t="27415" x="4968875" y="2143125"/>
          <p14:tracePt t="27440" x="4978400" y="2143125"/>
          <p14:tracePt t="28382" x="4995863" y="2143125"/>
          <p14:tracePt t="28390" x="5022850" y="2143125"/>
          <p14:tracePt t="28398" x="5068888" y="2160588"/>
          <p14:tracePt t="28407" x="5086350" y="2160588"/>
          <p14:tracePt t="28414" x="5132388" y="2160588"/>
          <p14:tracePt t="28422" x="5159375" y="2160588"/>
          <p14:tracePt t="28432" x="5187950" y="2160588"/>
          <p14:tracePt t="28439" x="5214938" y="2160588"/>
          <p14:tracePt t="28447" x="5241925" y="2160588"/>
          <p14:tracePt t="28454" x="5287963" y="2160588"/>
          <p14:tracePt t="28463" x="5314950" y="2160588"/>
          <p14:tracePt t="28471" x="5341938" y="2160588"/>
          <p14:tracePt t="28479" x="5368925" y="2160588"/>
          <p14:tracePt t="28487" x="5378450" y="2160588"/>
          <p14:tracePt t="28535" x="5387975" y="2160588"/>
          <p14:tracePt t="28583" x="5387975" y="2170113"/>
          <p14:tracePt t="28608" x="5387975" y="2197100"/>
          <p14:tracePt t="28664" x="5378450" y="2206625"/>
          <p14:tracePt t="28784" x="5387975" y="2216150"/>
          <p14:tracePt t="28800" x="5397500" y="2225675"/>
          <p14:tracePt t="28808" x="5414963" y="2233613"/>
          <p14:tracePt t="28824" x="5424488" y="2243138"/>
          <p14:tracePt t="28873" x="5441950" y="2252663"/>
          <p14:tracePt t="28883" x="5461000" y="2262188"/>
          <p14:tracePt t="28889" x="5470525" y="2262188"/>
          <p14:tracePt t="28896" x="5524500" y="2289175"/>
          <p14:tracePt t="28902" x="5580063" y="2289175"/>
          <p14:tracePt t="28910" x="5688013" y="2289175"/>
          <p14:tracePt t="28918" x="5797550" y="2298700"/>
          <p14:tracePt t="28927" x="5962650" y="2298700"/>
          <p14:tracePt t="28934" x="6145213" y="2298700"/>
          <p14:tracePt t="28943" x="6345238" y="2298700"/>
          <p14:tracePt t="28950" x="6527800" y="2298700"/>
          <p14:tracePt t="28960" x="6700838" y="2298700"/>
          <p14:tracePt t="28967" x="6864350" y="2298700"/>
          <p14:tracePt t="28977" x="6973888" y="2298700"/>
          <p14:tracePt t="28982" x="7065963" y="2298700"/>
          <p14:tracePt t="28993" x="7083425" y="2298700"/>
          <p14:tracePt t="28998" x="7092950" y="2298700"/>
          <p14:tracePt t="29072" x="7102475" y="2306638"/>
          <p14:tracePt t="29104" x="7102475" y="2325688"/>
          <p14:tracePt t="29115" x="7102475" y="2335213"/>
          <p14:tracePt t="29128" x="7102475" y="2343150"/>
          <p14:tracePt t="29143" x="7102475" y="2352675"/>
          <p14:tracePt t="29150" x="7102475" y="2362200"/>
          <p14:tracePt t="29182" x="7092950" y="2371725"/>
          <p14:tracePt t="29256" x="7092950" y="2379663"/>
          <p14:tracePt t="29296" x="7092950" y="2389188"/>
          <p14:tracePt t="29320" x="7092950" y="2398713"/>
          <p14:tracePt t="29432" x="7092950" y="2408238"/>
          <p14:tracePt t="29440" x="7092950" y="2416175"/>
          <p14:tracePt t="29463" x="7119938" y="2425700"/>
          <p14:tracePt t="29614" x="7129463" y="2435225"/>
          <p14:tracePt t="29638" x="7129463" y="2444750"/>
          <p14:tracePt t="29662" x="7129463" y="2452688"/>
          <p14:tracePt t="29670" x="7129463" y="2462213"/>
          <p14:tracePt t="29729" x="7119938" y="2462213"/>
          <p14:tracePt t="29751" x="7110413" y="2471738"/>
          <p14:tracePt t="29768" x="7110413" y="2481263"/>
          <p14:tracePt t="29784" x="7092950" y="2498725"/>
          <p14:tracePt t="29800" x="7083425" y="2508250"/>
          <p14:tracePt t="29807" x="7073900" y="2535238"/>
          <p14:tracePt t="29823" x="7065963" y="2544763"/>
          <p14:tracePt t="29831" x="7046913" y="2571750"/>
          <p14:tracePt t="29839" x="7046913" y="2581275"/>
          <p14:tracePt t="29855" x="7037388" y="2589213"/>
          <p14:tracePt t="29863" x="7037388" y="2608263"/>
          <p14:tracePt t="29871" x="7037388" y="2617788"/>
          <p14:tracePt t="29894" x="7037388" y="2625725"/>
          <p14:tracePt t="29898" x="7037388" y="2635250"/>
          <p14:tracePt t="29928" x="7037388" y="2644775"/>
          <p14:tracePt t="29935" x="7037388" y="2654300"/>
          <p14:tracePt t="29961" x="7037388" y="2662238"/>
          <p14:tracePt t="30096" x="7037388" y="2671763"/>
          <p14:tracePt t="30119" x="7046913" y="2671763"/>
          <p14:tracePt t="30134" x="7056438" y="2671763"/>
          <p14:tracePt t="30151" x="7073900" y="2671763"/>
          <p14:tracePt t="30216" x="7083425" y="2671763"/>
          <p14:tracePt t="30222" x="7092950" y="2671763"/>
          <p14:tracePt t="30231" x="7110413" y="2671763"/>
          <p14:tracePt t="30238" x="7119938" y="2671763"/>
          <p14:tracePt t="30255" x="7129463" y="2671763"/>
          <p14:tracePt t="30279" x="7146925" y="2671763"/>
          <p14:tracePt t="30302" x="7156450" y="2671763"/>
          <p14:tracePt t="30368" x="7165975" y="2681288"/>
          <p14:tracePt t="30400" x="7165975" y="2690813"/>
          <p14:tracePt t="30409" x="7165975" y="2698750"/>
          <p14:tracePt t="30432" x="7165975" y="2708275"/>
          <p14:tracePt t="30440" x="7156450" y="2717800"/>
          <p14:tracePt t="30447" x="7146925" y="2735263"/>
          <p14:tracePt t="30455" x="7138988" y="2744788"/>
          <p14:tracePt t="30471" x="7138988" y="2754313"/>
          <p14:tracePt t="30479" x="7129463" y="2763838"/>
          <p14:tracePt t="30487" x="7119938" y="2763838"/>
          <p14:tracePt t="30503" x="7110413" y="2781300"/>
          <p14:tracePt t="30535" x="7110413" y="2790825"/>
          <p14:tracePt t="30551" x="7110413" y="2808288"/>
          <p14:tracePt t="30559" x="7110413" y="2817813"/>
          <p14:tracePt t="30567" x="7102475" y="2827338"/>
          <p14:tracePt t="30591" x="7102475" y="2844800"/>
          <p14:tracePt t="30600" x="7102475" y="2854325"/>
          <p14:tracePt t="30617" x="7083425" y="2890838"/>
          <p14:tracePt t="30623" x="7083425" y="2900363"/>
          <p14:tracePt t="30638" x="7073900" y="2909888"/>
          <p14:tracePt t="30654" x="7073900" y="2917825"/>
          <p14:tracePt t="30664" x="7073900" y="2927350"/>
          <p14:tracePt t="30671" x="7073900" y="2936875"/>
          <p14:tracePt t="30680" x="7073900" y="2946400"/>
          <p14:tracePt t="30696" x="7073900" y="2954338"/>
          <p14:tracePt t="30952" x="7065963" y="2963863"/>
          <p14:tracePt t="30961" x="7065963" y="2973388"/>
          <p14:tracePt t="31000" x="7056438" y="2973388"/>
          <p14:tracePt t="32687" x="7046913" y="2982913"/>
          <p14:tracePt t="32712" x="7046913" y="2990850"/>
          <p14:tracePt t="32718" x="7019925" y="3017838"/>
          <p14:tracePt t="32727" x="7000875" y="3036888"/>
          <p14:tracePt t="32734" x="6983413" y="3046413"/>
          <p14:tracePt t="32743" x="6937375" y="3063875"/>
          <p14:tracePt t="32750" x="6929438" y="3082925"/>
          <p14:tracePt t="32760" x="6900863" y="3100388"/>
          <p14:tracePt t="32766" x="6892925" y="3109913"/>
          <p14:tracePt t="32777" x="6873875" y="3127375"/>
          <p14:tracePt t="32782" x="6856413" y="3136900"/>
          <p14:tracePt t="32794" x="6846888" y="3155950"/>
          <p14:tracePt t="32799" x="6837363" y="3163888"/>
          <p14:tracePt t="32807" x="6827838" y="3173413"/>
          <p14:tracePt t="32815" x="6819900" y="3209925"/>
          <p14:tracePt t="32823" x="6810375" y="3219450"/>
          <p14:tracePt t="32831" x="6800850" y="3219450"/>
          <p14:tracePt t="32846" x="6800850" y="3236913"/>
          <p14:tracePt t="33042" x="6791325" y="3236913"/>
          <p14:tracePt t="33049" x="6746875" y="3236913"/>
          <p14:tracePt t="33059" x="6654800" y="3255963"/>
          <p14:tracePt t="33063" x="6573838" y="3265488"/>
          <p14:tracePt t="33071" x="6500813" y="3265488"/>
          <p14:tracePt t="33079" x="6427788" y="3273425"/>
          <p14:tracePt t="33087" x="6362700" y="3292475"/>
          <p14:tracePt t="33096" x="6308725" y="3292475"/>
          <p14:tracePt t="33104" x="6262688" y="3309938"/>
          <p14:tracePt t="33112" x="6254750" y="3309938"/>
          <p14:tracePt t="33134" x="6245225" y="3309938"/>
          <p14:tracePt t="33272" x="6254750" y="3309938"/>
          <p14:tracePt t="33278" x="6272213" y="3309938"/>
          <p14:tracePt t="33286" x="6281738" y="3309938"/>
          <p14:tracePt t="33295" x="6308725" y="3309938"/>
          <p14:tracePt t="33302" x="6318250" y="3309938"/>
          <p14:tracePt t="33311" x="6326188" y="3309938"/>
          <p14:tracePt t="33318" x="6354763" y="3309938"/>
          <p14:tracePt t="33334" x="6362700" y="3309938"/>
          <p14:tracePt t="33344" x="6391275" y="3309938"/>
          <p14:tracePt t="33351" x="6399213" y="3309938"/>
          <p14:tracePt t="33367" x="6408738" y="3309938"/>
          <p14:tracePt t="33399" x="6427788" y="3309938"/>
          <p14:tracePt t="33407" x="6435725" y="3309938"/>
          <p14:tracePt t="33423" x="6464300" y="3309938"/>
          <p14:tracePt t="33431" x="6481763" y="3319463"/>
          <p14:tracePt t="33439" x="6500813" y="3319463"/>
          <p14:tracePt t="33447" x="6518275" y="3319463"/>
          <p14:tracePt t="33457" x="6537325" y="3319463"/>
          <p14:tracePt t="33462" x="6564313" y="3319463"/>
          <p14:tracePt t="33472" x="6591300" y="3319463"/>
          <p14:tracePt t="33478" x="6627813" y="3319463"/>
          <p14:tracePt t="33487" x="6637338" y="3319463"/>
          <p14:tracePt t="33495" x="6654800" y="3319463"/>
          <p14:tracePt t="33502" x="6691313" y="3319463"/>
          <p14:tracePt t="33511" x="6710363" y="3302000"/>
          <p14:tracePt t="33518" x="6727825" y="3273425"/>
          <p14:tracePt t="33527" x="6727825" y="3265488"/>
          <p14:tracePt t="33534" x="6737350" y="3228975"/>
          <p14:tracePt t="33543" x="6773863" y="3182938"/>
          <p14:tracePt t="33550" x="6783388" y="3136900"/>
          <p14:tracePt t="33560" x="6791325" y="3109913"/>
          <p14:tracePt t="33566" x="6819900" y="3063875"/>
          <p14:tracePt t="33577" x="6827838" y="3046413"/>
          <p14:tracePt t="33582" x="6837363" y="3000375"/>
          <p14:tracePt t="33593" x="6837363" y="2963863"/>
          <p14:tracePt t="33598" x="6846888" y="2946400"/>
          <p14:tracePt t="33610" x="6864350" y="2881313"/>
          <p14:tracePt t="33614" x="6873875" y="2854325"/>
          <p14:tracePt t="33623" x="6873875" y="2817813"/>
          <p14:tracePt t="33631" x="6873875" y="2763838"/>
          <p14:tracePt t="33639" x="6873875" y="2727325"/>
          <p14:tracePt t="33647" x="6873875" y="2671763"/>
          <p14:tracePt t="33656" x="6873875" y="2635250"/>
          <p14:tracePt t="33662" x="6873875" y="2589213"/>
          <p14:tracePt t="33670" x="6856413" y="2571750"/>
          <p14:tracePt t="33678" x="6846888" y="2535238"/>
          <p14:tracePt t="33686" x="6837363" y="2525713"/>
          <p14:tracePt t="33702" x="6827838" y="2517775"/>
          <p14:tracePt t="33727" x="6819900" y="2517775"/>
          <p14:tracePt t="33735" x="6783388" y="2517775"/>
          <p14:tracePt t="33744" x="6746875" y="2517775"/>
          <p14:tracePt t="33751" x="6700838" y="2517775"/>
          <p14:tracePt t="33770" x="6564313" y="2517775"/>
          <p14:tracePt t="33782" x="6481763" y="2517775"/>
          <p14:tracePt t="33783" x="6427788" y="2517775"/>
          <p14:tracePt t="33794" x="6362700" y="2544763"/>
          <p14:tracePt t="33799" x="6308725" y="2544763"/>
          <p14:tracePt t="33807" x="6262688" y="2554288"/>
          <p14:tracePt t="33815" x="6208713" y="2562225"/>
          <p14:tracePt t="33823" x="6189663" y="2562225"/>
          <p14:tracePt t="33830" x="6172200" y="2562225"/>
          <p14:tracePt t="33839" x="6162675" y="2571750"/>
          <p14:tracePt t="33847" x="6153150" y="2571750"/>
          <p14:tracePt t="33855" x="6145213" y="2581275"/>
          <p14:tracePt t="33863" x="6145213" y="2589213"/>
          <p14:tracePt t="33895" x="6145213" y="2598738"/>
          <p14:tracePt t="33903" x="6135688" y="2617788"/>
          <p14:tracePt t="33912" x="6126163" y="2625725"/>
          <p14:tracePt t="33918" x="6126163" y="2635250"/>
          <p14:tracePt t="33934" x="6126163" y="2671763"/>
          <p14:tracePt t="33951" x="6126163" y="2681288"/>
          <p14:tracePt t="33966" x="6126163" y="2690813"/>
          <p14:tracePt t="33991" x="6126163" y="2708275"/>
          <p14:tracePt t="34007" x="6126163" y="2717800"/>
          <p14:tracePt t="34231" x="6126163" y="2727325"/>
          <p14:tracePt t="34304" x="6126163" y="2735263"/>
          <p14:tracePt t="34362" x="6116638" y="2735263"/>
          <p14:tracePt t="34372" x="6116638" y="2744788"/>
          <p14:tracePt t="34383" x="6108700" y="2754313"/>
          <p14:tracePt t="34399" x="6108700" y="2763838"/>
          <p14:tracePt t="34407" x="6099175" y="2771775"/>
          <p14:tracePt t="34423" x="6080125" y="2790825"/>
          <p14:tracePt t="34430" x="6072188" y="2808288"/>
          <p14:tracePt t="34446" x="6062663" y="2827338"/>
          <p14:tracePt t="34454" x="6062663" y="2844800"/>
          <p14:tracePt t="34462" x="6053138" y="2863850"/>
          <p14:tracePt t="34471" x="6053138" y="2881313"/>
          <p14:tracePt t="34478" x="6035675" y="2900363"/>
          <p14:tracePt t="34487" x="6035675" y="2909888"/>
          <p14:tracePt t="34495" x="6026150" y="2927350"/>
          <p14:tracePt t="34503" x="6016625" y="2954338"/>
          <p14:tracePt t="34511" x="6007100" y="2973388"/>
          <p14:tracePt t="34518" x="6007100" y="2990850"/>
          <p14:tracePt t="34528" x="6007100" y="3017838"/>
          <p14:tracePt t="34534" x="5989638" y="3036888"/>
          <p14:tracePt t="34543" x="5980113" y="3054350"/>
          <p14:tracePt t="34550" x="5980113" y="3073400"/>
          <p14:tracePt t="34560" x="5980113" y="3090863"/>
          <p14:tracePt t="34566" x="5980113" y="3119438"/>
          <p14:tracePt t="34576" x="5980113" y="3127375"/>
          <p14:tracePt t="34582" x="5980113" y="3136900"/>
          <p14:tracePt t="34593" x="5980113" y="3155950"/>
          <p14:tracePt t="34599" x="5980113" y="3163888"/>
          <p14:tracePt t="34607" x="5980113" y="3173413"/>
          <p14:tracePt t="34632" x="5980113" y="3192463"/>
          <p14:tracePt t="34664" x="5989638" y="3209925"/>
          <p14:tracePt t="34671" x="5999163" y="3209925"/>
          <p14:tracePt t="34680" x="6035675" y="3219450"/>
          <p14:tracePt t="34688" x="6089650" y="3236913"/>
          <p14:tracePt t="34696" x="6153150" y="3255963"/>
          <p14:tracePt t="34703" x="6199188" y="3273425"/>
          <p14:tracePt t="34713" x="6254750" y="3282950"/>
          <p14:tracePt t="34719" x="6272213" y="3292475"/>
          <p14:tracePt t="34729" x="6318250" y="3292475"/>
          <p14:tracePt t="34735" x="6345238" y="3309938"/>
          <p14:tracePt t="34746" x="6362700" y="3319463"/>
          <p14:tracePt t="34753" x="6372225" y="3319463"/>
          <p14:tracePt t="35302" x="6381750" y="3319463"/>
          <p14:tracePt t="35311" x="6391275" y="3302000"/>
          <p14:tracePt t="35318" x="6408738" y="3282950"/>
          <p14:tracePt t="35327" x="6418263" y="3273425"/>
          <p14:tracePt t="35334" x="6427788" y="3273425"/>
          <p14:tracePt t="35344" x="6445250" y="3255963"/>
          <p14:tracePt t="35350" x="6454775" y="3246438"/>
          <p14:tracePt t="35360" x="6454775" y="3236913"/>
          <p14:tracePt t="35366" x="6464300" y="3228975"/>
          <p14:tracePt t="35377" x="6481763" y="3209925"/>
          <p14:tracePt t="35382" x="6500813" y="3192463"/>
          <p14:tracePt t="35398" x="6508750" y="3182938"/>
          <p14:tracePt t="35409" x="6518275" y="3182938"/>
          <p14:tracePt t="35415" x="6537325" y="3173413"/>
          <p14:tracePt t="35457" x="6545263" y="3163888"/>
          <p14:tracePt t="35871" x="6545263" y="3173413"/>
          <p14:tracePt t="36191" x="6581775" y="3182938"/>
          <p14:tracePt t="36199" x="6664325" y="3182938"/>
          <p14:tracePt t="36207" x="6773863" y="3182938"/>
          <p14:tracePt t="36215" x="6864350" y="3182938"/>
          <p14:tracePt t="36223" x="6992938" y="3182938"/>
          <p14:tracePt t="36231" x="7102475" y="3182938"/>
          <p14:tracePt t="36239" x="7248525" y="3163888"/>
          <p14:tracePt t="36247" x="7356475" y="3155950"/>
          <p14:tracePt t="36256" x="7485063" y="3155950"/>
          <p14:tracePt t="36263" x="7612063" y="3155950"/>
          <p14:tracePt t="36270" x="7740650" y="3155950"/>
          <p14:tracePt t="36278" x="7850188" y="3155950"/>
          <p14:tracePt t="36286" x="7977188" y="3155950"/>
          <p14:tracePt t="36295" x="8104188" y="3155950"/>
          <p14:tracePt t="36302" x="8250238" y="3155950"/>
          <p14:tracePt t="36311" x="8396288" y="3155950"/>
          <p14:tracePt t="36318" x="8559800" y="3155950"/>
          <p14:tracePt t="36326" x="8705850" y="3155950"/>
          <p14:tracePt t="36335" x="8888413" y="3155950"/>
          <p14:tracePt t="36343" x="9034463" y="3155950"/>
        </p14:tracePtLst>
      </p14:laserTraceLst>
    </p:ext>
  </p:extLs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p:txBody>
          <a:bodyPr/>
          <a:lstStyle/>
          <a:p>
            <a:r>
              <a:rPr lang="en-US" altLang="ja-JP"/>
              <a:t>Dimension reversal routing</a:t>
            </a:r>
          </a:p>
        </p:txBody>
      </p:sp>
      <p:sp>
        <p:nvSpPr>
          <p:cNvPr id="36867" name="Rectangle 3"/>
          <p:cNvSpPr>
            <a:spLocks noGrp="1" noChangeArrowheads="1"/>
          </p:cNvSpPr>
          <p:nvPr>
            <p:ph type="body" idx="1"/>
          </p:nvPr>
        </p:nvSpPr>
        <p:spPr/>
        <p:txBody>
          <a:bodyPr/>
          <a:lstStyle/>
          <a:p>
            <a:r>
              <a:rPr lang="en-US" altLang="ja-JP" dirty="0"/>
              <a:t>Providing N virtual channels, and start from channel N.</a:t>
            </a:r>
          </a:p>
          <a:p>
            <a:r>
              <a:rPr lang="en-US" altLang="ja-JP" dirty="0"/>
              <a:t>DOR-cube routing is basically used.</a:t>
            </a:r>
          </a:p>
          <a:p>
            <a:r>
              <a:rPr lang="en-US" altLang="ja-JP" dirty="0"/>
              <a:t>When the packet is routed to the direction which is forbidden in the DOR routing, then decrement the virtual channel number.</a:t>
            </a:r>
          </a:p>
          <a:p>
            <a:r>
              <a:rPr lang="en-US" altLang="ja-JP" dirty="0"/>
              <a:t>On channel 0, DOR is strictly used.</a:t>
            </a:r>
          </a:p>
          <a:p>
            <a:endParaRPr lang="en-US" altLang="ja-JP" dirty="0"/>
          </a:p>
        </p:txBody>
      </p:sp>
      <p:pic>
        <p:nvPicPr>
          <p:cNvPr id="2" name="オーディオ 1">
            <a:hlinkClick r:id="" action="ppaction://media"/>
            <a:extLst>
              <a:ext uri="{FF2B5EF4-FFF2-40B4-BE49-F238E27FC236}">
                <a16:creationId xmlns:a16="http://schemas.microsoft.com/office/drawing/2014/main" id="{8A7797E2-95D3-485B-817F-46B11AD4504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5561"/>
    </mc:Choice>
    <mc:Fallback>
      <p:transition spd="slow" advTm="355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1393" x="8897938" y="3556000"/>
          <p14:tracePt t="1402" x="8770938" y="3556000"/>
          <p14:tracePt t="1411" x="8642350" y="3556000"/>
          <p14:tracePt t="1418" x="8551863" y="3556000"/>
          <p14:tracePt t="1427" x="8478838" y="3556000"/>
          <p14:tracePt t="1434" x="8432800" y="3556000"/>
          <p14:tracePt t="1444" x="8396288" y="3556000"/>
          <p14:tracePt t="1450" x="8378825" y="3556000"/>
          <p14:tracePt t="1460" x="8359775" y="3556000"/>
          <p14:tracePt t="1466" x="8350250" y="3556000"/>
          <p14:tracePt t="1474" x="8332788" y="3556000"/>
          <p14:tracePt t="1482" x="8313738" y="3556000"/>
          <p14:tracePt t="1491" x="8296275" y="3556000"/>
          <p14:tracePt t="1498" x="8269288" y="3575050"/>
          <p14:tracePt t="1509" x="8250238" y="3575050"/>
          <p14:tracePt t="1514" x="8240713" y="3575050"/>
          <p14:tracePt t="1525" x="8204200" y="3584575"/>
          <p14:tracePt t="1529" x="8196263" y="3584575"/>
          <p14:tracePt t="1537" x="8186738" y="3584575"/>
          <p14:tracePt t="1546" x="8177213" y="3584575"/>
          <p14:tracePt t="1554" x="8159750" y="3592513"/>
          <p14:tracePt t="1562" x="8123238" y="3592513"/>
          <p14:tracePt t="1578" x="8104188" y="3592513"/>
          <p14:tracePt t="1586" x="8077200" y="3602038"/>
          <p14:tracePt t="1602" x="8067675" y="3611563"/>
          <p14:tracePt t="1611" x="8059738" y="3621088"/>
          <p14:tracePt t="1712" x="8067675" y="3621088"/>
          <p14:tracePt t="1729" x="8077200" y="3621088"/>
          <p14:tracePt t="1745" x="8096250" y="3611563"/>
          <p14:tracePt t="1753" x="8113713" y="3611563"/>
          <p14:tracePt t="1761" x="8123238" y="3611563"/>
          <p14:tracePt t="1769" x="8132763" y="3611563"/>
          <p14:tracePt t="1777" x="8150225" y="3602038"/>
          <p14:tracePt t="1785" x="8169275" y="3602038"/>
          <p14:tracePt t="1793" x="8204200" y="3602038"/>
          <p14:tracePt t="1801" x="8204200" y="3592513"/>
          <p14:tracePt t="1808" x="8213725" y="3584575"/>
          <p14:tracePt t="1882" x="8223250" y="3575050"/>
          <p14:tracePt t="2026" x="8213725" y="3575050"/>
          <p14:tracePt t="34444" x="8204200" y="3575050"/>
          <p14:tracePt t="34453" x="8196263" y="3565525"/>
          <p14:tracePt t="34458" x="8186738" y="3556000"/>
          <p14:tracePt t="34469" x="8169275" y="3538538"/>
          <p14:tracePt t="34473" x="8169275" y="3529013"/>
          <p14:tracePt t="34481" x="8169275" y="3492500"/>
          <p14:tracePt t="34490" x="8169275" y="3465513"/>
          <p14:tracePt t="34496" x="8169275" y="3438525"/>
          <p14:tracePt t="34505" x="8177213" y="3419475"/>
          <p14:tracePt t="34512" x="8177213" y="3411538"/>
          <p14:tracePt t="34521" x="8186738" y="3402013"/>
          <p14:tracePt t="34593" x="8240713" y="3411538"/>
          <p14:tracePt t="34602" x="8313738" y="3429000"/>
          <p14:tracePt t="34610" x="8405813" y="3429000"/>
          <p14:tracePt t="34618" x="8496300" y="3429000"/>
          <p14:tracePt t="34626" x="8605838" y="3429000"/>
          <p14:tracePt t="34634" x="8678863" y="3429000"/>
          <p14:tracePt t="34642" x="8761413" y="3429000"/>
          <p14:tracePt t="34651" x="8797925" y="3429000"/>
          <p14:tracePt t="34656" x="8851900" y="3429000"/>
          <p14:tracePt t="34664" x="8897938" y="3411538"/>
          <p14:tracePt t="34672" x="8951913" y="3402013"/>
          <p14:tracePt t="34681" x="9017000" y="3375025"/>
          <p14:tracePt t="34689" x="9061450" y="3355975"/>
          <p14:tracePt t="34696" x="9126538" y="3328988"/>
        </p14:tracePtLst>
      </p14:laserTraceLst>
    </p:ext>
  </p:extLs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p:txBody>
          <a:bodyPr/>
          <a:lstStyle/>
          <a:p>
            <a:r>
              <a:rPr lang="en-US" altLang="ja-JP"/>
              <a:t>Dimension reversal</a:t>
            </a:r>
            <a:r>
              <a:rPr lang="ja-JP" altLang="en-US"/>
              <a:t>　</a:t>
            </a:r>
            <a:r>
              <a:rPr lang="en-US" altLang="ja-JP"/>
              <a:t>routing</a:t>
            </a:r>
          </a:p>
        </p:txBody>
      </p:sp>
      <p:sp>
        <p:nvSpPr>
          <p:cNvPr id="49156" name="Line 4"/>
          <p:cNvSpPr>
            <a:spLocks noChangeShapeType="1"/>
          </p:cNvSpPr>
          <p:nvPr/>
        </p:nvSpPr>
        <p:spPr bwMode="auto">
          <a:xfrm>
            <a:off x="1331913" y="2492375"/>
            <a:ext cx="50292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9157" name="Line 5"/>
          <p:cNvSpPr>
            <a:spLocks noChangeShapeType="1"/>
          </p:cNvSpPr>
          <p:nvPr/>
        </p:nvSpPr>
        <p:spPr bwMode="auto">
          <a:xfrm>
            <a:off x="1331913" y="2949575"/>
            <a:ext cx="50292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9158" name="Line 6"/>
          <p:cNvSpPr>
            <a:spLocks noChangeShapeType="1"/>
          </p:cNvSpPr>
          <p:nvPr/>
        </p:nvSpPr>
        <p:spPr bwMode="auto">
          <a:xfrm>
            <a:off x="1331913" y="3406775"/>
            <a:ext cx="50292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9159" name="Line 7"/>
          <p:cNvSpPr>
            <a:spLocks noChangeShapeType="1"/>
          </p:cNvSpPr>
          <p:nvPr/>
        </p:nvSpPr>
        <p:spPr bwMode="auto">
          <a:xfrm>
            <a:off x="1331913" y="3863975"/>
            <a:ext cx="50292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9160" name="Line 8"/>
          <p:cNvSpPr>
            <a:spLocks noChangeShapeType="1"/>
          </p:cNvSpPr>
          <p:nvPr/>
        </p:nvSpPr>
        <p:spPr bwMode="auto">
          <a:xfrm>
            <a:off x="1331913" y="4321175"/>
            <a:ext cx="50292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9161" name="Line 9"/>
          <p:cNvSpPr>
            <a:spLocks noChangeShapeType="1"/>
          </p:cNvSpPr>
          <p:nvPr/>
        </p:nvSpPr>
        <p:spPr bwMode="auto">
          <a:xfrm>
            <a:off x="1258888" y="4854575"/>
            <a:ext cx="50292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9162" name="Line 10"/>
          <p:cNvSpPr>
            <a:spLocks noChangeShapeType="1"/>
          </p:cNvSpPr>
          <p:nvPr/>
        </p:nvSpPr>
        <p:spPr bwMode="auto">
          <a:xfrm>
            <a:off x="1258888" y="5311775"/>
            <a:ext cx="50292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9163" name="Line 11"/>
          <p:cNvSpPr>
            <a:spLocks noChangeShapeType="1"/>
          </p:cNvSpPr>
          <p:nvPr/>
        </p:nvSpPr>
        <p:spPr bwMode="auto">
          <a:xfrm>
            <a:off x="1331913" y="2035175"/>
            <a:ext cx="50292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nvGrpSpPr>
          <p:cNvPr id="49164" name="Group 12"/>
          <p:cNvGrpSpPr>
            <a:grpSpLocks/>
          </p:cNvGrpSpPr>
          <p:nvPr/>
        </p:nvGrpSpPr>
        <p:grpSpPr bwMode="auto">
          <a:xfrm rot="-5400000">
            <a:off x="1403350" y="2073275"/>
            <a:ext cx="5029200" cy="3276600"/>
            <a:chOff x="1296" y="1488"/>
            <a:chExt cx="3168" cy="2064"/>
          </a:xfrm>
        </p:grpSpPr>
        <p:sp>
          <p:nvSpPr>
            <p:cNvPr id="49165" name="Line 13"/>
            <p:cNvSpPr>
              <a:spLocks noChangeShapeType="1"/>
            </p:cNvSpPr>
            <p:nvPr/>
          </p:nvSpPr>
          <p:spPr bwMode="auto">
            <a:xfrm>
              <a:off x="1296" y="1776"/>
              <a:ext cx="316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9166" name="Line 14"/>
            <p:cNvSpPr>
              <a:spLocks noChangeShapeType="1"/>
            </p:cNvSpPr>
            <p:nvPr/>
          </p:nvSpPr>
          <p:spPr bwMode="auto">
            <a:xfrm>
              <a:off x="1296" y="2064"/>
              <a:ext cx="316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9167" name="Line 15"/>
            <p:cNvSpPr>
              <a:spLocks noChangeShapeType="1"/>
            </p:cNvSpPr>
            <p:nvPr/>
          </p:nvSpPr>
          <p:spPr bwMode="auto">
            <a:xfrm>
              <a:off x="1296" y="2352"/>
              <a:ext cx="316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9168" name="Line 16"/>
            <p:cNvSpPr>
              <a:spLocks noChangeShapeType="1"/>
            </p:cNvSpPr>
            <p:nvPr/>
          </p:nvSpPr>
          <p:spPr bwMode="auto">
            <a:xfrm>
              <a:off x="1296" y="2640"/>
              <a:ext cx="316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9169" name="Line 17"/>
            <p:cNvSpPr>
              <a:spLocks noChangeShapeType="1"/>
            </p:cNvSpPr>
            <p:nvPr/>
          </p:nvSpPr>
          <p:spPr bwMode="auto">
            <a:xfrm>
              <a:off x="1296" y="2928"/>
              <a:ext cx="316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9170" name="Line 18"/>
            <p:cNvSpPr>
              <a:spLocks noChangeShapeType="1"/>
            </p:cNvSpPr>
            <p:nvPr/>
          </p:nvSpPr>
          <p:spPr bwMode="auto">
            <a:xfrm>
              <a:off x="1296" y="3264"/>
              <a:ext cx="316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9171" name="Line 19"/>
            <p:cNvSpPr>
              <a:spLocks noChangeShapeType="1"/>
            </p:cNvSpPr>
            <p:nvPr/>
          </p:nvSpPr>
          <p:spPr bwMode="auto">
            <a:xfrm>
              <a:off x="1296" y="3552"/>
              <a:ext cx="316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9172" name="Line 20"/>
            <p:cNvSpPr>
              <a:spLocks noChangeShapeType="1"/>
            </p:cNvSpPr>
            <p:nvPr/>
          </p:nvSpPr>
          <p:spPr bwMode="auto">
            <a:xfrm>
              <a:off x="1296" y="1488"/>
              <a:ext cx="316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sp>
        <p:nvSpPr>
          <p:cNvPr id="49173" name="Line 21"/>
          <p:cNvSpPr>
            <a:spLocks noChangeShapeType="1"/>
          </p:cNvSpPr>
          <p:nvPr/>
        </p:nvSpPr>
        <p:spPr bwMode="auto">
          <a:xfrm flipH="1">
            <a:off x="4114800" y="2949575"/>
            <a:ext cx="457200" cy="0"/>
          </a:xfrm>
          <a:prstGeom prst="line">
            <a:avLst/>
          </a:prstGeom>
          <a:noFill/>
          <a:ln w="38100">
            <a:solidFill>
              <a:srgbClr val="008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9174" name="Line 22"/>
          <p:cNvSpPr>
            <a:spLocks noChangeShapeType="1"/>
          </p:cNvSpPr>
          <p:nvPr/>
        </p:nvSpPr>
        <p:spPr bwMode="auto">
          <a:xfrm>
            <a:off x="4114800" y="2949575"/>
            <a:ext cx="0" cy="914400"/>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9175" name="Text Box 23"/>
          <p:cNvSpPr txBox="1">
            <a:spLocks noChangeArrowheads="1"/>
          </p:cNvSpPr>
          <p:nvPr/>
        </p:nvSpPr>
        <p:spPr bwMode="auto">
          <a:xfrm>
            <a:off x="4016375" y="2474913"/>
            <a:ext cx="8032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2400" b="1">
                <a:solidFill>
                  <a:srgbClr val="008000"/>
                </a:solidFill>
                <a:latin typeface="Times New Roman" panose="02020603050405020304" pitchFamily="18" charset="0"/>
              </a:rPr>
              <a:t>Ch.2</a:t>
            </a:r>
            <a:endParaRPr lang="en-US" altLang="ja-JP" sz="2400" b="1">
              <a:latin typeface="Times New Roman" panose="02020603050405020304" pitchFamily="18" charset="0"/>
            </a:endParaRPr>
          </a:p>
        </p:txBody>
      </p:sp>
      <p:sp>
        <p:nvSpPr>
          <p:cNvPr id="49176" name="Text Box 24"/>
          <p:cNvSpPr txBox="1">
            <a:spLocks noChangeArrowheads="1"/>
          </p:cNvSpPr>
          <p:nvPr/>
        </p:nvSpPr>
        <p:spPr bwMode="auto">
          <a:xfrm>
            <a:off x="3336925" y="3068638"/>
            <a:ext cx="8032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2400" b="1">
                <a:solidFill>
                  <a:srgbClr val="FF0000"/>
                </a:solidFill>
                <a:latin typeface="Times New Roman" panose="02020603050405020304" pitchFamily="18" charset="0"/>
              </a:rPr>
              <a:t>Ch.2</a:t>
            </a:r>
            <a:endParaRPr lang="en-US" altLang="ja-JP" sz="2400" b="1">
              <a:latin typeface="Times New Roman" panose="02020603050405020304" pitchFamily="18" charset="0"/>
            </a:endParaRPr>
          </a:p>
        </p:txBody>
      </p:sp>
      <p:sp>
        <p:nvSpPr>
          <p:cNvPr id="49178" name="Line 26"/>
          <p:cNvSpPr>
            <a:spLocks noChangeShapeType="1"/>
          </p:cNvSpPr>
          <p:nvPr/>
        </p:nvSpPr>
        <p:spPr bwMode="auto">
          <a:xfrm flipH="1">
            <a:off x="3152775" y="3860800"/>
            <a:ext cx="936625" cy="0"/>
          </a:xfrm>
          <a:prstGeom prst="line">
            <a:avLst/>
          </a:prstGeom>
          <a:noFill/>
          <a:ln w="38100">
            <a:solidFill>
              <a:srgbClr val="008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9181" name="Text Box 29"/>
          <p:cNvSpPr txBox="1">
            <a:spLocks noChangeArrowheads="1"/>
          </p:cNvSpPr>
          <p:nvPr/>
        </p:nvSpPr>
        <p:spPr bwMode="auto">
          <a:xfrm>
            <a:off x="3276600" y="3835400"/>
            <a:ext cx="8032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2400" b="1">
                <a:solidFill>
                  <a:srgbClr val="008000"/>
                </a:solidFill>
                <a:latin typeface="Times New Roman" panose="02020603050405020304" pitchFamily="18" charset="0"/>
              </a:rPr>
              <a:t>Ch.1</a:t>
            </a:r>
          </a:p>
        </p:txBody>
      </p:sp>
      <p:sp>
        <p:nvSpPr>
          <p:cNvPr id="49182" name="Line 30"/>
          <p:cNvSpPr>
            <a:spLocks noChangeShapeType="1"/>
          </p:cNvSpPr>
          <p:nvPr/>
        </p:nvSpPr>
        <p:spPr bwMode="auto">
          <a:xfrm>
            <a:off x="3203575" y="3933825"/>
            <a:ext cx="0" cy="914400"/>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9183" name="Text Box 31"/>
          <p:cNvSpPr txBox="1">
            <a:spLocks noChangeArrowheads="1"/>
          </p:cNvSpPr>
          <p:nvPr/>
        </p:nvSpPr>
        <p:spPr bwMode="auto">
          <a:xfrm>
            <a:off x="2339975" y="4365625"/>
            <a:ext cx="8032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2400" b="1">
                <a:solidFill>
                  <a:srgbClr val="FF0000"/>
                </a:solidFill>
                <a:latin typeface="Times New Roman" panose="02020603050405020304" pitchFamily="18" charset="0"/>
              </a:rPr>
              <a:t>Ch.1</a:t>
            </a:r>
            <a:endParaRPr lang="en-US" altLang="ja-JP" sz="2400" b="1">
              <a:latin typeface="Times New Roman" panose="02020603050405020304" pitchFamily="18" charset="0"/>
            </a:endParaRPr>
          </a:p>
        </p:txBody>
      </p:sp>
      <p:sp>
        <p:nvSpPr>
          <p:cNvPr id="49184" name="Text Box 32"/>
          <p:cNvSpPr txBox="1">
            <a:spLocks noChangeArrowheads="1"/>
          </p:cNvSpPr>
          <p:nvPr/>
        </p:nvSpPr>
        <p:spPr bwMode="auto">
          <a:xfrm>
            <a:off x="6372225" y="2276475"/>
            <a:ext cx="2825750"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When a packet goes</a:t>
            </a:r>
          </a:p>
          <a:p>
            <a:r>
              <a:rPr lang="en-US" altLang="ja-JP" b="1"/>
              <a:t>to irregular direction,</a:t>
            </a:r>
          </a:p>
          <a:p>
            <a:r>
              <a:rPr lang="en-US" altLang="ja-JP" b="1"/>
              <a:t>the virtual channel </a:t>
            </a:r>
          </a:p>
          <a:p>
            <a:r>
              <a:rPr lang="en-US" altLang="ja-JP" b="1"/>
              <a:t>number is decremented</a:t>
            </a:r>
            <a:r>
              <a:rPr lang="en-US" altLang="ja-JP"/>
              <a:t>.</a:t>
            </a:r>
          </a:p>
        </p:txBody>
      </p:sp>
      <p:sp>
        <p:nvSpPr>
          <p:cNvPr id="49185" name="Line 33"/>
          <p:cNvSpPr>
            <a:spLocks noChangeShapeType="1"/>
          </p:cNvSpPr>
          <p:nvPr/>
        </p:nvSpPr>
        <p:spPr bwMode="auto">
          <a:xfrm>
            <a:off x="3203575" y="4868863"/>
            <a:ext cx="1368425" cy="0"/>
          </a:xfrm>
          <a:prstGeom prst="line">
            <a:avLst/>
          </a:prstGeom>
          <a:noFill/>
          <a:ln w="38100">
            <a:solidFill>
              <a:srgbClr val="0066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9186" name="Text Box 34"/>
          <p:cNvSpPr txBox="1">
            <a:spLocks noChangeArrowheads="1"/>
          </p:cNvSpPr>
          <p:nvPr/>
        </p:nvSpPr>
        <p:spPr bwMode="auto">
          <a:xfrm>
            <a:off x="3336925" y="4916488"/>
            <a:ext cx="8032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2400" b="1">
                <a:solidFill>
                  <a:srgbClr val="0066FF"/>
                </a:solidFill>
                <a:latin typeface="Times New Roman" panose="02020603050405020304" pitchFamily="18" charset="0"/>
              </a:rPr>
              <a:t>Ch.1</a:t>
            </a:r>
          </a:p>
        </p:txBody>
      </p:sp>
      <p:sp>
        <p:nvSpPr>
          <p:cNvPr id="49187" name="Line 35"/>
          <p:cNvSpPr>
            <a:spLocks noChangeShapeType="1"/>
          </p:cNvSpPr>
          <p:nvPr/>
        </p:nvSpPr>
        <p:spPr bwMode="auto">
          <a:xfrm>
            <a:off x="4572000" y="4941888"/>
            <a:ext cx="0" cy="914400"/>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9188" name="Text Box 36"/>
          <p:cNvSpPr txBox="1">
            <a:spLocks noChangeArrowheads="1"/>
          </p:cNvSpPr>
          <p:nvPr/>
        </p:nvSpPr>
        <p:spPr bwMode="auto">
          <a:xfrm>
            <a:off x="3840163" y="5203825"/>
            <a:ext cx="8032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2400" b="1">
                <a:solidFill>
                  <a:srgbClr val="FF0000"/>
                </a:solidFill>
                <a:latin typeface="Times New Roman" panose="02020603050405020304" pitchFamily="18" charset="0"/>
              </a:rPr>
              <a:t>Ch.0</a:t>
            </a:r>
            <a:endParaRPr lang="en-US" altLang="ja-JP" sz="2400" b="1">
              <a:latin typeface="Times New Roman" panose="02020603050405020304" pitchFamily="18" charset="0"/>
            </a:endParaRPr>
          </a:p>
        </p:txBody>
      </p:sp>
      <p:sp>
        <p:nvSpPr>
          <p:cNvPr id="49189" name="Text Box 37"/>
          <p:cNvSpPr txBox="1">
            <a:spLocks noChangeArrowheads="1"/>
          </p:cNvSpPr>
          <p:nvPr/>
        </p:nvSpPr>
        <p:spPr bwMode="auto">
          <a:xfrm>
            <a:off x="6419850" y="4221163"/>
            <a:ext cx="2518638"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dirty="0"/>
              <a:t>Ch</a:t>
            </a:r>
            <a:r>
              <a:rPr lang="ja-JP" altLang="en-US" b="1" dirty="0"/>
              <a:t>．</a:t>
            </a:r>
            <a:r>
              <a:rPr lang="en-US" altLang="ja-JP" b="1" dirty="0"/>
              <a:t>0</a:t>
            </a:r>
            <a:r>
              <a:rPr lang="ja-JP" altLang="en-US" b="1" dirty="0"/>
              <a:t>　</a:t>
            </a:r>
            <a:r>
              <a:rPr lang="en-US" altLang="ja-JP" b="1" dirty="0"/>
              <a:t>must use DOR</a:t>
            </a:r>
          </a:p>
          <a:p>
            <a:r>
              <a:rPr lang="en-US" altLang="ja-JP" b="1" dirty="0"/>
              <a:t>routing</a:t>
            </a:r>
          </a:p>
        </p:txBody>
      </p:sp>
      <p:pic>
        <p:nvPicPr>
          <p:cNvPr id="2" name="オーディオ 1">
            <a:hlinkClick r:id="" action="ppaction://media"/>
            <a:extLst>
              <a:ext uri="{FF2B5EF4-FFF2-40B4-BE49-F238E27FC236}">
                <a16:creationId xmlns:a16="http://schemas.microsoft.com/office/drawing/2014/main" id="{5909D065-32EC-46BB-B6DC-844D958568C2}"/>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21700" y="6235700"/>
            <a:ext cx="406400" cy="406400"/>
          </a:xfrm>
          <a:prstGeom prst="rect">
            <a:avLst/>
          </a:prstGeom>
        </p:spPr>
      </p:pic>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advTm="71984"/>
    </mc:Choice>
    <mc:Fallback>
      <p:transition spd="slow" advTm="719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917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9176"/>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917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918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9181"/>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918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9183"/>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918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9186"/>
                                        </p:tgtEl>
                                        <p:attrNameLst>
                                          <p:attrName>style.visibility</p:attrName>
                                        </p:attrNameLst>
                                      </p:cBhvr>
                                      <p:to>
                                        <p:strVal val="visible"/>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49187"/>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9188"/>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918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3" fill="hold" display="0">
                  <p:stCondLst>
                    <p:cond delay="indefinite"/>
                  </p:stCondLst>
                  <p:endCondLst>
                    <p:cond evt="onStopAudio" delay="0">
                      <p:tgtEl>
                        <p:sldTgt/>
                      </p:tgtEl>
                    </p:cond>
                  </p:endCondLst>
                </p:cTn>
                <p:tgtEl>
                  <p:spTgt spid="2"/>
                </p:tgtEl>
              </p:cMediaNode>
            </p:audio>
          </p:childTnLst>
        </p:cTn>
      </p:par>
    </p:tnLst>
    <p:bldLst>
      <p:bldP spid="49174" grpId="0" animBg="1"/>
      <p:bldP spid="49176" grpId="0"/>
      <p:bldP spid="49178" grpId="0" animBg="1"/>
      <p:bldP spid="49181" grpId="0"/>
      <p:bldP spid="49182" grpId="0" animBg="1"/>
      <p:bldP spid="49183" grpId="0"/>
      <p:bldP spid="49184" grpId="0"/>
      <p:bldP spid="49185" grpId="0" animBg="1"/>
      <p:bldP spid="49186" grpId="0"/>
      <p:bldP spid="49187" grpId="0" animBg="1"/>
      <p:bldP spid="49188" grpId="0"/>
      <p:bldP spid="49189" grpId="0"/>
    </p:bldLst>
  </p:timing>
  <p:extLst>
    <p:ext uri="{3A86A75C-4F4B-4683-9AE1-C65F6400EC91}">
      <p14:laserTraceLst xmlns:p14="http://schemas.microsoft.com/office/powerpoint/2010/main">
        <p14:tracePtLst>
          <p14:tracePt t="647" x="9090025" y="3182938"/>
          <p14:tracePt t="655" x="9061450" y="3182938"/>
          <p14:tracePt t="663" x="9034463" y="3182938"/>
          <p14:tracePt t="671" x="8988425" y="3155950"/>
          <p14:tracePt t="680" x="8980488" y="3155950"/>
          <p14:tracePt t="686" x="8951913" y="3155950"/>
          <p14:tracePt t="702" x="8943975" y="3155950"/>
          <p14:tracePt t="713" x="8915400" y="3155950"/>
          <p14:tracePt t="719" x="8907463" y="3155950"/>
          <p14:tracePt t="728" x="8878888" y="3155950"/>
          <p14:tracePt t="734" x="8851900" y="3155950"/>
          <p14:tracePt t="743" x="8770938" y="3163888"/>
          <p14:tracePt t="750" x="8688388" y="3192463"/>
          <p14:tracePt t="759" x="8551863" y="3228975"/>
          <p14:tracePt t="767" x="8405813" y="3265488"/>
          <p14:tracePt t="775" x="8240713" y="3292475"/>
          <p14:tracePt t="783" x="8059738" y="3309938"/>
          <p14:tracePt t="791" x="7858125" y="3319463"/>
          <p14:tracePt t="799" x="7675563" y="3338513"/>
          <p14:tracePt t="807" x="7475538" y="3338513"/>
          <p14:tracePt t="815" x="7312025" y="3338513"/>
          <p14:tracePt t="823" x="7156450" y="3338513"/>
          <p14:tracePt t="831" x="7010400" y="3338513"/>
          <p14:tracePt t="839" x="6883400" y="3338513"/>
          <p14:tracePt t="847" x="6800850" y="3338513"/>
          <p14:tracePt t="855" x="6746875" y="3338513"/>
          <p14:tracePt t="863" x="6673850" y="3319463"/>
          <p14:tracePt t="871" x="6637338" y="3302000"/>
          <p14:tracePt t="879" x="6610350" y="3292475"/>
          <p14:tracePt t="887" x="6591300" y="3282950"/>
          <p14:tracePt t="895" x="6573838" y="3265488"/>
          <p14:tracePt t="903" x="6554788" y="3246438"/>
          <p14:tracePt t="912" x="6545263" y="3219450"/>
          <p14:tracePt t="932" x="6518275" y="3173413"/>
          <p14:tracePt t="934" x="6500813" y="3155950"/>
          <p14:tracePt t="943" x="6491288" y="3127375"/>
          <p14:tracePt t="950" x="6481763" y="3109913"/>
          <p14:tracePt t="958" x="6481763" y="3100388"/>
          <p14:tracePt t="966" x="6472238" y="3073400"/>
          <p14:tracePt t="991" x="6472238" y="3063875"/>
          <p14:tracePt t="1071" x="6464300" y="3054350"/>
          <p14:tracePt t="1086" x="6445250" y="3054350"/>
          <p14:tracePt t="1102" x="6418263" y="3054350"/>
          <p14:tracePt t="1110" x="6399213" y="3054350"/>
          <p14:tracePt t="1118" x="6372225" y="3054350"/>
          <p14:tracePt t="1127" x="6354763" y="3054350"/>
          <p14:tracePt t="1135" x="6335713" y="3054350"/>
          <p14:tracePt t="1143" x="6308725" y="3054350"/>
          <p14:tracePt t="1150" x="6272213" y="3046413"/>
          <p14:tracePt t="1159" x="6254750" y="3027363"/>
          <p14:tracePt t="1166" x="6218238" y="3017838"/>
          <p14:tracePt t="1174" x="6181725" y="3017838"/>
          <p14:tracePt t="1184" x="6153150" y="3009900"/>
          <p14:tracePt t="1192" x="6108700" y="3000375"/>
          <p14:tracePt t="1200" x="6080125" y="2973388"/>
          <p14:tracePt t="1208" x="6053138" y="2963863"/>
          <p14:tracePt t="1215" x="6007100" y="2963863"/>
          <p14:tracePt t="1224" x="5980113" y="2954338"/>
          <p14:tracePt t="1233" x="5962650" y="2954338"/>
          <p14:tracePt t="1239" x="5916613" y="2946400"/>
          <p14:tracePt t="1255" x="5889625" y="2946400"/>
          <p14:tracePt t="1264" x="5880100" y="2946400"/>
          <p14:tracePt t="1271" x="5870575" y="2946400"/>
          <p14:tracePt t="1320" x="5862638" y="2946400"/>
          <p14:tracePt t="1336" x="5853113" y="2946400"/>
          <p14:tracePt t="1344" x="5843588" y="2946400"/>
          <p14:tracePt t="1352" x="5834063" y="2946400"/>
          <p14:tracePt t="1359" x="5807075" y="2946400"/>
          <p14:tracePt t="1367" x="5780088" y="2946400"/>
          <p14:tracePt t="1375" x="5724525" y="2946400"/>
          <p14:tracePt t="1383" x="5661025" y="2946400"/>
          <p14:tracePt t="1391" x="5588000" y="2946400"/>
          <p14:tracePt t="1400" x="5497513" y="2917825"/>
          <p14:tracePt t="1407" x="5414963" y="2909888"/>
          <p14:tracePt t="1415" x="5324475" y="2890838"/>
          <p14:tracePt t="1423" x="5287963" y="2890838"/>
          <p14:tracePt t="1431" x="5224463" y="2881313"/>
          <p14:tracePt t="1439" x="5187950" y="2881313"/>
          <p14:tracePt t="1447" x="5159375" y="2881313"/>
          <p14:tracePt t="1455" x="5141913" y="2881313"/>
          <p14:tracePt t="1495" x="5132388" y="2881313"/>
          <p14:tracePt t="1504" x="5114925" y="2881313"/>
          <p14:tracePt t="1512" x="5095875" y="2881313"/>
          <p14:tracePt t="1520" x="5086350" y="2881313"/>
          <p14:tracePt t="1532" x="5059363" y="2881313"/>
          <p14:tracePt t="1536" x="5049838" y="2881313"/>
          <p14:tracePt t="1544" x="5005388" y="2881313"/>
          <p14:tracePt t="1552" x="4978400" y="2881313"/>
          <p14:tracePt t="1560" x="4959350" y="2881313"/>
          <p14:tracePt t="1568" x="4949825" y="2881313"/>
          <p14:tracePt t="1576" x="4932363" y="2881313"/>
          <p14:tracePt t="2064" x="4922838" y="2873375"/>
          <p14:tracePt t="2216" x="4922838" y="2863850"/>
          <p14:tracePt t="2256" x="4913313" y="2844800"/>
          <p14:tracePt t="2280" x="4913313" y="2827338"/>
          <p14:tracePt t="2296" x="4913313" y="2817813"/>
          <p14:tracePt t="2304" x="4905375" y="2800350"/>
          <p14:tracePt t="2312" x="4905375" y="2790825"/>
          <p14:tracePt t="2319" x="4905375" y="2781300"/>
          <p14:tracePt t="2329" x="4905375" y="2771775"/>
          <p14:tracePt t="2343" x="4895850" y="2763838"/>
          <p14:tracePt t="2351" x="4886325" y="2763838"/>
          <p14:tracePt t="2367" x="4886325" y="2754313"/>
          <p14:tracePt t="2536" x="4876800" y="2754313"/>
          <p14:tracePt t="2552" x="4868863" y="2763838"/>
          <p14:tracePt t="2568" x="4868863" y="2771775"/>
          <p14:tracePt t="2576" x="4859338" y="2781300"/>
          <p14:tracePt t="2592" x="4840288" y="2800350"/>
          <p14:tracePt t="2608" x="4840288" y="2808288"/>
          <p14:tracePt t="2616" x="4840288" y="2817813"/>
          <p14:tracePt t="3007" x="4832350" y="2827338"/>
          <p14:tracePt t="3015" x="4822825" y="2844800"/>
          <p14:tracePt t="3023" x="4795838" y="2881313"/>
          <p14:tracePt t="3038" x="4786313" y="2917825"/>
          <p14:tracePt t="3209" x="4776788" y="2927350"/>
          <p14:tracePt t="3360" x="4767263" y="2927350"/>
          <p14:tracePt t="3471" x="4759325" y="2927350"/>
          <p14:tracePt t="3511" x="4749800" y="2927350"/>
          <p14:tracePt t="3571" x="4740275" y="2927350"/>
          <p14:tracePt t="3623" x="4722813" y="2927350"/>
          <p14:tracePt t="3639" x="4713288" y="2936875"/>
          <p14:tracePt t="3662" x="4703763" y="2946400"/>
          <p14:tracePt t="3680" x="4703763" y="2954338"/>
          <p14:tracePt t="3688" x="4695825" y="2963863"/>
          <p14:tracePt t="4088" x="4686300" y="2982913"/>
          <p14:tracePt t="4095" x="4676775" y="2982913"/>
          <p14:tracePt t="4104" x="4659313" y="2990850"/>
          <p14:tracePt t="4112" x="4649788" y="2990850"/>
          <p14:tracePt t="4120" x="4640263" y="2990850"/>
          <p14:tracePt t="4144" x="4640263" y="3000375"/>
          <p14:tracePt t="4240" x="4640263" y="2990850"/>
          <p14:tracePt t="4248" x="4640263" y="2973388"/>
          <p14:tracePt t="4264" x="4640263" y="2963863"/>
          <p14:tracePt t="4280" x="4640263" y="2954338"/>
          <p14:tracePt t="4550" x="4622800" y="2946400"/>
          <p14:tracePt t="4559" x="4576763" y="2963863"/>
          <p14:tracePt t="4567" x="4530725" y="2973388"/>
          <p14:tracePt t="4575" x="4476750" y="2973388"/>
          <p14:tracePt t="4583" x="4421188" y="2982913"/>
          <p14:tracePt t="4591" x="4357688" y="2990850"/>
          <p14:tracePt t="4599" x="4284663" y="3009900"/>
          <p14:tracePt t="4607" x="4221163" y="3017838"/>
          <p14:tracePt t="4615" x="4184650" y="3017838"/>
          <p14:tracePt t="4623" x="4129088" y="3017838"/>
          <p14:tracePt t="4631" x="4084638" y="3017838"/>
          <p14:tracePt t="4639" x="4048125" y="3017838"/>
          <p14:tracePt t="4647" x="4021138" y="3017838"/>
          <p14:tracePt t="4655" x="4011613" y="3017838"/>
          <p14:tracePt t="4663" x="3992563" y="3017838"/>
          <p14:tracePt t="4678" x="3984625" y="3009900"/>
          <p14:tracePt t="4695" x="3975100" y="3000375"/>
          <p14:tracePt t="4711" x="3975100" y="2990850"/>
          <p14:tracePt t="4719" x="3975100" y="2982913"/>
          <p14:tracePt t="4729" x="3975100" y="2954338"/>
          <p14:tracePt t="4735" x="3975100" y="2946400"/>
          <p14:tracePt t="4744" x="3975100" y="2936875"/>
          <p14:tracePt t="4751" x="3975100" y="2909888"/>
          <p14:tracePt t="4767" x="3975100" y="2890838"/>
          <p14:tracePt t="4774" x="3984625" y="2854325"/>
          <p14:tracePt t="4782" x="3992563" y="2854325"/>
          <p14:tracePt t="4791" x="4011613" y="2844800"/>
          <p14:tracePt t="4798" x="4029075" y="2836863"/>
          <p14:tracePt t="4807" x="4075113" y="2808288"/>
          <p14:tracePt t="4815" x="4102100" y="2790825"/>
          <p14:tracePt t="4824" x="4129088" y="2790825"/>
          <p14:tracePt t="4833" x="4165600" y="2781300"/>
          <p14:tracePt t="4840" x="4194175" y="2763838"/>
          <p14:tracePt t="4850" x="4238625" y="2763838"/>
          <p14:tracePt t="4857" x="4257675" y="2754313"/>
          <p14:tracePt t="4864" x="4294188" y="2754313"/>
          <p14:tracePt t="4871" x="4340225" y="2754313"/>
          <p14:tracePt t="4878" x="4348163" y="2754313"/>
          <p14:tracePt t="4896" x="4384675" y="2744788"/>
          <p14:tracePt t="4903" x="4403725" y="2744788"/>
          <p14:tracePt t="4912" x="4413250" y="2744788"/>
          <p14:tracePt t="4919" x="4421188" y="2735263"/>
          <p14:tracePt t="4943" x="4448175" y="2735263"/>
          <p14:tracePt t="4951" x="4457700" y="2735263"/>
          <p14:tracePt t="4958" x="4476750" y="2735263"/>
          <p14:tracePt t="4967" x="4503738" y="2735263"/>
          <p14:tracePt t="4975" x="4521200" y="2735263"/>
          <p14:tracePt t="4983" x="4549775" y="2735263"/>
          <p14:tracePt t="4991" x="4586288" y="2735263"/>
          <p14:tracePt t="4999" x="4640263" y="2735263"/>
          <p14:tracePt t="5007" x="4722813" y="2735263"/>
          <p14:tracePt t="5015" x="4786313" y="2763838"/>
          <p14:tracePt t="5023" x="4822825" y="2763838"/>
          <p14:tracePt t="5031" x="4840288" y="2771775"/>
          <p14:tracePt t="5039" x="4849813" y="2771775"/>
          <p14:tracePt t="5095" x="4859338" y="2781300"/>
          <p14:tracePt t="5111" x="4859338" y="2800350"/>
          <p14:tracePt t="5136" x="4859338" y="2808288"/>
          <p14:tracePt t="5144" x="4859338" y="2817813"/>
          <p14:tracePt t="5152" x="4859338" y="2836863"/>
          <p14:tracePt t="5161" x="4859338" y="2844800"/>
          <p14:tracePt t="5168" x="4868863" y="2854325"/>
          <p14:tracePt t="5241" x="4876800" y="2854325"/>
          <p14:tracePt t="5248" x="4886325" y="2854325"/>
          <p14:tracePt t="5256" x="4913313" y="2863850"/>
          <p14:tracePt t="5263" x="4941888" y="2863850"/>
          <p14:tracePt t="5276" x="4986338" y="2863850"/>
          <p14:tracePt t="5280" x="5059363" y="2890838"/>
          <p14:tracePt t="5287" x="5187950" y="2917825"/>
          <p14:tracePt t="5296" x="5351463" y="2917825"/>
          <p14:tracePt t="5303" x="5534025" y="2917825"/>
          <p14:tracePt t="5313" x="5807075" y="2917825"/>
          <p14:tracePt t="5319" x="6108700" y="2917825"/>
          <p14:tracePt t="5329" x="6445250" y="2917825"/>
          <p14:tracePt t="5335" x="6773863" y="2917825"/>
          <p14:tracePt t="5345" x="7219950" y="2917825"/>
          <p14:tracePt t="5351" x="7521575" y="2917825"/>
          <p14:tracePt t="5360" x="7721600" y="2917825"/>
          <p14:tracePt t="5367" x="7885113" y="2917825"/>
          <p14:tracePt t="5375" x="8050213" y="2917825"/>
          <p14:tracePt t="5383" x="8177213" y="2900363"/>
          <p14:tracePt t="5391" x="8259763" y="2890838"/>
          <p14:tracePt t="5400" x="8286750" y="2881313"/>
          <p14:tracePt t="5408" x="8305800" y="2881313"/>
          <p14:tracePt t="5417" x="8332788" y="2863850"/>
          <p14:tracePt t="5448" x="8350250" y="2863850"/>
          <p14:tracePt t="5455" x="8378825" y="2863850"/>
          <p14:tracePt t="5464" x="8432800" y="2863850"/>
          <p14:tracePt t="5470" x="8523288" y="2863850"/>
          <p14:tracePt t="5481" x="8705850" y="2873375"/>
          <p14:tracePt t="5488" x="8897938" y="2936875"/>
          <p14:tracePt t="5497" x="9126538" y="3009900"/>
          <p14:tracePt t="8659" x="8851900" y="3602038"/>
          <p14:tracePt t="8664" x="8588375" y="3548063"/>
          <p14:tracePt t="8671" x="8313738" y="3529013"/>
          <p14:tracePt t="8679" x="8013700" y="3529013"/>
          <p14:tracePt t="8687" x="7712075" y="3529013"/>
          <p14:tracePt t="8695" x="7494588" y="3529013"/>
          <p14:tracePt t="8703" x="7265988" y="3529013"/>
          <p14:tracePt t="8712" x="7102475" y="3529013"/>
          <p14:tracePt t="8719" x="6956425" y="3529013"/>
          <p14:tracePt t="8728" x="6864350" y="3529013"/>
          <p14:tracePt t="8735" x="6837363" y="3529013"/>
          <p14:tracePt t="8744" x="6819900" y="3529013"/>
          <p14:tracePt t="8816" x="6810375" y="3519488"/>
          <p14:tracePt t="8825" x="6800850" y="3519488"/>
          <p14:tracePt t="8831" x="6783388" y="3502025"/>
          <p14:tracePt t="8839" x="6754813" y="3475038"/>
          <p14:tracePt t="8847" x="6691313" y="3446463"/>
          <p14:tracePt t="8855" x="6618288" y="3402013"/>
          <p14:tracePt t="8863" x="6537325" y="3365500"/>
          <p14:tracePt t="8870" x="6491288" y="3346450"/>
          <p14:tracePt t="8878" x="6391275" y="3309938"/>
          <p14:tracePt t="8886" x="6318250" y="3302000"/>
          <p14:tracePt t="8895" x="6235700" y="3273425"/>
          <p14:tracePt t="8913" x="6072188" y="3246438"/>
          <p14:tracePt t="8920" x="5972175" y="3228975"/>
          <p14:tracePt t="8930" x="5899150" y="3228975"/>
          <p14:tracePt t="8936" x="5789613" y="3228975"/>
          <p14:tracePt t="8946" x="5716588" y="3228975"/>
          <p14:tracePt t="8952" x="5643563" y="3228975"/>
          <p14:tracePt t="8962" x="5597525" y="3228975"/>
          <p14:tracePt t="8968" x="5570538" y="3228975"/>
          <p14:tracePt t="8976" x="5551488" y="3228975"/>
          <p14:tracePt t="8986" x="5543550" y="3228975"/>
          <p14:tracePt t="8992" x="5534025" y="3228975"/>
          <p14:tracePt t="9008" x="5524500" y="3228975"/>
          <p14:tracePt t="9032" x="5514975" y="3228975"/>
          <p14:tracePt t="9048" x="5478463" y="3228975"/>
          <p14:tracePt t="9056" x="5434013" y="3228975"/>
          <p14:tracePt t="9065" x="5378450" y="3228975"/>
          <p14:tracePt t="9074" x="5287963" y="3228975"/>
          <p14:tracePt t="9079" x="5195888" y="3228975"/>
          <p14:tracePt t="9088" x="5086350" y="3228975"/>
          <p14:tracePt t="9095" x="4959350" y="3219450"/>
          <p14:tracePt t="9103" x="4868863" y="3192463"/>
          <p14:tracePt t="9112" x="4730750" y="3173413"/>
          <p14:tracePt t="9120" x="4659313" y="3163888"/>
          <p14:tracePt t="9131" x="4549775" y="3163888"/>
          <p14:tracePt t="9137" x="4503738" y="3155950"/>
          <p14:tracePt t="9147" x="4476750" y="3155950"/>
          <p14:tracePt t="9152" x="4457700" y="3127375"/>
          <p14:tracePt t="9248" x="4440238" y="3127375"/>
          <p14:tracePt t="9258" x="4413250" y="3127375"/>
          <p14:tracePt t="9264" x="4357688" y="3127375"/>
          <p14:tracePt t="9275" x="4267200" y="3127375"/>
          <p14:tracePt t="9279" x="4211638" y="3127375"/>
          <p14:tracePt t="9287" x="4129088" y="3127375"/>
          <p14:tracePt t="9295" x="4038600" y="3127375"/>
          <p14:tracePt t="9303" x="4011613" y="3127375"/>
          <p14:tracePt t="9312" x="3984625" y="3119438"/>
          <p14:tracePt t="9319" x="3975100" y="3119438"/>
          <p14:tracePt t="9328" x="3965575" y="3119438"/>
          <p14:tracePt t="9335" x="3956050" y="3109913"/>
          <p14:tracePt t="9368" x="3956050" y="3100388"/>
          <p14:tracePt t="9384" x="3956050" y="3082925"/>
          <p14:tracePt t="9400" x="3975100" y="3073400"/>
          <p14:tracePt t="9408" x="3984625" y="3063875"/>
          <p14:tracePt t="9432" x="3992563" y="3063875"/>
          <p14:tracePt t="9489" x="4011613" y="3063875"/>
          <p14:tracePt t="9495" x="4021138" y="3063875"/>
          <p14:tracePt t="9518" x="4029075" y="3063875"/>
          <p14:tracePt t="9551" x="4038600" y="3082925"/>
          <p14:tracePt t="9567" x="4038600" y="3090863"/>
          <p14:tracePt t="9583" x="4038600" y="3109913"/>
          <p14:tracePt t="9590" x="4038600" y="3119438"/>
          <p14:tracePt t="9598" x="4038600" y="3136900"/>
          <p14:tracePt t="9608" x="4038600" y="3163888"/>
          <p14:tracePt t="9615" x="4021138" y="3192463"/>
          <p14:tracePt t="9622" x="4021138" y="3209925"/>
          <p14:tracePt t="9631" x="4021138" y="3255963"/>
          <p14:tracePt t="9638" x="4021138" y="3309938"/>
          <p14:tracePt t="9647" x="4021138" y="3382963"/>
          <p14:tracePt t="9654" x="4021138" y="3438525"/>
          <p14:tracePt t="9663" x="4021138" y="3529013"/>
          <p14:tracePt t="9671" x="4021138" y="3584575"/>
          <p14:tracePt t="9679" x="4021138" y="3675063"/>
          <p14:tracePt t="9687" x="4021138" y="3738563"/>
          <p14:tracePt t="9695" x="4021138" y="3794125"/>
          <p14:tracePt t="9703" x="4021138" y="3830638"/>
          <p14:tracePt t="9710" x="4021138" y="3857625"/>
          <p14:tracePt t="9719" x="4021138" y="3903663"/>
          <p14:tracePt t="9728" x="4021138" y="3921125"/>
          <p14:tracePt t="9744" x="4021138" y="3940175"/>
          <p14:tracePt t="10059" x="4021138" y="3911600"/>
          <p14:tracePt t="10063" x="4021138" y="3894138"/>
          <p14:tracePt t="10071" x="4021138" y="3867150"/>
          <p14:tracePt t="10079" x="4029075" y="3848100"/>
          <p14:tracePt t="10088" x="4038600" y="3811588"/>
          <p14:tracePt t="10095" x="4075113" y="3784600"/>
          <p14:tracePt t="10103" x="4084638" y="3767138"/>
          <p14:tracePt t="10110" x="4094163" y="3748088"/>
          <p14:tracePt t="10120" x="4121150" y="3702050"/>
          <p14:tracePt t="10130" x="4138613" y="3684588"/>
          <p14:tracePt t="10135" x="4157663" y="3665538"/>
          <p14:tracePt t="10143" x="4175125" y="3648075"/>
          <p14:tracePt t="10151" x="4175125" y="3638550"/>
          <p14:tracePt t="10158" x="4184650" y="3629025"/>
          <p14:tracePt t="10167" x="4184650" y="3621088"/>
          <p14:tracePt t="10175" x="4194175" y="3602038"/>
          <p14:tracePt t="10183" x="4211638" y="3592513"/>
          <p14:tracePt t="10190" x="4221163" y="3584575"/>
          <p14:tracePt t="10199" x="4230688" y="3565525"/>
          <p14:tracePt t="10215" x="4248150" y="3538538"/>
          <p14:tracePt t="10223" x="4257675" y="3519488"/>
          <p14:tracePt t="10231" x="4275138" y="3475038"/>
          <p14:tracePt t="10239" x="4284663" y="3455988"/>
          <p14:tracePt t="10247" x="4303713" y="3419475"/>
          <p14:tracePt t="10255" x="4321175" y="3382963"/>
          <p14:tracePt t="10263" x="4348163" y="3338513"/>
          <p14:tracePt t="10271" x="4367213" y="3319463"/>
          <p14:tracePt t="10279" x="4376738" y="3302000"/>
          <p14:tracePt t="10286" x="4403725" y="3255963"/>
          <p14:tracePt t="10296" x="4430713" y="3236913"/>
          <p14:tracePt t="10303" x="4430713" y="3228975"/>
          <p14:tracePt t="10311" x="4448175" y="3209925"/>
          <p14:tracePt t="10318" x="4457700" y="3209925"/>
          <p14:tracePt t="10327" x="4484688" y="3200400"/>
          <p14:tracePt t="10335" x="4503738" y="3192463"/>
          <p14:tracePt t="10344" x="4521200" y="3182938"/>
          <p14:tracePt t="10351" x="4540250" y="3173413"/>
          <p14:tracePt t="10359" x="4576763" y="3163888"/>
          <p14:tracePt t="10367" x="4603750" y="3163888"/>
          <p14:tracePt t="10375" x="4676775" y="3146425"/>
          <p14:tracePt t="10383" x="4730750" y="3127375"/>
          <p14:tracePt t="10391" x="4795838" y="3109913"/>
          <p14:tracePt t="10399" x="4886325" y="3090863"/>
          <p14:tracePt t="10407" x="4949825" y="3054350"/>
          <p14:tracePt t="10415" x="5014913" y="3046413"/>
          <p14:tracePt t="10423" x="5032375" y="3036888"/>
          <p14:tracePt t="10431" x="5041900" y="3027363"/>
          <p14:tracePt t="10439" x="5059363" y="3009900"/>
          <p14:tracePt t="10447" x="5068888" y="3000375"/>
          <p14:tracePt t="10567" x="5068888" y="2990850"/>
          <p14:tracePt t="10575" x="5059363" y="2990850"/>
          <p14:tracePt t="10583" x="5041900" y="2990850"/>
          <p14:tracePt t="10591" x="5022850" y="2990850"/>
          <p14:tracePt t="10599" x="4995863" y="2990850"/>
          <p14:tracePt t="10607" x="4986338" y="2990850"/>
          <p14:tracePt t="10615" x="4978400" y="2990850"/>
          <p14:tracePt t="10623" x="4968875" y="2990850"/>
          <p14:tracePt t="10631" x="4949825" y="2990850"/>
          <p14:tracePt t="10663" x="4941888" y="2990850"/>
          <p14:tracePt t="10671" x="4932363" y="2990850"/>
          <p14:tracePt t="10680" x="4913313" y="2990850"/>
          <p14:tracePt t="10689" x="4905375" y="2990850"/>
          <p14:tracePt t="10695" x="4876800" y="2990850"/>
          <p14:tracePt t="10702" x="4849813" y="2982913"/>
          <p14:tracePt t="10710" x="4795838" y="2982913"/>
          <p14:tracePt t="10718" x="4730750" y="2954338"/>
          <p14:tracePt t="10727" x="4659313" y="2946400"/>
          <p14:tracePt t="10735" x="4549775" y="2927350"/>
          <p14:tracePt t="10744" x="4476750" y="2927350"/>
          <p14:tracePt t="10750" x="4413250" y="2917825"/>
          <p14:tracePt t="10759" x="4330700" y="2890838"/>
          <p14:tracePt t="10766" x="4275138" y="2881313"/>
          <p14:tracePt t="10775" x="4248150" y="2881313"/>
          <p14:tracePt t="10783" x="4202113" y="2873375"/>
          <p14:tracePt t="10791" x="4194175" y="2873375"/>
          <p14:tracePt t="10857" x="4175125" y="2873375"/>
          <p14:tracePt t="10871" x="4148138" y="2873375"/>
          <p14:tracePt t="10879" x="4129088" y="2873375"/>
          <p14:tracePt t="10887" x="4102100" y="2873375"/>
          <p14:tracePt t="10894" x="4094163" y="2873375"/>
          <p14:tracePt t="10903" x="4065588" y="2881313"/>
          <p14:tracePt t="10912" x="4038600" y="2881313"/>
          <p14:tracePt t="10919" x="4011613" y="2881313"/>
          <p14:tracePt t="10928" x="3992563" y="2881313"/>
          <p14:tracePt t="10934" x="3965575" y="2881313"/>
          <p14:tracePt t="11091" x="3965575" y="2890838"/>
          <p14:tracePt t="11119" x="3975100" y="2909888"/>
          <p14:tracePt t="11127" x="3992563" y="2917825"/>
          <p14:tracePt t="11136" x="4002088" y="2927350"/>
          <p14:tracePt t="11146" x="4011613" y="2927350"/>
          <p14:tracePt t="11162" x="4029075" y="2927350"/>
          <p14:tracePt t="11209" x="4038600" y="2927350"/>
          <p14:tracePt t="11271" x="4048125" y="2927350"/>
          <p14:tracePt t="11279" x="4057650" y="2927350"/>
          <p14:tracePt t="11296" x="4065588" y="2946400"/>
          <p14:tracePt t="11304" x="4075113" y="2954338"/>
          <p14:tracePt t="11311" x="4075113" y="2973388"/>
          <p14:tracePt t="11320" x="4084638" y="2982913"/>
          <p14:tracePt t="11330" x="4084638" y="3009900"/>
          <p14:tracePt t="11336" x="4084638" y="3017838"/>
          <p14:tracePt t="11346" x="4084638" y="3036888"/>
          <p14:tracePt t="11362" x="4084638" y="3046413"/>
          <p14:tracePt t="11380" x="4084638" y="3054350"/>
          <p14:tracePt t="11449" x="4084638" y="3063875"/>
          <p14:tracePt t="11456" x="4084638" y="3082925"/>
          <p14:tracePt t="11464" x="4084638" y="3090863"/>
          <p14:tracePt t="11488" x="4094163" y="3100388"/>
          <p14:tracePt t="11495" x="4094163" y="3119438"/>
          <p14:tracePt t="11503" x="4094163" y="3127375"/>
          <p14:tracePt t="11512" x="4102100" y="3146425"/>
          <p14:tracePt t="11519" x="4102100" y="3163888"/>
          <p14:tracePt t="11530" x="4111625" y="3182938"/>
          <p14:tracePt t="11536" x="4121150" y="3192463"/>
          <p14:tracePt t="11552" x="4121150" y="3209925"/>
          <p14:tracePt t="11562" x="4129088" y="3228975"/>
          <p14:tracePt t="11583" x="4129088" y="3236913"/>
          <p14:tracePt t="11596" x="4138613" y="3246438"/>
          <p14:tracePt t="11777" x="4138613" y="3255963"/>
          <p14:tracePt t="11785" x="4138613" y="3265488"/>
          <p14:tracePt t="11795" x="4138613" y="3292475"/>
          <p14:tracePt t="11801" x="4138613" y="3309938"/>
          <p14:tracePt t="11809" x="4138613" y="3338513"/>
          <p14:tracePt t="11816" x="4138613" y="3346450"/>
          <p14:tracePt t="11823" x="4138613" y="3365500"/>
          <p14:tracePt t="11832" x="4138613" y="3392488"/>
          <p14:tracePt t="11840" x="4138613" y="3411538"/>
          <p14:tracePt t="11848" x="4111625" y="3455988"/>
          <p14:tracePt t="11856" x="4094163" y="3475038"/>
          <p14:tracePt t="11864" x="4048125" y="3511550"/>
          <p14:tracePt t="11873" x="4021138" y="3519488"/>
          <p14:tracePt t="11879" x="3984625" y="3538538"/>
          <p14:tracePt t="11887" x="3956050" y="3556000"/>
          <p14:tracePt t="11895" x="3929063" y="3556000"/>
          <p14:tracePt t="11903" x="3919538" y="3565525"/>
          <p14:tracePt t="11912" x="3902075" y="3565525"/>
          <p14:tracePt t="11919" x="3856038" y="3575050"/>
          <p14:tracePt t="11935" x="3829050" y="3575050"/>
          <p14:tracePt t="11944" x="3810000" y="3575050"/>
          <p14:tracePt t="11951" x="3792538" y="3575050"/>
          <p14:tracePt t="11959" x="3783013" y="3575050"/>
          <p14:tracePt t="11967" x="3765550" y="3575050"/>
          <p14:tracePt t="11977" x="3746500" y="3575050"/>
          <p14:tracePt t="11994" x="3729038" y="3575050"/>
          <p14:tracePt t="12007" x="3683000" y="3548063"/>
          <p14:tracePt t="12014" x="3673475" y="3548063"/>
          <p14:tracePt t="12022" x="3673475" y="3538538"/>
          <p14:tracePt t="12031" x="3619500" y="3502025"/>
          <p14:tracePt t="12039" x="3609975" y="3492500"/>
          <p14:tracePt t="12047" x="3592513" y="3482975"/>
          <p14:tracePt t="12054" x="3536950" y="3465513"/>
          <p14:tracePt t="12063" x="3527425" y="3446463"/>
          <p14:tracePt t="12071" x="3519488" y="3438525"/>
          <p14:tracePt t="12079" x="3509963" y="3411538"/>
          <p14:tracePt t="12087" x="3500438" y="3382963"/>
          <p14:tracePt t="12096" x="3490913" y="3355975"/>
          <p14:tracePt t="12103" x="3482975" y="3328988"/>
          <p14:tracePt t="12111" x="3482975" y="3292475"/>
          <p14:tracePt t="12118" x="3482975" y="3255963"/>
          <p14:tracePt t="12127" x="3482975" y="3209925"/>
          <p14:tracePt t="12135" x="3482975" y="3173413"/>
          <p14:tracePt t="12144" x="3490913" y="3146425"/>
          <p14:tracePt t="12151" x="3527425" y="3100388"/>
          <p14:tracePt t="12163" x="3582988" y="3027363"/>
          <p14:tracePt t="12168" x="3609975" y="3009900"/>
          <p14:tracePt t="12179" x="3673475" y="2963863"/>
          <p14:tracePt t="12183" x="3738563" y="2927350"/>
          <p14:tracePt t="12196" x="3765550" y="2917825"/>
          <p14:tracePt t="12199" x="3792538" y="2900363"/>
          <p14:tracePt t="12207" x="3846513" y="2890838"/>
          <p14:tracePt t="12216" x="3892550" y="2873375"/>
          <p14:tracePt t="12224" x="3938588" y="2873375"/>
          <p14:tracePt t="12233" x="3975100" y="2873375"/>
          <p14:tracePt t="12241" x="4002088" y="2873375"/>
          <p14:tracePt t="12249" x="4048125" y="2873375"/>
          <p14:tracePt t="12256" x="4075113" y="2873375"/>
          <p14:tracePt t="12264" x="4102100" y="2873375"/>
          <p14:tracePt t="12270" x="4138613" y="2881313"/>
          <p14:tracePt t="12278" x="4157663" y="2900363"/>
          <p14:tracePt t="12286" x="4165600" y="2909888"/>
          <p14:tracePt t="12296" x="4184650" y="2936875"/>
          <p14:tracePt t="12304" x="4194175" y="2954338"/>
          <p14:tracePt t="12313" x="4202113" y="2973388"/>
          <p14:tracePt t="12320" x="4211638" y="3000375"/>
          <p14:tracePt t="12331" x="4211638" y="3017838"/>
          <p14:tracePt t="12337" x="4230688" y="3063875"/>
          <p14:tracePt t="12345" x="4238625" y="3109913"/>
          <p14:tracePt t="12352" x="4248150" y="3127375"/>
          <p14:tracePt t="12361" x="4257675" y="3146425"/>
          <p14:tracePt t="12368" x="4257675" y="3155950"/>
          <p14:tracePt t="12384" x="4257675" y="3182938"/>
          <p14:tracePt t="12392" x="4257675" y="3192463"/>
          <p14:tracePt t="12408" x="4257675" y="3200400"/>
          <p14:tracePt t="12416" x="4257675" y="3209925"/>
          <p14:tracePt t="12432" x="4257675" y="3228975"/>
          <p14:tracePt t="12440" x="4257675" y="3236913"/>
          <p14:tracePt t="12456" x="4248150" y="3255963"/>
          <p14:tracePt t="12464" x="4230688" y="3273425"/>
          <p14:tracePt t="12472" x="4221163" y="3282950"/>
          <p14:tracePt t="12479" x="4202113" y="3302000"/>
          <p14:tracePt t="12487" x="4184650" y="3319463"/>
          <p14:tracePt t="12495" x="4165600" y="3346450"/>
          <p14:tracePt t="12503" x="4138613" y="3375025"/>
          <p14:tracePt t="12512" x="4129088" y="3382963"/>
          <p14:tracePt t="12520" x="4129088" y="3392488"/>
          <p14:tracePt t="12528" x="4111625" y="3411538"/>
          <p14:tracePt t="12535" x="4102100" y="3411538"/>
          <p14:tracePt t="12584" x="4094163" y="3419475"/>
          <p14:tracePt t="12713" x="4057650" y="3438525"/>
          <p14:tracePt t="12720" x="4011613" y="3438525"/>
          <p14:tracePt t="12729" x="3984625" y="3446463"/>
          <p14:tracePt t="12736" x="3956050" y="3455988"/>
          <p14:tracePt t="12745" x="3911600" y="3475038"/>
          <p14:tracePt t="12752" x="3902075" y="3475038"/>
          <p14:tracePt t="12762" x="3865563" y="3482975"/>
          <p14:tracePt t="12768" x="3846513" y="3482975"/>
          <p14:tracePt t="12778" x="3819525" y="3482975"/>
          <p14:tracePt t="12785" x="3802063" y="3482975"/>
          <p14:tracePt t="12796" x="3783013" y="3482975"/>
          <p14:tracePt t="12801" x="3765550" y="3482975"/>
          <p14:tracePt t="12808" x="3756025" y="3482975"/>
          <p14:tracePt t="12824" x="3746500" y="3482975"/>
          <p14:tracePt t="12847" x="3738563" y="3482975"/>
          <p14:tracePt t="12856" x="3729038" y="3465513"/>
          <p14:tracePt t="12864" x="3729038" y="3438525"/>
          <p14:tracePt t="12872" x="3729038" y="3411538"/>
          <p14:tracePt t="12880" x="3729038" y="3365500"/>
          <p14:tracePt t="12888" x="3729038" y="3338513"/>
          <p14:tracePt t="12894" x="3729038" y="3309938"/>
          <p14:tracePt t="12903" x="3729038" y="3292475"/>
          <p14:tracePt t="12910" x="3729038" y="3273425"/>
          <p14:tracePt t="12919" x="3729038" y="3265488"/>
          <p14:tracePt t="12927" x="3738563" y="3236913"/>
          <p14:tracePt t="12943" x="3746500" y="3219450"/>
          <p14:tracePt t="12959" x="3756025" y="3192463"/>
          <p14:tracePt t="12967" x="3765550" y="3192463"/>
          <p14:tracePt t="12974" x="3775075" y="3182938"/>
          <p14:tracePt t="12991" x="3783013" y="3182938"/>
          <p14:tracePt t="12998" x="3802063" y="3173413"/>
          <p14:tracePt t="13007" x="3810000" y="3173413"/>
          <p14:tracePt t="13014" x="3829050" y="3173413"/>
          <p14:tracePt t="13023" x="3846513" y="3173413"/>
          <p14:tracePt t="13031" x="3856038" y="3173413"/>
          <p14:tracePt t="13039" x="3856038" y="3163888"/>
          <p14:tracePt t="13367" x="3865563" y="3163888"/>
          <p14:tracePt t="13375" x="3892550" y="3163888"/>
          <p14:tracePt t="13383" x="3911600" y="3163888"/>
          <p14:tracePt t="13391" x="3965575" y="3163888"/>
          <p14:tracePt t="13399" x="4021138" y="3163888"/>
          <p14:tracePt t="13407" x="4111625" y="3163888"/>
          <p14:tracePt t="13415" x="4221163" y="3163888"/>
          <p14:tracePt t="13423" x="4348163" y="3163888"/>
          <p14:tracePt t="13431" x="4494213" y="3163888"/>
          <p14:tracePt t="13439" x="4622800" y="3163888"/>
          <p14:tracePt t="13447" x="4749800" y="3163888"/>
          <p14:tracePt t="13455" x="4840288" y="3163888"/>
          <p14:tracePt t="13465" x="4913313" y="3163888"/>
          <p14:tracePt t="13472" x="4978400" y="3163888"/>
          <p14:tracePt t="13480" x="5049838" y="3182938"/>
          <p14:tracePt t="13489" x="5086350" y="3192463"/>
          <p14:tracePt t="13500" x="5122863" y="3192463"/>
          <p14:tracePt t="13502" x="5132388" y="3192463"/>
          <p14:tracePt t="13527" x="5141913" y="3192463"/>
          <p14:tracePt t="13543" x="5159375" y="3192463"/>
          <p14:tracePt t="13551" x="5178425" y="3192463"/>
          <p14:tracePt t="13560" x="5214938" y="3192463"/>
          <p14:tracePt t="13567" x="5287963" y="3192463"/>
          <p14:tracePt t="13575" x="5341938" y="3192463"/>
          <p14:tracePt t="13583" x="5451475" y="3192463"/>
          <p14:tracePt t="13591" x="5580063" y="3192463"/>
          <p14:tracePt t="13598" x="5707063" y="3192463"/>
          <p14:tracePt t="13606" x="5834063" y="3192463"/>
          <p14:tracePt t="13615" x="5962650" y="3192463"/>
          <p14:tracePt t="13623" x="6053138" y="3192463"/>
          <p14:tracePt t="13631" x="6181725" y="3192463"/>
          <p14:tracePt t="13639" x="6291263" y="3192463"/>
          <p14:tracePt t="13648" x="6399213" y="3192463"/>
          <p14:tracePt t="13656" x="6508750" y="3192463"/>
          <p14:tracePt t="13665" x="6600825" y="3192463"/>
          <p14:tracePt t="13671" x="6710363" y="3192463"/>
          <p14:tracePt t="13682" x="6800850" y="3192463"/>
          <p14:tracePt t="13687" x="6929438" y="3192463"/>
          <p14:tracePt t="13697" x="7073900" y="3192463"/>
          <p14:tracePt t="13702" x="7219950" y="3192463"/>
          <p14:tracePt t="13712" x="7385050" y="3192463"/>
          <p14:tracePt t="13719" x="7585075" y="3192463"/>
          <p14:tracePt t="13727" x="7785100" y="3192463"/>
          <p14:tracePt t="13735" x="7977188" y="3192463"/>
          <p14:tracePt t="13744" x="8204200" y="3192463"/>
          <p14:tracePt t="13751" x="8378825" y="3192463"/>
          <p14:tracePt t="13760" x="8578850" y="3192463"/>
          <p14:tracePt t="13767" x="8778875" y="3192463"/>
          <p14:tracePt t="13775" x="8980488" y="3192463"/>
          <p14:tracePt t="13984" x="8834438" y="3192463"/>
          <p14:tracePt t="13992" x="8578850" y="3192463"/>
          <p14:tracePt t="14003" x="8350250" y="3192463"/>
          <p14:tracePt t="14006" x="8150225" y="3192463"/>
          <p14:tracePt t="14015" x="7950200" y="3192463"/>
          <p14:tracePt t="14023" x="7777163" y="3192463"/>
          <p14:tracePt t="14031" x="7594600" y="3192463"/>
          <p14:tracePt t="14038" x="7366000" y="3192463"/>
          <p14:tracePt t="14047" x="7146925" y="3192463"/>
          <p14:tracePt t="14054" x="6873875" y="3209925"/>
          <p14:tracePt t="14063" x="6527800" y="3228975"/>
          <p14:tracePt t="14071" x="6181725" y="3246438"/>
          <p14:tracePt t="14079" x="5853113" y="3246438"/>
          <p14:tracePt t="14087" x="5551488" y="3246438"/>
          <p14:tracePt t="14095" x="5214938" y="3246438"/>
          <p14:tracePt t="14103" x="4913313" y="3246438"/>
          <p14:tracePt t="14110" x="4649788" y="3246438"/>
          <p14:tracePt t="14119" x="4448175" y="3246438"/>
          <p14:tracePt t="14127" x="4257675" y="3246438"/>
          <p14:tracePt t="14135" x="4094163" y="3246438"/>
          <p14:tracePt t="14144" x="3965575" y="3246438"/>
          <p14:tracePt t="14151" x="3892550" y="3246438"/>
          <p14:tracePt t="14161" x="3829050" y="3246438"/>
          <p14:tracePt t="14168" x="3765550" y="3209925"/>
          <p14:tracePt t="14176" x="3729038" y="3200400"/>
          <p14:tracePt t="14183" x="3719513" y="3200400"/>
          <p14:tracePt t="14191" x="3683000" y="3192463"/>
          <p14:tracePt t="14199" x="3646488" y="3173413"/>
          <p14:tracePt t="14207" x="3629025" y="3163888"/>
          <p14:tracePt t="14215" x="3609975" y="3163888"/>
          <p14:tracePt t="14328" x="3609975" y="3155950"/>
          <p14:tracePt t="14338" x="3609975" y="3146425"/>
          <p14:tracePt t="14350" x="3629025" y="3127375"/>
          <p14:tracePt t="14359" x="3636963" y="3119438"/>
          <p14:tracePt t="14367" x="3665538" y="3109913"/>
          <p14:tracePt t="14375" x="3702050" y="3109913"/>
          <p14:tracePt t="14383" x="3738563" y="3100388"/>
          <p14:tracePt t="14390" x="3792538" y="3082925"/>
          <p14:tracePt t="14399" x="3838575" y="3063875"/>
          <p14:tracePt t="14407" x="3892550" y="3054350"/>
          <p14:tracePt t="14416" x="3938588" y="3046413"/>
          <p14:tracePt t="14423" x="3984625" y="3009900"/>
          <p14:tracePt t="14430" x="4011613" y="3000375"/>
          <p14:tracePt t="14439" x="4057650" y="2990850"/>
          <p14:tracePt t="14448" x="4102100" y="2963863"/>
          <p14:tracePt t="14454" x="4121150" y="2954338"/>
          <p14:tracePt t="14463" x="4165600" y="2946400"/>
          <p14:tracePt t="14471" x="4165600" y="2936875"/>
          <p14:tracePt t="14479" x="4184650" y="2936875"/>
          <p14:tracePt t="14487" x="4194175" y="2927350"/>
          <p14:tracePt t="14510" x="4202113" y="2927350"/>
          <p14:tracePt t="14536" x="4230688" y="2927350"/>
          <p14:tracePt t="14544" x="4248150" y="2927350"/>
          <p14:tracePt t="14553" x="4275138" y="2927350"/>
          <p14:tracePt t="14560" x="4294188" y="2927350"/>
          <p14:tracePt t="14567" x="4321175" y="2927350"/>
          <p14:tracePt t="14574" x="4330700" y="2927350"/>
          <p14:tracePt t="14649" x="4340225" y="2927350"/>
          <p14:tracePt t="14711" x="4330700" y="2927350"/>
          <p14:tracePt t="14719" x="4303713" y="2927350"/>
          <p14:tracePt t="14727" x="4275138" y="2946400"/>
          <p14:tracePt t="14735" x="4257675" y="2963863"/>
          <p14:tracePt t="14743" x="4221163" y="2982913"/>
          <p14:tracePt t="14751" x="4175125" y="3009900"/>
          <p14:tracePt t="14760" x="4148138" y="3027363"/>
          <p14:tracePt t="14767" x="4121150" y="3046413"/>
          <p14:tracePt t="14775" x="4084638" y="3073400"/>
          <p14:tracePt t="14783" x="4021138" y="3100388"/>
          <p14:tracePt t="14791" x="3992563" y="3136900"/>
          <p14:tracePt t="14799" x="3975100" y="3146425"/>
          <p14:tracePt t="14806" x="3948113" y="3163888"/>
          <p14:tracePt t="14815" x="3911600" y="3192463"/>
          <p14:tracePt t="14823" x="3902075" y="3209925"/>
          <p14:tracePt t="14831" x="3892550" y="3246438"/>
          <p14:tracePt t="14839" x="3875088" y="3265488"/>
          <p14:tracePt t="14847" x="3865563" y="3282950"/>
          <p14:tracePt t="14854" x="3856038" y="3302000"/>
          <p14:tracePt t="14863" x="3856038" y="3309938"/>
          <p14:tracePt t="14871" x="3846513" y="3328988"/>
          <p14:tracePt t="14886" x="3838575" y="3346450"/>
          <p14:tracePt t="15048" x="3829050" y="3355975"/>
          <p14:tracePt t="15056" x="3819525" y="3355975"/>
          <p14:tracePt t="15354" x="3802063" y="3365500"/>
          <p14:tracePt t="15431" x="3792538" y="3375025"/>
          <p14:tracePt t="15441" x="3792538" y="3382963"/>
          <p14:tracePt t="15448" x="3783013" y="3392488"/>
          <p14:tracePt t="15456" x="3775075" y="3402013"/>
          <p14:tracePt t="15464" x="3765550" y="3411538"/>
          <p14:tracePt t="15480" x="3765550" y="3438525"/>
          <p14:tracePt t="15487" x="3765550" y="3446463"/>
          <p14:tracePt t="15495" x="3765550" y="3455988"/>
          <p14:tracePt t="15502" x="3765550" y="3475038"/>
          <p14:tracePt t="15511" x="3765550" y="3482975"/>
          <p14:tracePt t="15526" x="3765550" y="3492500"/>
          <p14:tracePt t="15664" x="3765550" y="3482975"/>
          <p14:tracePt t="15743" x="3765550" y="3475038"/>
          <p14:tracePt t="15751" x="3775075" y="3475038"/>
          <p14:tracePt t="15761" x="3783013" y="3475038"/>
          <p14:tracePt t="15766" x="3783013" y="3465513"/>
          <p14:tracePt t="15774" x="3792538" y="3465513"/>
          <p14:tracePt t="15783" x="3810000" y="3465513"/>
          <p14:tracePt t="15791" x="3838575" y="3446463"/>
          <p14:tracePt t="15799" x="3856038" y="3446463"/>
          <p14:tracePt t="15806" x="3865563" y="3438525"/>
          <p14:tracePt t="15814" x="3875088" y="3438525"/>
          <p14:tracePt t="15822" x="3883025" y="3438525"/>
          <p14:tracePt t="15831" x="3902075" y="3429000"/>
          <p14:tracePt t="15936" x="3883025" y="3429000"/>
          <p14:tracePt t="15943" x="3846513" y="3455988"/>
          <p14:tracePt t="15951" x="3756025" y="3482975"/>
          <p14:tracePt t="15960" x="3702050" y="3519488"/>
          <p14:tracePt t="15967" x="3629025" y="3548063"/>
          <p14:tracePt t="15975" x="3546475" y="3584575"/>
          <p14:tracePt t="15982" x="3482975" y="3592513"/>
          <p14:tracePt t="15990" x="3419475" y="3638550"/>
          <p14:tracePt t="15999" x="3382963" y="3648075"/>
          <p14:tracePt t="16006" x="3354388" y="3648075"/>
          <p14:tracePt t="16015" x="3309938" y="3657600"/>
          <p14:tracePt t="16023" x="3300413" y="3657600"/>
          <p14:tracePt t="16031" x="3273425" y="3657600"/>
          <p14:tracePt t="16055" x="3263900" y="3657600"/>
          <p14:tracePt t="16063" x="3244850" y="3648075"/>
          <p14:tracePt t="16071" x="3244850" y="3638550"/>
          <p14:tracePt t="16079" x="3244850" y="3602038"/>
          <p14:tracePt t="16087" x="3244850" y="3565525"/>
          <p14:tracePt t="16094" x="3244850" y="3529013"/>
          <p14:tracePt t="16103" x="3254375" y="3492500"/>
          <p14:tracePt t="16111" x="3254375" y="3446463"/>
          <p14:tracePt t="16118" x="3273425" y="3429000"/>
          <p14:tracePt t="16127" x="3281363" y="3402013"/>
          <p14:tracePt t="16134" x="3290888" y="3382963"/>
          <p14:tracePt t="16144" x="3300413" y="3355975"/>
          <p14:tracePt t="16151" x="3309938" y="3346450"/>
          <p14:tracePt t="16159" x="3327400" y="3338513"/>
          <p14:tracePt t="16167" x="3336925" y="3338513"/>
          <p14:tracePt t="16175" x="3354388" y="3328988"/>
          <p14:tracePt t="16183" x="3390900" y="3309938"/>
          <p14:tracePt t="16191" x="3419475" y="3309938"/>
          <p14:tracePt t="16199" x="3473450" y="3309938"/>
          <p14:tracePt t="16207" x="3536950" y="3292475"/>
          <p14:tracePt t="16215" x="3609975" y="3292475"/>
          <p14:tracePt t="16223" x="3702050" y="3292475"/>
          <p14:tracePt t="16231" x="3756025" y="3292475"/>
          <p14:tracePt t="16240" x="3829050" y="3292475"/>
          <p14:tracePt t="16247" x="3883025" y="3292475"/>
          <p14:tracePt t="16255" x="3938588" y="3292475"/>
          <p14:tracePt t="16263" x="4002088" y="3292475"/>
          <p14:tracePt t="16272" x="4038600" y="3292475"/>
          <p14:tracePt t="16279" x="4048125" y="3292475"/>
          <p14:tracePt t="16287" x="4065588" y="3292475"/>
          <p14:tracePt t="16328" x="4075113" y="3292475"/>
          <p14:tracePt t="16344" x="4084638" y="3302000"/>
          <p14:tracePt t="16352" x="4084638" y="3309938"/>
          <p14:tracePt t="16376" x="4084638" y="3328988"/>
          <p14:tracePt t="16392" x="4084638" y="3338513"/>
          <p14:tracePt t="16400" x="4084638" y="3346450"/>
          <p14:tracePt t="16408" x="4084638" y="3365500"/>
          <p14:tracePt t="16416" x="4084638" y="3382963"/>
          <p14:tracePt t="16424" x="4084638" y="3392488"/>
          <p14:tracePt t="16432" x="4075113" y="3429000"/>
          <p14:tracePt t="16442" x="4065588" y="3438525"/>
          <p14:tracePt t="16449" x="4029075" y="3465513"/>
          <p14:tracePt t="16457" x="4002088" y="3475038"/>
          <p14:tracePt t="16465" x="3992563" y="3482975"/>
          <p14:tracePt t="16472" x="3965575" y="3492500"/>
          <p14:tracePt t="16479" x="3938588" y="3511550"/>
          <p14:tracePt t="16487" x="3919538" y="3519488"/>
          <p14:tracePt t="16496" x="3911600" y="3519488"/>
          <p14:tracePt t="16504" x="3902075" y="3529013"/>
          <p14:tracePt t="16577" x="3919538" y="3529013"/>
          <p14:tracePt t="16584" x="3965575" y="3502025"/>
          <p14:tracePt t="16593" x="4002088" y="3502025"/>
          <p14:tracePt t="16600" x="4048125" y="3482975"/>
          <p14:tracePt t="16608" x="4121150" y="3482975"/>
          <p14:tracePt t="16615" x="4211638" y="3455988"/>
          <p14:tracePt t="16623" x="4367213" y="3438525"/>
          <p14:tracePt t="16631" x="4513263" y="3438525"/>
          <p14:tracePt t="16639" x="4667250" y="3438525"/>
          <p14:tracePt t="16647" x="4849813" y="3438525"/>
          <p14:tracePt t="16655" x="5032375" y="3438525"/>
          <p14:tracePt t="16663" x="5159375" y="3438525"/>
          <p14:tracePt t="16671" x="5305425" y="3438525"/>
          <p14:tracePt t="16679" x="5414963" y="3438525"/>
          <p14:tracePt t="16687" x="5487988" y="3438525"/>
          <p14:tracePt t="16695" x="5534025" y="3438525"/>
          <p14:tracePt t="16704" x="5551488" y="3438525"/>
          <p14:tracePt t="16716" x="5570538" y="3438525"/>
          <p14:tracePt t="16745" x="5580063" y="3438525"/>
          <p14:tracePt t="16752" x="5588000" y="3429000"/>
          <p14:tracePt t="16763" x="5616575" y="3429000"/>
          <p14:tracePt t="16768" x="5661025" y="3392488"/>
          <p14:tracePt t="16776" x="5697538" y="3392488"/>
          <p14:tracePt t="16784" x="5761038" y="3382963"/>
          <p14:tracePt t="16792" x="5870575" y="3365500"/>
          <p14:tracePt t="16800" x="5962650" y="3338513"/>
          <p14:tracePt t="16808" x="6080125" y="3328988"/>
          <p14:tracePt t="16815" x="6226175" y="3309938"/>
          <p14:tracePt t="16823" x="6372225" y="3309938"/>
          <p14:tracePt t="16832" x="6527800" y="3309938"/>
          <p14:tracePt t="16840" x="6691313" y="3309938"/>
          <p14:tracePt t="16848" x="6919913" y="3309938"/>
          <p14:tracePt t="16855" x="7092950" y="3309938"/>
          <p14:tracePt t="16864" x="7292975" y="3309938"/>
          <p14:tracePt t="16872" x="7458075" y="3309938"/>
          <p14:tracePt t="16880" x="7675563" y="3309938"/>
          <p14:tracePt t="16888" x="7850188" y="3346450"/>
          <p14:tracePt t="16899" x="8050213" y="3365500"/>
          <p14:tracePt t="16916" x="8451850" y="3411538"/>
          <p14:tracePt t="16919" x="8624888" y="3429000"/>
          <p14:tracePt t="16928" x="8815388" y="3429000"/>
          <p14:tracePt t="16935" x="8961438" y="3429000"/>
          <p14:tracePt t="16944" x="9126538" y="3429000"/>
          <p14:tracePt t="18567" x="8788400" y="3857625"/>
          <p14:tracePt t="18575" x="8396288" y="3921125"/>
          <p14:tracePt t="18583" x="8077200" y="3957638"/>
          <p14:tracePt t="18591" x="7758113" y="4021138"/>
          <p14:tracePt t="18600" x="7521575" y="4040188"/>
          <p14:tracePt t="18609" x="7319963" y="4040188"/>
          <p14:tracePt t="18618" x="7138988" y="4040188"/>
          <p14:tracePt t="18624" x="6973888" y="4049713"/>
          <p14:tracePt t="18632" x="6827838" y="4049713"/>
          <p14:tracePt t="18639" x="6645275" y="4049713"/>
          <p14:tracePt t="18647" x="6464300" y="4067175"/>
          <p14:tracePt t="18655" x="6281738" y="4113213"/>
          <p14:tracePt t="18663" x="6053138" y="4130675"/>
          <p14:tracePt t="18670" x="5743575" y="4149725"/>
          <p14:tracePt t="18679" x="5387975" y="4213225"/>
          <p14:tracePt t="18687" x="5078413" y="4232275"/>
          <p14:tracePt t="18694" x="4703763" y="4232275"/>
          <p14:tracePt t="18703" x="4448175" y="4232275"/>
          <p14:tracePt t="18710" x="4248150" y="4232275"/>
          <p14:tracePt t="18718" x="4048125" y="4232275"/>
          <p14:tracePt t="18727" x="3902075" y="4232275"/>
          <p14:tracePt t="18734" x="3756025" y="4232275"/>
          <p14:tracePt t="18743" x="3665538" y="4232275"/>
          <p14:tracePt t="18750" x="3609975" y="4232275"/>
          <p14:tracePt t="18760" x="3563938" y="4232275"/>
          <p14:tracePt t="18831" x="3563938" y="4222750"/>
          <p14:tracePt t="18848" x="3563938" y="4213225"/>
          <p14:tracePt t="18879" x="3563938" y="4195763"/>
          <p14:tracePt t="18902" x="3563938" y="4186238"/>
          <p14:tracePt t="18911" x="3563938" y="4176713"/>
          <p14:tracePt t="18920" x="3582988" y="4167188"/>
          <p14:tracePt t="18927" x="3609975" y="4159250"/>
          <p14:tracePt t="18935" x="3636963" y="4140200"/>
          <p14:tracePt t="18946" x="3665538" y="4130675"/>
          <p14:tracePt t="18951" x="3692525" y="4122738"/>
          <p14:tracePt t="18961" x="3738563" y="4113213"/>
          <p14:tracePt t="18967" x="3829050" y="4067175"/>
          <p14:tracePt t="18981" x="3911600" y="4040188"/>
          <p14:tracePt t="18983" x="4029075" y="4003675"/>
          <p14:tracePt t="18990" x="4138613" y="3984625"/>
          <p14:tracePt t="18998" x="4257675" y="3940175"/>
          <p14:tracePt t="19009" x="4348163" y="3940175"/>
          <p14:tracePt t="19015" x="4421188" y="3930650"/>
          <p14:tracePt t="19022" x="4467225" y="3921125"/>
          <p14:tracePt t="19031" x="4476750" y="3921125"/>
          <p14:tracePt t="19039" x="4484688" y="3911600"/>
          <p14:tracePt t="19110" x="4467225" y="3911600"/>
          <p14:tracePt t="19119" x="4457700" y="3911600"/>
          <p14:tracePt t="19127" x="4448175" y="3911600"/>
          <p14:tracePt t="19135" x="4430713" y="3911600"/>
          <p14:tracePt t="19146" x="4413250" y="3930650"/>
          <p14:tracePt t="19161" x="4403725" y="3940175"/>
          <p14:tracePt t="19167" x="4384675" y="3948113"/>
          <p14:tracePt t="19178" x="4367213" y="3957638"/>
          <p14:tracePt t="19183" x="4330700" y="3976688"/>
          <p14:tracePt t="19193" x="4311650" y="3984625"/>
          <p14:tracePt t="19199" x="4275138" y="4003675"/>
          <p14:tracePt t="19208" x="4248150" y="4013200"/>
          <p14:tracePt t="19215" x="4221163" y="4030663"/>
          <p14:tracePt t="19223" x="4202113" y="4049713"/>
          <p14:tracePt t="19231" x="4194175" y="4049713"/>
          <p14:tracePt t="19238" x="4165600" y="4049713"/>
          <p14:tracePt t="19336" x="4157663" y="4049713"/>
          <p14:tracePt t="19352" x="4157663" y="4040188"/>
          <p14:tracePt t="19362" x="4157663" y="4030663"/>
          <p14:tracePt t="19369" x="4157663" y="4021138"/>
          <p14:tracePt t="19379" x="4157663" y="3994150"/>
          <p14:tracePt t="19384" x="4165600" y="3984625"/>
          <p14:tracePt t="19400" x="4175125" y="3984625"/>
          <p14:tracePt t="19680" x="4184650" y="3976688"/>
          <p14:tracePt t="19688" x="4184650" y="3967163"/>
          <p14:tracePt t="19704" x="4184650" y="3957638"/>
          <p14:tracePt t="19800" x="4184650" y="3948113"/>
          <p14:tracePt t="19928" x="4184650" y="3940175"/>
          <p14:tracePt t="19945" x="4175125" y="3940175"/>
          <p14:tracePt t="19952" x="4165600" y="3940175"/>
          <p14:tracePt t="20321" x="4175125" y="3930650"/>
          <p14:tracePt t="20369" x="4184650" y="3930650"/>
          <p14:tracePt t="20377" x="4194175" y="3930650"/>
          <p14:tracePt t="20400" x="4194175" y="3921125"/>
          <p14:tracePt t="20424" x="4194175" y="3911600"/>
          <p14:tracePt t="20441" x="4194175" y="3903663"/>
          <p14:tracePt t="20463" x="4202113" y="3894138"/>
          <p14:tracePt t="20487" x="4211638" y="3884613"/>
          <p14:tracePt t="20761" x="4211638" y="3875088"/>
          <p14:tracePt t="21431" x="4184650" y="3875088"/>
          <p14:tracePt t="21439" x="4165600" y="3875088"/>
          <p14:tracePt t="21447" x="4138613" y="3875088"/>
          <p14:tracePt t="21455" x="4102100" y="3875088"/>
          <p14:tracePt t="21464" x="4065588" y="3884613"/>
          <p14:tracePt t="21472" x="4011613" y="3884613"/>
          <p14:tracePt t="21480" x="3948113" y="3894138"/>
          <p14:tracePt t="21487" x="3856038" y="3903663"/>
          <p14:tracePt t="21496" x="3810000" y="3903663"/>
          <p14:tracePt t="21503" x="3738563" y="3930650"/>
          <p14:tracePt t="21512" x="3709988" y="3930650"/>
          <p14:tracePt t="21518" x="3656013" y="3930650"/>
          <p14:tracePt t="21527" x="3629025" y="3940175"/>
          <p14:tracePt t="21535" x="3600450" y="3940175"/>
          <p14:tracePt t="21543" x="3563938" y="3948113"/>
          <p14:tracePt t="21550" x="3527425" y="3948113"/>
          <p14:tracePt t="21560" x="3519488" y="3948113"/>
          <p14:tracePt t="21567" x="3500438" y="3948113"/>
          <p14:tracePt t="21576" x="3482975" y="3948113"/>
          <p14:tracePt t="21591" x="3463925" y="3948113"/>
          <p14:tracePt t="21601" x="3446463" y="3948113"/>
          <p14:tracePt t="21607" x="3419475" y="3948113"/>
          <p14:tracePt t="21623" x="3373438" y="3948113"/>
          <p14:tracePt t="21633" x="3346450" y="3948113"/>
          <p14:tracePt t="21640" x="3327400" y="3948113"/>
          <p14:tracePt t="21647" x="3300413" y="3948113"/>
          <p14:tracePt t="21655" x="3290888" y="3948113"/>
          <p14:tracePt t="21663" x="3281363" y="3948113"/>
          <p14:tracePt t="21672" x="3273425" y="3948113"/>
          <p14:tracePt t="21680" x="3254375" y="3948113"/>
          <p14:tracePt t="21711" x="3244850" y="3948113"/>
          <p14:tracePt t="21727" x="3236913" y="3957638"/>
          <p14:tracePt t="21927" x="3244850" y="3957638"/>
          <p14:tracePt t="21970" x="3254375" y="3957638"/>
          <p14:tracePt t="21977" x="3263900" y="3948113"/>
          <p14:tracePt t="21985" x="3273425" y="3948113"/>
          <p14:tracePt t="21993" x="3281363" y="3940175"/>
          <p14:tracePt t="22008" x="3290888" y="3930650"/>
          <p14:tracePt t="22024" x="3300413" y="3921125"/>
          <p14:tracePt t="22034" x="3309938" y="3903663"/>
          <p14:tracePt t="22040" x="3336925" y="3884613"/>
          <p14:tracePt t="22055" x="3336925" y="3875088"/>
          <p14:tracePt t="22064" x="3346450" y="3857625"/>
          <p14:tracePt t="22080" x="3373438" y="3840163"/>
          <p14:tracePt t="22221" x="3346450" y="3848100"/>
          <p14:tracePt t="22223" x="3336925" y="3848100"/>
          <p14:tracePt t="22232" x="3317875" y="3867150"/>
          <p14:tracePt t="22248" x="3300413" y="3875088"/>
          <p14:tracePt t="22259" x="3290888" y="3884613"/>
          <p14:tracePt t="22391" x="3290888" y="3894138"/>
          <p14:tracePt t="22399" x="3290888" y="3903663"/>
          <p14:tracePt t="22423" x="3290888" y="3921125"/>
          <p14:tracePt t="22431" x="3290888" y="3930650"/>
          <p14:tracePt t="22447" x="3290888" y="3940175"/>
          <p14:tracePt t="22464" x="3290888" y="3948113"/>
          <p14:tracePt t="22712" x="3290888" y="3967163"/>
          <p14:tracePt t="22745" x="3290888" y="3984625"/>
          <p14:tracePt t="22793" x="3300413" y="3994150"/>
          <p14:tracePt t="22800" x="3300413" y="4003675"/>
          <p14:tracePt t="22823" x="3309938" y="4013200"/>
          <p14:tracePt t="22832" x="3317875" y="4021138"/>
          <p14:tracePt t="22880" x="3327400" y="4030663"/>
          <p14:tracePt t="22911" x="3336925" y="4040188"/>
          <p14:tracePt t="22935" x="3346450" y="4040188"/>
          <p14:tracePt t="22943" x="3354388" y="4049713"/>
          <p14:tracePt t="23023" x="3363913" y="4057650"/>
          <p14:tracePt t="23039" x="3373438" y="4057650"/>
          <p14:tracePt t="23088" x="3373438" y="4067175"/>
          <p14:tracePt t="23136" x="3400425" y="4076700"/>
          <p14:tracePt t="23704" x="3382963" y="4076700"/>
          <p14:tracePt t="23711" x="3373438" y="4067175"/>
          <p14:tracePt t="23720" x="3363913" y="4057650"/>
          <p14:tracePt t="23729" x="3354388" y="4057650"/>
          <p14:tracePt t="23753" x="3336925" y="4049713"/>
          <p14:tracePt t="23777" x="3336925" y="4040188"/>
          <p14:tracePt t="23800" x="3327400" y="4030663"/>
          <p14:tracePt t="23808" x="3317875" y="4021138"/>
          <p14:tracePt t="23871" x="3317875" y="4013200"/>
          <p14:tracePt t="23887" x="3317875" y="4003675"/>
          <p14:tracePt t="23903" x="3317875" y="3994150"/>
          <p14:tracePt t="23927" x="3317875" y="3984625"/>
          <p14:tracePt t="23935" x="3317875" y="3976688"/>
          <p14:tracePt t="23951" x="3317875" y="3967163"/>
          <p14:tracePt t="23959" x="3317875" y="3948113"/>
          <p14:tracePt t="23975" x="3317875" y="3940175"/>
          <p14:tracePt t="24657" x="3317875" y="3930650"/>
          <p14:tracePt t="26009" x="3317875" y="3911600"/>
          <p14:tracePt t="26032" x="3317875" y="3903663"/>
          <p14:tracePt t="26040" x="3317875" y="3894138"/>
          <p14:tracePt t="26048" x="3327400" y="3894138"/>
          <p14:tracePt t="26057" x="3327400" y="3884613"/>
          <p14:tracePt t="27177" x="3336925" y="3875088"/>
          <p14:tracePt t="28919" x="3336925" y="3894138"/>
          <p14:tracePt t="28935" x="3336925" y="3903663"/>
          <p14:tracePt t="28944" x="3336925" y="3911600"/>
          <p14:tracePt t="28950" x="3336925" y="3930650"/>
          <p14:tracePt t="29408" x="3336925" y="3948113"/>
          <p14:tracePt t="29424" x="3327400" y="3957638"/>
          <p14:tracePt t="29462" x="3317875" y="3967163"/>
          <p14:tracePt t="29734" x="3309938" y="3967163"/>
          <p14:tracePt t="29759" x="3309938" y="3976688"/>
          <p14:tracePt t="29794" x="3327400" y="3984625"/>
          <p14:tracePt t="29943" x="3336925" y="3984625"/>
          <p14:tracePt t="30200" x="3346450" y="3976688"/>
          <p14:tracePt t="30208" x="3363913" y="3976688"/>
          <p14:tracePt t="30232" x="3373438" y="3976688"/>
          <p14:tracePt t="30240" x="3382963" y="3976688"/>
          <p14:tracePt t="30249" x="3390900" y="3976688"/>
          <p14:tracePt t="30256" x="3400425" y="3976688"/>
          <p14:tracePt t="30264" x="3409950" y="3976688"/>
          <p14:tracePt t="30281" x="3419475" y="3967163"/>
          <p14:tracePt t="30288" x="3436938" y="3967163"/>
          <p14:tracePt t="30296" x="3446463" y="3967163"/>
          <p14:tracePt t="30303" x="3455988" y="3967163"/>
          <p14:tracePt t="30327" x="3473450" y="3967163"/>
          <p14:tracePt t="30335" x="3482975" y="3967163"/>
          <p14:tracePt t="30343" x="3490913" y="3967163"/>
          <p14:tracePt t="30361" x="3500438" y="3967163"/>
          <p14:tracePt t="30815" x="3509963" y="3967163"/>
          <p14:tracePt t="30823" x="3527425" y="3948113"/>
          <p14:tracePt t="30831" x="3527425" y="3940175"/>
          <p14:tracePt t="30847" x="3536950" y="3930650"/>
          <p14:tracePt t="30872" x="3536950" y="3911600"/>
          <p14:tracePt t="30903" x="3546475" y="3903663"/>
          <p14:tracePt t="30991" x="3546475" y="3894138"/>
          <p14:tracePt t="30999" x="3546475" y="3875088"/>
          <p14:tracePt t="31008" x="3546475" y="3867150"/>
          <p14:tracePt t="31024" x="3546475" y="3857625"/>
          <p14:tracePt t="31048" x="3546475" y="3848100"/>
          <p14:tracePt t="31520" x="3546475" y="3840163"/>
          <p14:tracePt t="31528" x="3546475" y="3830638"/>
          <p14:tracePt t="31825" x="3556000" y="3821113"/>
          <p14:tracePt t="31834" x="3563938" y="3821113"/>
          <p14:tracePt t="31840" x="3573463" y="3821113"/>
          <p14:tracePt t="31851" x="3600450" y="3821113"/>
          <p14:tracePt t="31864" x="3609975" y="3821113"/>
          <p14:tracePt t="31871" x="3619500" y="3821113"/>
          <p14:tracePt t="31888" x="3636963" y="3821113"/>
          <p14:tracePt t="32153" x="3656013" y="3821113"/>
          <p14:tracePt t="32168" x="3665538" y="3821113"/>
          <p14:tracePt t="32177" x="3692525" y="3821113"/>
          <p14:tracePt t="32184" x="3709988" y="3821113"/>
          <p14:tracePt t="32194" x="3746500" y="3821113"/>
          <p14:tracePt t="32199" x="3775075" y="3821113"/>
          <p14:tracePt t="32207" x="3846513" y="3821113"/>
          <p14:tracePt t="32215" x="3938588" y="3821113"/>
          <p14:tracePt t="32223" x="4029075" y="3821113"/>
          <p14:tracePt t="32231" x="4121150" y="3821113"/>
          <p14:tracePt t="32239" x="4248150" y="3821113"/>
          <p14:tracePt t="32247" x="4340225" y="3811588"/>
          <p14:tracePt t="32255" x="4440238" y="3784600"/>
          <p14:tracePt t="32263" x="4549775" y="3757613"/>
          <p14:tracePt t="32271" x="4686300" y="3748088"/>
          <p14:tracePt t="32279" x="4795838" y="3748088"/>
          <p14:tracePt t="32288" x="4886325" y="3748088"/>
          <p14:tracePt t="32295" x="4995863" y="3748088"/>
          <p14:tracePt t="32303" x="5068888" y="3748088"/>
          <p14:tracePt t="32311" x="5122863" y="3748088"/>
          <p14:tracePt t="32319" x="5168900" y="3748088"/>
          <p14:tracePt t="32327" x="5187950" y="3748088"/>
          <p14:tracePt t="32343" x="5214938" y="3748088"/>
          <p14:tracePt t="32350" x="5224463" y="3748088"/>
          <p14:tracePt t="32359" x="5232400" y="3748088"/>
          <p14:tracePt t="32366" x="5260975" y="3748088"/>
          <p14:tracePt t="32375" x="5297488" y="3748088"/>
          <p14:tracePt t="32382" x="5314950" y="3748088"/>
          <p14:tracePt t="32392" x="5387975" y="3748088"/>
          <p14:tracePt t="32399" x="5424488" y="3748088"/>
          <p14:tracePt t="32407" x="5497513" y="3748088"/>
          <p14:tracePt t="32415" x="5607050" y="3748088"/>
          <p14:tracePt t="32423" x="5697538" y="3748088"/>
          <p14:tracePt t="32432" x="5807075" y="3748088"/>
          <p14:tracePt t="32438" x="5953125" y="3748088"/>
          <p14:tracePt t="32447" x="6080125" y="3748088"/>
          <p14:tracePt t="32455" x="6189663" y="3748088"/>
          <p14:tracePt t="32463" x="6318250" y="3748088"/>
          <p14:tracePt t="32471" x="6445250" y="3748088"/>
          <p14:tracePt t="32479" x="6518275" y="3748088"/>
          <p14:tracePt t="32487" x="6591300" y="3748088"/>
          <p14:tracePt t="32495" x="6681788" y="3748088"/>
          <p14:tracePt t="32503" x="6764338" y="3748088"/>
          <p14:tracePt t="32511" x="6837363" y="3730625"/>
          <p14:tracePt t="32519" x="6910388" y="3730625"/>
          <p14:tracePt t="32527" x="7019925" y="3730625"/>
          <p14:tracePt t="32535" x="7146925" y="3730625"/>
          <p14:tracePt t="32544" x="7275513" y="3730625"/>
          <p14:tracePt t="32551" x="7439025" y="3730625"/>
          <p14:tracePt t="32560" x="7621588" y="3730625"/>
          <p14:tracePt t="32567" x="7804150" y="3730625"/>
          <p14:tracePt t="32576" x="7994650" y="3730625"/>
          <p14:tracePt t="32583" x="8196263" y="3730625"/>
          <p14:tracePt t="32593" x="8378825" y="3730625"/>
          <p14:tracePt t="32599" x="8578850" y="3730625"/>
          <p14:tracePt t="32609" x="8724900" y="3730625"/>
          <p14:tracePt t="32615" x="8888413" y="3730625"/>
          <p14:tracePt t="32623" x="8997950" y="3730625"/>
          <p14:tracePt t="32631" x="9107488" y="3730625"/>
          <p14:tracePt t="32739" x="8861425" y="3648075"/>
          <p14:tracePt t="32743" x="8523288" y="3648075"/>
          <p14:tracePt t="32751" x="8150225" y="3648075"/>
          <p14:tracePt t="32759" x="7558088" y="3648075"/>
          <p14:tracePt t="32767" x="7110413" y="3648075"/>
          <p14:tracePt t="32776" x="6664325" y="3665538"/>
          <p14:tracePt t="32783" x="6235700" y="3711575"/>
          <p14:tracePt t="32793" x="5907088" y="3767138"/>
          <p14:tracePt t="32799" x="5670550" y="3803650"/>
          <p14:tracePt t="32808" x="5470525" y="3803650"/>
          <p14:tracePt t="32815" x="5324475" y="3803650"/>
          <p14:tracePt t="32823" x="5251450" y="3803650"/>
          <p14:tracePt t="32832" x="5205413" y="3803650"/>
          <p14:tracePt t="32849" x="5195888" y="3803650"/>
          <p14:tracePt t="32887" x="5187950" y="3803650"/>
          <p14:tracePt t="32895" x="5168900" y="3784600"/>
          <p14:tracePt t="32910" x="5132388" y="3757613"/>
          <p14:tracePt t="32912" x="5078413" y="3738563"/>
          <p14:tracePt t="32919" x="5032375" y="3730625"/>
          <p14:tracePt t="32927" x="4978400" y="3711575"/>
          <p14:tracePt t="32935" x="4905375" y="3702050"/>
          <p14:tracePt t="32944" x="4840288" y="3665538"/>
          <p14:tracePt t="32950" x="4776788" y="3657600"/>
          <p14:tracePt t="32959" x="4722813" y="3638550"/>
          <p14:tracePt t="32967" x="4659313" y="3621088"/>
          <p14:tracePt t="32975" x="4649788" y="3611563"/>
          <p14:tracePt t="32982" x="4640263" y="3611563"/>
          <p14:tracePt t="32992" x="4630738" y="3611563"/>
          <p14:tracePt t="32998" x="4622800" y="3602038"/>
          <p14:tracePt t="33039" x="4594225" y="3602038"/>
          <p14:tracePt t="33046" x="4567238" y="3602038"/>
          <p14:tracePt t="33054" x="4494213" y="3592513"/>
          <p14:tracePt t="33063" x="4403725" y="3575050"/>
          <p14:tracePt t="33070" x="4330700" y="3565525"/>
          <p14:tracePt t="33079" x="4202113" y="3565525"/>
          <p14:tracePt t="33087" x="4121150" y="3548063"/>
          <p14:tracePt t="33095" x="4048125" y="3538538"/>
          <p14:tracePt t="33103" x="3956050" y="3519488"/>
          <p14:tracePt t="33111" x="3875088" y="3502025"/>
          <p14:tracePt t="33120" x="3810000" y="3482975"/>
          <p14:tracePt t="33126" x="3775075" y="3475038"/>
          <p14:tracePt t="33135" x="3765550" y="3475038"/>
          <p14:tracePt t="33144" x="3756025" y="3465513"/>
          <p14:tracePt t="33168" x="3746500" y="3455988"/>
          <p14:tracePt t="33175" x="3746500" y="3446463"/>
          <p14:tracePt t="33198" x="3746500" y="3438525"/>
          <p14:tracePt t="33207" x="3756025" y="3419475"/>
          <p14:tracePt t="33223" x="3765550" y="3411538"/>
          <p14:tracePt t="33231" x="3775075" y="3402013"/>
          <p14:tracePt t="33248" x="3792538" y="3402013"/>
          <p14:tracePt t="33256" x="3802063" y="3402013"/>
          <p14:tracePt t="33264" x="3810000" y="3402013"/>
          <p14:tracePt t="33272" x="3846513" y="3402013"/>
          <p14:tracePt t="33280" x="3856038" y="3402013"/>
          <p14:tracePt t="33291" x="3902075" y="3402013"/>
          <p14:tracePt t="33296" x="3911600" y="3402013"/>
          <p14:tracePt t="33303" x="3948113" y="3392488"/>
          <p14:tracePt t="33311" x="3956050" y="3392488"/>
          <p14:tracePt t="33321" x="3975100" y="3392488"/>
          <p14:tracePt t="33366" x="3965575" y="3411538"/>
          <p14:tracePt t="33383" x="3938588" y="3411538"/>
          <p14:tracePt t="33391" x="3919538" y="3419475"/>
          <p14:tracePt t="33399" x="3892550" y="3419475"/>
          <p14:tracePt t="33407" x="3875088" y="3429000"/>
          <p14:tracePt t="33415" x="3846513" y="3429000"/>
          <p14:tracePt t="33423" x="3819525" y="3429000"/>
          <p14:tracePt t="33431" x="3783013" y="3446463"/>
          <p14:tracePt t="33439" x="3756025" y="3446463"/>
          <p14:tracePt t="33447" x="3709988" y="3475038"/>
          <p14:tracePt t="33455" x="3683000" y="3475038"/>
          <p14:tracePt t="33463" x="3636963" y="3482975"/>
          <p14:tracePt t="33470" x="3592513" y="3502025"/>
          <p14:tracePt t="33479" x="3563938" y="3502025"/>
          <p14:tracePt t="33487" x="3527425" y="3511550"/>
          <p14:tracePt t="33495" x="3482975" y="3511550"/>
          <p14:tracePt t="33503" x="3473450" y="3511550"/>
          <p14:tracePt t="33511" x="3446463" y="3511550"/>
          <p14:tracePt t="33559" x="3436938" y="3511550"/>
          <p14:tracePt t="33567" x="3427413" y="3511550"/>
          <p14:tracePt t="33575" x="3419475" y="3502025"/>
          <p14:tracePt t="33583" x="3419475" y="3482975"/>
          <p14:tracePt t="33593" x="3419475" y="3455988"/>
          <p14:tracePt t="33599" x="3419475" y="3419475"/>
          <p14:tracePt t="33610" x="3419475" y="3402013"/>
          <p14:tracePt t="33615" x="3419475" y="3375025"/>
          <p14:tracePt t="33623" x="3419475" y="3355975"/>
          <p14:tracePt t="33631" x="3419475" y="3338513"/>
          <p14:tracePt t="33639" x="3419475" y="3319463"/>
          <p14:tracePt t="33647" x="3463925" y="3292475"/>
          <p14:tracePt t="33655" x="3509963" y="3255963"/>
          <p14:tracePt t="33663" x="3563938" y="3200400"/>
          <p14:tracePt t="33671" x="3600450" y="3192463"/>
          <p14:tracePt t="33678" x="3629025" y="3182938"/>
          <p14:tracePt t="33687" x="3673475" y="3163888"/>
          <p14:tracePt t="33695" x="3738563" y="3146425"/>
          <p14:tracePt t="33703" x="3775075" y="3136900"/>
          <p14:tracePt t="33711" x="3819525" y="3136900"/>
          <p14:tracePt t="33719" x="3846513" y="3136900"/>
          <p14:tracePt t="33727" x="3892550" y="3136900"/>
          <p14:tracePt t="33735" x="3919538" y="3136900"/>
          <p14:tracePt t="33743" x="3948113" y="3136900"/>
          <p14:tracePt t="33751" x="3984625" y="3136900"/>
          <p14:tracePt t="33759" x="4029075" y="3136900"/>
          <p14:tracePt t="33767" x="4048125" y="3136900"/>
          <p14:tracePt t="33775" x="4102100" y="3136900"/>
          <p14:tracePt t="33783" x="4129088" y="3136900"/>
          <p14:tracePt t="33791" x="4148138" y="3146425"/>
          <p14:tracePt t="33882" x="4157663" y="3155950"/>
          <p14:tracePt t="33896" x="4157663" y="3163888"/>
          <p14:tracePt t="33904" x="4157663" y="3182938"/>
          <p14:tracePt t="33918" x="4157663" y="3192463"/>
          <p14:tracePt t="33921" x="4157663" y="3209925"/>
          <p14:tracePt t="33927" x="4138613" y="3219450"/>
          <p14:tracePt t="33945" x="4121150" y="3236913"/>
          <p14:tracePt t="33954" x="4111625" y="3246438"/>
          <p14:tracePt t="33961" x="4094163" y="3282950"/>
          <p14:tracePt t="33969" x="4065588" y="3309938"/>
          <p14:tracePt t="33975" x="4029075" y="3328988"/>
          <p14:tracePt t="33983" x="4002088" y="3346450"/>
          <p14:tracePt t="33992" x="3975100" y="3382963"/>
          <p14:tracePt t="33999" x="3919538" y="3411538"/>
          <p14:tracePt t="34008" x="3892550" y="3438525"/>
          <p14:tracePt t="34015" x="3846513" y="3455988"/>
          <p14:tracePt t="34023" x="3819525" y="3465513"/>
          <p14:tracePt t="34031" x="3775075" y="3492500"/>
          <p14:tracePt t="34039" x="3756025" y="3502025"/>
          <p14:tracePt t="34047" x="3729038" y="3511550"/>
          <p14:tracePt t="34055" x="3719513" y="3511550"/>
          <p14:tracePt t="34063" x="3692525" y="3511550"/>
          <p14:tracePt t="34071" x="3683000" y="3511550"/>
          <p14:tracePt t="34079" x="3673475" y="3511550"/>
          <p14:tracePt t="34095" x="3656013" y="3511550"/>
          <p14:tracePt t="34103" x="3636963" y="3511550"/>
          <p14:tracePt t="34111" x="3629025" y="3511550"/>
          <p14:tracePt t="34119" x="3609975" y="3511550"/>
          <p14:tracePt t="34127" x="3592513" y="3511550"/>
          <p14:tracePt t="34139" x="3582988" y="3511550"/>
          <p14:tracePt t="34143" x="3573463" y="3511550"/>
          <p14:tracePt t="34152" x="3563938" y="3511550"/>
          <p14:tracePt t="34159" x="3556000" y="3511550"/>
          <p14:tracePt t="34168" x="3546475" y="3511550"/>
          <p14:tracePt t="34184" x="3527425" y="3511550"/>
          <p14:tracePt t="34195" x="3509963" y="3502025"/>
          <p14:tracePt t="34216" x="3509963" y="3492500"/>
          <p14:tracePt t="34232" x="3500438" y="3475038"/>
          <p14:tracePt t="34240" x="3500438" y="3465513"/>
          <p14:tracePt t="34248" x="3500438" y="3455988"/>
          <p14:tracePt t="34256" x="3500438" y="3446463"/>
          <p14:tracePt t="34264" x="3500438" y="3438525"/>
          <p14:tracePt t="34272" x="3500438" y="3429000"/>
          <p14:tracePt t="34280" x="3500438" y="3419475"/>
          <p14:tracePt t="34288" x="3500438" y="3402013"/>
          <p14:tracePt t="34296" x="3519488" y="3382963"/>
          <p14:tracePt t="34304" x="3556000" y="3355975"/>
          <p14:tracePt t="34313" x="3609975" y="3346450"/>
          <p14:tracePt t="34320" x="3636963" y="3338513"/>
          <p14:tracePt t="34328" x="3683000" y="3302000"/>
          <p14:tracePt t="34335" x="3738563" y="3302000"/>
          <p14:tracePt t="34345" x="3802063" y="3292475"/>
          <p14:tracePt t="34350" x="3838575" y="3292475"/>
          <p14:tracePt t="34359" x="3892550" y="3292475"/>
          <p14:tracePt t="34366" x="3911600" y="3292475"/>
          <p14:tracePt t="34375" x="3929063" y="3292475"/>
          <p14:tracePt t="34383" x="3948113" y="3292475"/>
          <p14:tracePt t="34391" x="3956050" y="3292475"/>
          <p14:tracePt t="34399" x="3965575" y="3292475"/>
          <p14:tracePt t="34407" x="3984625" y="3309938"/>
          <p14:tracePt t="34415" x="3984625" y="3319463"/>
          <p14:tracePt t="34423" x="3992563" y="3338513"/>
          <p14:tracePt t="34431" x="3992563" y="3355975"/>
          <p14:tracePt t="34447" x="3992563" y="3375025"/>
          <p14:tracePt t="34455" x="3992563" y="3382963"/>
          <p14:tracePt t="34471" x="3992563" y="3392488"/>
          <p14:tracePt t="34615" x="4002088" y="3402013"/>
          <p14:tracePt t="34648" x="4011613" y="3402013"/>
          <p14:tracePt t="34656" x="4021138" y="3402013"/>
          <p14:tracePt t="34664" x="4038600" y="3402013"/>
          <p14:tracePt t="34672" x="4048125" y="3411538"/>
          <p14:tracePt t="34680" x="4057650" y="3411538"/>
          <p14:tracePt t="34687" x="4065588" y="3411538"/>
          <p14:tracePt t="34719" x="4075113" y="3411538"/>
          <p14:tracePt t="34727" x="4094163" y="3411538"/>
          <p14:tracePt t="34743" x="4102100" y="3411538"/>
          <p14:tracePt t="34751" x="4111625" y="3411538"/>
          <p14:tracePt t="34768" x="4121150" y="3402013"/>
          <p14:tracePt t="34872" x="4111625" y="3411538"/>
          <p14:tracePt t="34881" x="4094163" y="3429000"/>
          <p14:tracePt t="34891" x="4057650" y="3446463"/>
          <p14:tracePt t="34897" x="4048125" y="3455988"/>
          <p14:tracePt t="34903" x="4011613" y="3482975"/>
          <p14:tracePt t="34913" x="3984625" y="3519488"/>
          <p14:tracePt t="34921" x="3929063" y="3556000"/>
          <p14:tracePt t="34927" x="3883025" y="3592513"/>
          <p14:tracePt t="34935" x="3865563" y="3611563"/>
          <p14:tracePt t="34944" x="3829050" y="3657600"/>
          <p14:tracePt t="34952" x="3810000" y="3675063"/>
          <p14:tracePt t="34959" x="3765550" y="3721100"/>
          <p14:tracePt t="34968" x="3738563" y="3738563"/>
          <p14:tracePt t="34977" x="3729038" y="3748088"/>
          <p14:tracePt t="34984" x="3719513" y="3757613"/>
          <p14:tracePt t="34994" x="3702050" y="3775075"/>
          <p14:tracePt t="35000" x="3683000" y="3794125"/>
          <p14:tracePt t="35009" x="3673475" y="3803650"/>
          <p14:tracePt t="35024" x="3656013" y="3811588"/>
          <p14:tracePt t="35039" x="3646488" y="3821113"/>
          <p14:tracePt t="35095" x="3636963" y="3821113"/>
          <p14:tracePt t="35128" x="3636963" y="3830638"/>
          <p14:tracePt t="35152" x="3629025" y="3840163"/>
          <p14:tracePt t="35176" x="3629025" y="3848100"/>
          <p14:tracePt t="35184" x="3609975" y="3867150"/>
          <p14:tracePt t="35193" x="3600450" y="3875088"/>
          <p14:tracePt t="35201" x="3592513" y="3894138"/>
          <p14:tracePt t="35216" x="3582988" y="3911600"/>
          <p14:tracePt t="35228" x="3563938" y="3930650"/>
          <p14:tracePt t="35232" x="3556000" y="3940175"/>
          <p14:tracePt t="35240" x="3546475" y="3948113"/>
          <p14:tracePt t="35249" x="3527425" y="3976688"/>
          <p14:tracePt t="35256" x="3509963" y="3984625"/>
          <p14:tracePt t="35270" x="3500438" y="3984625"/>
          <p14:tracePt t="35280" x="3490913" y="4003675"/>
          <p14:tracePt t="35296" x="3482975" y="4003675"/>
          <p14:tracePt t="35304" x="3482975" y="4013200"/>
          <p14:tracePt t="35328" x="3482975" y="4021138"/>
          <p14:tracePt t="35704" x="3482975" y="4030663"/>
          <p14:tracePt t="35721" x="3500438" y="4030663"/>
          <p14:tracePt t="35728" x="3519488" y="4030663"/>
          <p14:tracePt t="35736" x="3546475" y="4030663"/>
          <p14:tracePt t="35745" x="3573463" y="4030663"/>
          <p14:tracePt t="35751" x="3665538" y="4030663"/>
          <p14:tracePt t="35760" x="3719513" y="4030663"/>
          <p14:tracePt t="35767" x="3775075" y="4030663"/>
          <p14:tracePt t="35775" x="3829050" y="4030663"/>
          <p14:tracePt t="35783" x="3883025" y="4030663"/>
          <p14:tracePt t="35793" x="3965575" y="4030663"/>
          <p14:tracePt t="35799" x="4038600" y="4030663"/>
          <p14:tracePt t="35810" x="4111625" y="4030663"/>
          <p14:tracePt t="35814" x="4221163" y="3994150"/>
          <p14:tracePt t="35823" x="4321175" y="3967163"/>
          <p14:tracePt t="35830" x="4430713" y="3957638"/>
          <p14:tracePt t="35838" x="4530725" y="3930650"/>
          <p14:tracePt t="35846" x="4640263" y="3911600"/>
          <p14:tracePt t="35854" x="4713288" y="3903663"/>
          <p14:tracePt t="35862" x="4832350" y="3884613"/>
          <p14:tracePt t="35871" x="4905375" y="3884613"/>
          <p14:tracePt t="35879" x="4978400" y="3857625"/>
          <p14:tracePt t="35887" x="5041900" y="3848100"/>
          <p14:tracePt t="35911" x="5195888" y="3840163"/>
          <p14:tracePt t="35919" x="5232400" y="3830638"/>
          <p14:tracePt t="35927" x="5297488" y="3830638"/>
          <p14:tracePt t="35935" x="5351463" y="3803650"/>
          <p14:tracePt t="35943" x="5451475" y="3784600"/>
          <p14:tracePt t="35951" x="5543550" y="3775075"/>
          <p14:tracePt t="35958" x="5634038" y="3775075"/>
          <p14:tracePt t="35966" x="5761038" y="3775075"/>
          <p14:tracePt t="35975" x="5889625" y="3775075"/>
          <p14:tracePt t="35983" x="6016625" y="3775075"/>
          <p14:tracePt t="35991" x="6162675" y="3775075"/>
          <p14:tracePt t="35999" x="6308725" y="3775075"/>
          <p14:tracePt t="36008" x="6472238" y="3775075"/>
          <p14:tracePt t="36014" x="6637338" y="3775075"/>
          <p14:tracePt t="36023" x="6800850" y="3775075"/>
          <p14:tracePt t="36031" x="6973888" y="3775075"/>
          <p14:tracePt t="36039" x="7156450" y="3775075"/>
          <p14:tracePt t="36047" x="7319963" y="3775075"/>
          <p14:tracePt t="36055" x="7485063" y="3775075"/>
          <p14:tracePt t="36063" x="7648575" y="3775075"/>
          <p14:tracePt t="36071" x="7794625" y="3775075"/>
          <p14:tracePt t="36079" x="7958138" y="3775075"/>
          <p14:tracePt t="36087" x="8123238" y="3775075"/>
          <p14:tracePt t="36095" x="8250238" y="3775075"/>
          <p14:tracePt t="36102" x="8378825" y="3775075"/>
          <p14:tracePt t="36111" x="8523288" y="3757613"/>
          <p14:tracePt t="36120" x="8669338" y="3730625"/>
          <p14:tracePt t="36127" x="8778875" y="3711575"/>
          <p14:tracePt t="36134" x="8878888" y="3702050"/>
          <p14:tracePt t="36144" x="8970963" y="3694113"/>
          <p14:tracePt t="36151" x="9034463" y="3665538"/>
          <p14:tracePt t="36160" x="9061450" y="3657600"/>
          <p14:tracePt t="36168" x="9090025" y="3648075"/>
          <p14:tracePt t="36175" x="9107488" y="3648075"/>
          <p14:tracePt t="37912" x="8705850" y="3821113"/>
          <p14:tracePt t="37919" x="8240713" y="3921125"/>
          <p14:tracePt t="37927" x="7658100" y="4040188"/>
          <p14:tracePt t="37935" x="7183438" y="4113213"/>
          <p14:tracePt t="37943" x="6718300" y="4186238"/>
          <p14:tracePt t="37951" x="6254750" y="4249738"/>
          <p14:tracePt t="37959" x="5907088" y="4295775"/>
          <p14:tracePt t="37966" x="5470525" y="4359275"/>
          <p14:tracePt t="37974" x="5159375" y="4405313"/>
          <p14:tracePt t="37982" x="4905375" y="4459288"/>
          <p14:tracePt t="37991" x="4703763" y="4468813"/>
          <p14:tracePt t="37999" x="4521200" y="4486275"/>
          <p14:tracePt t="38007" x="4394200" y="4514850"/>
          <p14:tracePt t="38016" x="4248150" y="4514850"/>
          <p14:tracePt t="38026" x="4084638" y="4514850"/>
          <p14:tracePt t="38032" x="3938588" y="4514850"/>
          <p14:tracePt t="38040" x="3792538" y="4514850"/>
          <p14:tracePt t="38049" x="3665538" y="4514850"/>
          <p14:tracePt t="38054" x="3519488" y="4514850"/>
          <p14:tracePt t="38062" x="3427413" y="4514850"/>
          <p14:tracePt t="38070" x="3300413" y="4514850"/>
          <p14:tracePt t="38078" x="3227388" y="4514850"/>
          <p14:tracePt t="38088" x="3136900" y="4514850"/>
          <p14:tracePt t="38096" x="3100388" y="4514850"/>
          <p14:tracePt t="38104" x="3063875" y="4514850"/>
          <p14:tracePt t="38112" x="3054350" y="4514850"/>
          <p14:tracePt t="38120" x="3027363" y="4514850"/>
          <p14:tracePt t="38264" x="3027363" y="4495800"/>
          <p14:tracePt t="38272" x="3027363" y="4486275"/>
          <p14:tracePt t="38280" x="3035300" y="4468813"/>
          <p14:tracePt t="38288" x="3054350" y="4459288"/>
          <p14:tracePt t="38295" x="3071813" y="4441825"/>
          <p14:tracePt t="38303" x="3081338" y="4432300"/>
          <p14:tracePt t="38311" x="3108325" y="4422775"/>
          <p14:tracePt t="38319" x="3127375" y="4405313"/>
          <p14:tracePt t="38328" x="3136900" y="4395788"/>
          <p14:tracePt t="38335" x="3144838" y="4386263"/>
          <p14:tracePt t="38345" x="3154363" y="4376738"/>
          <p14:tracePt t="38366" x="3163888" y="4368800"/>
          <p14:tracePt t="38400" x="3163888" y="4359275"/>
          <p14:tracePt t="38417" x="3163888" y="4349750"/>
          <p14:tracePt t="38425" x="3163888" y="4340225"/>
          <p14:tracePt t="38433" x="3163888" y="4322763"/>
          <p14:tracePt t="38450" x="3163888" y="4313238"/>
          <p14:tracePt t="38454" x="3163888" y="4303713"/>
          <p14:tracePt t="38463" x="3163888" y="4286250"/>
          <p14:tracePt t="38470" x="3163888" y="4276725"/>
          <p14:tracePt t="38479" x="3163888" y="4259263"/>
          <p14:tracePt t="38486" x="3163888" y="4232275"/>
          <p14:tracePt t="38495" x="3163888" y="4222750"/>
          <p14:tracePt t="38502" x="3163888" y="4213225"/>
          <p14:tracePt t="38511" x="3163888" y="4195763"/>
          <p14:tracePt t="38519" x="3163888" y="4186238"/>
          <p14:tracePt t="38543" x="3163888" y="4176713"/>
          <p14:tracePt t="38671" x="3163888" y="4159250"/>
          <p14:tracePt t="38688" x="3163888" y="4149725"/>
          <p14:tracePt t="38712" x="3171825" y="4130675"/>
          <p14:tracePt t="38777" x="3181350" y="4122738"/>
          <p14:tracePt t="38802" x="3190875" y="4113213"/>
          <p14:tracePt t="38823" x="3200400" y="4103688"/>
          <p14:tracePt t="38831" x="3200400" y="4094163"/>
          <p14:tracePt t="38840" x="3200400" y="4086225"/>
          <p14:tracePt t="38847" x="3200400" y="4067175"/>
          <p14:tracePt t="38856" x="3200400" y="4057650"/>
          <p14:tracePt t="38863" x="3200400" y="4030663"/>
          <p14:tracePt t="38879" x="3200400" y="4021138"/>
          <p14:tracePt t="38888" x="3200400" y="3994150"/>
          <p14:tracePt t="38895" x="3200400" y="3984625"/>
          <p14:tracePt t="38911" x="3200400" y="3976688"/>
          <p14:tracePt t="39231" x="3200400" y="3994150"/>
          <p14:tracePt t="39239" x="3200400" y="4021138"/>
          <p14:tracePt t="39247" x="3200400" y="4040188"/>
          <p14:tracePt t="39255" x="3200400" y="4067175"/>
          <p14:tracePt t="39263" x="3190875" y="4076700"/>
          <p14:tracePt t="39271" x="3190875" y="4103688"/>
          <p14:tracePt t="39279" x="3190875" y="4113213"/>
          <p14:tracePt t="39287" x="3181350" y="4130675"/>
          <p14:tracePt t="39295" x="3171825" y="4149725"/>
          <p14:tracePt t="39303" x="3171825" y="4167188"/>
          <p14:tracePt t="39311" x="3171825" y="4195763"/>
          <p14:tracePt t="39319" x="3154363" y="4222750"/>
          <p14:tracePt t="39335" x="3154363" y="4268788"/>
          <p14:tracePt t="39343" x="3154363" y="4295775"/>
          <p14:tracePt t="39351" x="3144838" y="4322763"/>
          <p14:tracePt t="39359" x="3144838" y="4349750"/>
          <p14:tracePt t="39366" x="3136900" y="4386263"/>
          <p14:tracePt t="39374" x="3136900" y="4405313"/>
          <p14:tracePt t="39383" x="3117850" y="4432300"/>
          <p14:tracePt t="39391" x="3117850" y="4449763"/>
          <p14:tracePt t="39398" x="3117850" y="4468813"/>
          <p14:tracePt t="39408" x="3117850" y="4495800"/>
          <p14:tracePt t="39416" x="3100388" y="4514850"/>
          <p14:tracePt t="39431" x="3100388" y="4532313"/>
          <p14:tracePt t="39447" x="3100388" y="4541838"/>
          <p14:tracePt t="39464" x="3090863" y="4559300"/>
          <p14:tracePt t="39480" x="3090863" y="4578350"/>
          <p14:tracePt t="39502" x="3090863" y="4587875"/>
          <p14:tracePt t="39511" x="3081338" y="4605338"/>
          <p14:tracePt t="39519" x="3081338" y="4614863"/>
          <p14:tracePt t="39527" x="3081338" y="4624388"/>
          <p14:tracePt t="39534" x="3081338" y="4632325"/>
          <p14:tracePt t="39551" x="3081338" y="4641850"/>
          <p14:tracePt t="39567" x="3081338" y="4651375"/>
          <p14:tracePt t="39631" x="3081338" y="4660900"/>
          <p14:tracePt t="39639" x="3081338" y="4668838"/>
          <p14:tracePt t="39647" x="3081338" y="4678363"/>
          <p14:tracePt t="39655" x="3081338" y="4697413"/>
          <p14:tracePt t="39663" x="3081338" y="4705350"/>
          <p14:tracePt t="39670" x="3081338" y="4714875"/>
          <p14:tracePt t="39679" x="3081338" y="4732338"/>
          <p14:tracePt t="39687" x="3081338" y="4741863"/>
          <p14:tracePt t="39695" x="3081338" y="4751388"/>
          <p14:tracePt t="39703" x="3081338" y="4760913"/>
          <p14:tracePt t="39711" x="3081338" y="4768850"/>
          <p14:tracePt t="39719" x="3081338" y="4778375"/>
          <p14:tracePt t="40009" x="3081338" y="4760913"/>
          <p14:tracePt t="40014" x="3081338" y="4751388"/>
          <p14:tracePt t="40030" x="3081338" y="4741863"/>
          <p14:tracePt t="40038" x="3081338" y="4724400"/>
          <p14:tracePt t="40054" x="3081338" y="4714875"/>
          <p14:tracePt t="40062" x="3081338" y="4705350"/>
          <p14:tracePt t="40070" x="3081338" y="4697413"/>
          <p14:tracePt t="40095" x="3081338" y="4678363"/>
          <p14:tracePt t="40278" x="3081338" y="4705350"/>
          <p14:tracePt t="40295" x="3081338" y="4714875"/>
          <p14:tracePt t="40303" x="3081338" y="4724400"/>
          <p14:tracePt t="40311" x="3081338" y="4741863"/>
          <p14:tracePt t="40327" x="3081338" y="4751388"/>
          <p14:tracePt t="40343" x="3081338" y="4760913"/>
          <p14:tracePt t="40425" x="3081338" y="4768850"/>
          <p14:tracePt t="40434" x="3100388" y="4768850"/>
          <p14:tracePt t="40440" x="3127375" y="4768850"/>
          <p14:tracePt t="40449" x="3163888" y="4760913"/>
          <p14:tracePt t="40457" x="3190875" y="4724400"/>
          <p14:tracePt t="40467" x="3254375" y="4705350"/>
          <p14:tracePt t="40471" x="3281363" y="4668838"/>
          <p14:tracePt t="40479" x="3327400" y="4605338"/>
          <p14:tracePt t="40487" x="3346450" y="4578350"/>
          <p14:tracePt t="40495" x="3382963" y="4532313"/>
          <p14:tracePt t="40503" x="3400425" y="4495800"/>
          <p14:tracePt t="40511" x="3436938" y="4449763"/>
          <p14:tracePt t="40519" x="3455988" y="4422775"/>
          <p14:tracePt t="40528" x="3473450" y="4395788"/>
          <p14:tracePt t="40534" x="3490913" y="4359275"/>
          <p14:tracePt t="40543" x="3500438" y="4340225"/>
          <p14:tracePt t="40550" x="3519488" y="4322763"/>
          <p14:tracePt t="40558" x="3527425" y="4313238"/>
          <p14:tracePt t="40567" x="3536950" y="4295775"/>
          <p14:tracePt t="40575" x="3546475" y="4295775"/>
          <p14:tracePt t="40582" x="3556000" y="4276725"/>
          <p14:tracePt t="40591" x="3563938" y="4268788"/>
          <p14:tracePt t="40608" x="3573463" y="4259263"/>
          <p14:tracePt t="40944" x="3582988" y="4232275"/>
          <p14:tracePt t="40954" x="3600450" y="4222750"/>
          <p14:tracePt t="40959" x="3609975" y="4213225"/>
          <p14:tracePt t="40969" x="3619500" y="4203700"/>
          <p14:tracePt t="40975" x="3665538" y="4186238"/>
          <p14:tracePt t="40983" x="3673475" y="4176713"/>
          <p14:tracePt t="40991" x="3692525" y="4167188"/>
          <p14:tracePt t="40999" x="3702050" y="4167188"/>
          <p14:tracePt t="41009" x="3719513" y="4159250"/>
          <p14:tracePt t="41014" x="3738563" y="4140200"/>
          <p14:tracePt t="41029" x="3746500" y="4140200"/>
          <p14:tracePt t="41193" x="3729038" y="4140200"/>
          <p14:tracePt t="41201" x="3673475" y="4140200"/>
          <p14:tracePt t="41211" x="3629025" y="4149725"/>
          <p14:tracePt t="41217" x="3563938" y="4167188"/>
          <p14:tracePt t="41229" x="3527425" y="4186238"/>
          <p14:tracePt t="41232" x="3446463" y="4213225"/>
          <p14:tracePt t="41242" x="3400425" y="4222750"/>
          <p14:tracePt t="41247" x="3336925" y="4259263"/>
          <p14:tracePt t="41259" x="3273425" y="4313238"/>
          <p14:tracePt t="41263" x="3190875" y="4359275"/>
          <p14:tracePt t="41275" x="3127375" y="4395788"/>
          <p14:tracePt t="41279" x="3100388" y="4413250"/>
          <p14:tracePt t="41286" x="3063875" y="4441825"/>
          <p14:tracePt t="41296" x="3044825" y="4459288"/>
          <p14:tracePt t="41304" x="3027363" y="4478338"/>
          <p14:tracePt t="41313" x="3017838" y="4486275"/>
          <p14:tracePt t="41320" x="2998788" y="4495800"/>
          <p14:tracePt t="41497" x="2998788" y="4505325"/>
          <p14:tracePt t="41505" x="2990850" y="4514850"/>
          <p14:tracePt t="41520" x="2981325" y="4532313"/>
          <p14:tracePt t="41544" x="2962275" y="4551363"/>
          <p14:tracePt t="41560" x="2962275" y="4559300"/>
          <p14:tracePt t="41568" x="2954338" y="4568825"/>
          <p14:tracePt t="41812" x="2954338" y="4587875"/>
          <p14:tracePt t="41818" x="2954338" y="4605338"/>
          <p14:tracePt t="41832" x="2954338" y="4624388"/>
          <p14:tracePt t="41839" x="2954338" y="4651375"/>
          <p14:tracePt t="41847" x="2954338" y="4660900"/>
          <p14:tracePt t="41854" x="2954338" y="4668838"/>
          <p14:tracePt t="41862" x="2954338" y="4697413"/>
          <p14:tracePt t="41871" x="2954338" y="4705350"/>
          <p14:tracePt t="41878" x="2944813" y="4732338"/>
          <p14:tracePt t="41886" x="2935288" y="4741863"/>
          <p14:tracePt t="41895" x="2925763" y="4751388"/>
          <p14:tracePt t="41902" x="2917825" y="4751388"/>
          <p14:tracePt t="41911" x="2898775" y="4760913"/>
          <p14:tracePt t="41918" x="2871788" y="4768850"/>
          <p14:tracePt t="41927" x="2852738" y="4778375"/>
          <p14:tracePt t="41934" x="2825750" y="4797425"/>
          <p14:tracePt t="41943" x="2789238" y="4805363"/>
          <p14:tracePt t="41951" x="2781300" y="4805363"/>
          <p14:tracePt t="41960" x="2744788" y="4814888"/>
          <p14:tracePt t="41967" x="2725738" y="4814888"/>
          <p14:tracePt t="41975" x="2708275" y="4814888"/>
          <p14:tracePt t="41982" x="2679700" y="4833938"/>
          <p14:tracePt t="41991" x="2662238" y="4833938"/>
          <p14:tracePt t="41998" x="2635250" y="4841875"/>
          <p14:tracePt t="42007" x="2589213" y="4841875"/>
          <p14:tracePt t="42014" x="2570163" y="4841875"/>
          <p14:tracePt t="42031" x="2552700" y="4841875"/>
          <p14:tracePt t="42039" x="2543175" y="4841875"/>
          <p14:tracePt t="42047" x="2533650" y="4841875"/>
          <p14:tracePt t="42063" x="2516188" y="4833938"/>
          <p14:tracePt t="42071" x="2516188" y="4824413"/>
          <p14:tracePt t="42079" x="2516188" y="4797425"/>
          <p14:tracePt t="42086" x="2516188" y="4760913"/>
          <p14:tracePt t="42095" x="2516188" y="4741863"/>
          <p14:tracePt t="42103" x="2516188" y="4714875"/>
          <p14:tracePt t="42111" x="2516188" y="4687888"/>
          <p14:tracePt t="42119" x="2516188" y="4668838"/>
          <p14:tracePt t="42127" x="2516188" y="4651375"/>
          <p14:tracePt t="42135" x="2516188" y="4614863"/>
          <p14:tracePt t="42143" x="2525713" y="4595813"/>
          <p14:tracePt t="42151" x="2543175" y="4578350"/>
          <p14:tracePt t="42158" x="2589213" y="4551363"/>
          <p14:tracePt t="42167" x="2598738" y="4551363"/>
          <p14:tracePt t="42175" x="2635250" y="4541838"/>
          <p14:tracePt t="42183" x="2679700" y="4522788"/>
          <p14:tracePt t="42191" x="2708275" y="4522788"/>
          <p14:tracePt t="42199" x="2762250" y="4522788"/>
          <p14:tracePt t="42209" x="2798763" y="4522788"/>
          <p14:tracePt t="42214" x="2844800" y="4522788"/>
          <p14:tracePt t="42224" x="2881313" y="4522788"/>
          <p14:tracePt t="42230" x="2917825" y="4522788"/>
          <p14:tracePt t="42238" x="2944813" y="4522788"/>
          <p14:tracePt t="42247" x="2954338" y="4522788"/>
          <p14:tracePt t="42255" x="2962275" y="4522788"/>
          <p14:tracePt t="42263" x="2971800" y="4522788"/>
          <p14:tracePt t="42271" x="2981325" y="4522788"/>
          <p14:tracePt t="42286" x="2981325" y="4532313"/>
          <p14:tracePt t="42319" x="2981325" y="4541838"/>
          <p14:tracePt t="42327" x="2981325" y="4559300"/>
          <p14:tracePt t="42335" x="2981325" y="4578350"/>
          <p14:tracePt t="42343" x="2981325" y="4587875"/>
          <p14:tracePt t="42351" x="2981325" y="4595813"/>
          <p14:tracePt t="42359" x="2981325" y="4632325"/>
          <p14:tracePt t="42367" x="2971800" y="4641850"/>
          <p14:tracePt t="42377" x="2962275" y="4641850"/>
          <p14:tracePt t="42383" x="2954338" y="4668838"/>
          <p14:tracePt t="42392" x="2935288" y="4678363"/>
          <p14:tracePt t="42398" x="2935288" y="4687888"/>
          <p14:tracePt t="42408" x="2925763" y="4697413"/>
          <p14:tracePt t="42415" x="2898775" y="4714875"/>
          <p14:tracePt t="42423" x="2889250" y="4724400"/>
          <p14:tracePt t="42430" x="2871788" y="4724400"/>
          <p14:tracePt t="42438" x="2852738" y="4732338"/>
          <p14:tracePt t="42446" x="2844800" y="4732338"/>
          <p14:tracePt t="42463" x="2817813" y="4741863"/>
          <p14:tracePt t="42543" x="2808288" y="4732338"/>
          <p14:tracePt t="42551" x="2808288" y="4714875"/>
          <p14:tracePt t="42560" x="2844800" y="4668838"/>
          <p14:tracePt t="42568" x="2889250" y="4660900"/>
          <p14:tracePt t="42578" x="2954338" y="4614863"/>
          <p14:tracePt t="42584" x="2998788" y="4587875"/>
          <p14:tracePt t="42593" x="3081338" y="4541838"/>
          <p14:tracePt t="42600" x="3208338" y="4495800"/>
          <p14:tracePt t="42610" x="3346450" y="4449763"/>
          <p14:tracePt t="42617" x="3490913" y="4441825"/>
          <p14:tracePt t="42624" x="3656013" y="4422775"/>
          <p14:tracePt t="42631" x="3819525" y="4376738"/>
          <p14:tracePt t="42639" x="4021138" y="4376738"/>
          <p14:tracePt t="42647" x="4248150" y="4359275"/>
          <p14:tracePt t="42655" x="4549775" y="4359275"/>
          <p14:tracePt t="42663" x="4803775" y="4359275"/>
          <p14:tracePt t="42671" x="5141913" y="4359275"/>
          <p14:tracePt t="42679" x="5405438" y="4359275"/>
          <p14:tracePt t="42687" x="5670550" y="4359275"/>
          <p14:tracePt t="42695" x="6007100" y="4359275"/>
          <p14:tracePt t="42703" x="6226175" y="4359275"/>
          <p14:tracePt t="42711" x="6454775" y="4359275"/>
          <p14:tracePt t="42719" x="6681788" y="4359275"/>
          <p14:tracePt t="42728" x="6846888" y="4359275"/>
          <p14:tracePt t="42734" x="6992938" y="4359275"/>
          <p14:tracePt t="42743" x="7156450" y="4359275"/>
          <p14:tracePt t="42751" x="7248525" y="4349750"/>
          <p14:tracePt t="42759" x="7329488" y="4322763"/>
          <p14:tracePt t="42766" x="7385050" y="4313238"/>
          <p14:tracePt t="42774" x="7412038" y="4303713"/>
          <p14:tracePt t="42782" x="7458075" y="4268788"/>
          <p14:tracePt t="42791" x="7494588" y="4259263"/>
          <p14:tracePt t="42799" x="7521575" y="4249738"/>
          <p14:tracePt t="42808" x="7539038" y="4240213"/>
          <p14:tracePt t="42814" x="7594600" y="4232275"/>
          <p14:tracePt t="42824" x="7612063" y="4203700"/>
          <p14:tracePt t="42831" x="7631113" y="4195763"/>
          <p14:tracePt t="42839" x="7675563" y="4186238"/>
          <p14:tracePt t="42847" x="7721600" y="4176713"/>
          <p14:tracePt t="42856" x="7758113" y="4167188"/>
          <p14:tracePt t="42862" x="7840663" y="4159250"/>
          <p14:tracePt t="42871" x="7931150" y="4159250"/>
          <p14:tracePt t="42878" x="8023225" y="4140200"/>
          <p14:tracePt t="42887" x="8113713" y="4130675"/>
          <p14:tracePt t="42894" x="8177213" y="4103688"/>
          <p14:tracePt t="42902" x="8250238" y="4103688"/>
          <p14:tracePt t="42928" x="8459788" y="4076700"/>
          <p14:tracePt t="42935" x="8551863" y="4076700"/>
          <p14:tracePt t="42943" x="8605838" y="4076700"/>
          <p14:tracePt t="42951" x="8669338" y="4076700"/>
          <p14:tracePt t="42959" x="8697913" y="4067175"/>
          <p14:tracePt t="42967" x="8770938" y="4040188"/>
          <p14:tracePt t="42975" x="8807450" y="4030663"/>
          <p14:tracePt t="42983" x="8851900" y="4021138"/>
          <p14:tracePt t="42991" x="8951913" y="3994150"/>
          <p14:tracePt t="42999" x="9061450" y="3967163"/>
          <p14:tracePt t="44633" x="8488363" y="4340225"/>
          <p14:tracePt t="44639" x="8250238" y="4359275"/>
          <p14:tracePt t="44647" x="7986713" y="4432300"/>
          <p14:tracePt t="44655" x="7721600" y="4505325"/>
          <p14:tracePt t="44663" x="7412038" y="4551363"/>
          <p14:tracePt t="44671" x="7046913" y="4632325"/>
          <p14:tracePt t="44679" x="6718300" y="4697413"/>
          <p14:tracePt t="44687" x="6362700" y="4732338"/>
          <p14:tracePt t="44695" x="6026150" y="4751388"/>
          <p14:tracePt t="44703" x="5697538" y="4814888"/>
          <p14:tracePt t="44711" x="5414963" y="4870450"/>
          <p14:tracePt t="44720" x="5205413" y="4906963"/>
          <p14:tracePt t="44727" x="5032375" y="4951413"/>
          <p14:tracePt t="44735" x="4905375" y="4997450"/>
          <p14:tracePt t="44743" x="4776788" y="4997450"/>
          <p14:tracePt t="44751" x="4695825" y="5006975"/>
          <p14:tracePt t="44760" x="4640263" y="5033963"/>
          <p14:tracePt t="44770" x="4594225" y="5043488"/>
          <p14:tracePt t="44777" x="4586288" y="5043488"/>
          <p14:tracePt t="44785" x="4576763" y="5043488"/>
          <p14:tracePt t="44792" x="4567238" y="5043488"/>
          <p14:tracePt t="44866" x="4530725" y="5043488"/>
          <p14:tracePt t="44870" x="4503738" y="5043488"/>
          <p14:tracePt t="44878" x="4476750" y="5043488"/>
          <p14:tracePt t="44886" x="4448175" y="5043488"/>
          <p14:tracePt t="44894" x="4430713" y="5053013"/>
          <p14:tracePt t="44909" x="4403725" y="5053013"/>
          <p14:tracePt t="44910" x="4394200" y="5053013"/>
          <p14:tracePt t="44918" x="4376738" y="5060950"/>
          <p14:tracePt t="44927" x="4367213" y="5060950"/>
          <p14:tracePt t="44934" x="4357688" y="5060950"/>
          <p14:tracePt t="44943" x="4348163" y="5060950"/>
          <p14:tracePt t="44950" x="4340225" y="5070475"/>
          <p14:tracePt t="44983" x="4311650" y="5080000"/>
          <p14:tracePt t="44991" x="4275138" y="5080000"/>
          <p14:tracePt t="44999" x="4202113" y="5080000"/>
          <p14:tracePt t="45008" x="4111625" y="5080000"/>
          <p14:tracePt t="45015" x="3984625" y="5080000"/>
          <p14:tracePt t="45025" x="3875088" y="5080000"/>
          <p14:tracePt t="45031" x="3783013" y="5080000"/>
          <p14:tracePt t="45040" x="3692525" y="5080000"/>
          <p14:tracePt t="45047" x="3619500" y="5080000"/>
          <p14:tracePt t="45055" x="3592513" y="5080000"/>
          <p14:tracePt t="45063" x="3546475" y="5080000"/>
          <p14:tracePt t="45071" x="3536950" y="5080000"/>
          <p14:tracePt t="45079" x="3527425" y="5080000"/>
          <p14:tracePt t="45171" x="3519488" y="5080000"/>
          <p14:tracePt t="45178" x="3509963" y="5080000"/>
          <p14:tracePt t="45187" x="3482975" y="5080000"/>
          <p14:tracePt t="45193" x="3455988" y="5080000"/>
          <p14:tracePt t="45199" x="3400425" y="5070475"/>
          <p14:tracePt t="45208" x="3309938" y="5070475"/>
          <p14:tracePt t="45215" x="3227388" y="5053013"/>
          <p14:tracePt t="45225" x="3136900" y="5024438"/>
          <p14:tracePt t="45231" x="3071813" y="5024438"/>
          <p14:tracePt t="45239" x="3035300" y="5016500"/>
          <p14:tracePt t="45247" x="2990850" y="5016500"/>
          <p14:tracePt t="45271" x="2981325" y="5006975"/>
          <p14:tracePt t="45337" x="2990850" y="5006975"/>
          <p14:tracePt t="45344" x="3017838" y="5006975"/>
          <p14:tracePt t="45354" x="3054350" y="5006975"/>
          <p14:tracePt t="45359" x="3090863" y="4997450"/>
          <p14:tracePt t="45368" x="3144838" y="4997450"/>
          <p14:tracePt t="45377" x="3208338" y="4997450"/>
          <p14:tracePt t="45386" x="3281363" y="4997450"/>
          <p14:tracePt t="45393" x="3390900" y="4997450"/>
          <p14:tracePt t="45402" x="3519488" y="4997450"/>
          <p14:tracePt t="45410" x="3665538" y="4997450"/>
          <p14:tracePt t="45416" x="3829050" y="4997450"/>
          <p14:tracePt t="45427" x="3956050" y="4997450"/>
          <p14:tracePt t="45432" x="4065588" y="4997450"/>
          <p14:tracePt t="45440" x="4194175" y="4997450"/>
          <p14:tracePt t="45447" x="4248150" y="4970463"/>
          <p14:tracePt t="45455" x="4294188" y="4970463"/>
          <p14:tracePt t="45463" x="4303713" y="4970463"/>
          <p14:tracePt t="45524" x="4311650" y="4970463"/>
          <p14:tracePt t="45530" x="4311650" y="4960938"/>
          <p14:tracePt t="45537" x="4330700" y="4960938"/>
          <p14:tracePt t="45543" x="4340225" y="4960938"/>
          <p14:tracePt t="45553" x="4367213" y="4960938"/>
          <p14:tracePt t="45560" x="4376738" y="4960938"/>
          <p14:tracePt t="45568" x="4394200" y="4951413"/>
          <p14:tracePt t="45575" x="4413250" y="4951413"/>
          <p14:tracePt t="45638" x="4421188" y="4951413"/>
          <p14:tracePt t="45679" x="4421188" y="4943475"/>
          <p14:tracePt t="45686" x="4430713" y="4933950"/>
          <p14:tracePt t="45694" x="4440238" y="4924425"/>
          <p14:tracePt t="45702" x="4448175" y="4914900"/>
          <p14:tracePt t="45711" x="4457700" y="4914900"/>
          <p14:tracePt t="45727" x="4457700" y="4906963"/>
          <p14:tracePt t="45808" x="4467225" y="4897438"/>
          <p14:tracePt t="45825" x="4494213" y="4897438"/>
          <p14:tracePt t="45833" x="4540250" y="4897438"/>
          <p14:tracePt t="45841" x="4640263" y="4878388"/>
          <p14:tracePt t="45847" x="4767263" y="4878388"/>
          <p14:tracePt t="45856" x="4932363" y="4878388"/>
          <p14:tracePt t="45863" x="5078413" y="4870450"/>
          <p14:tracePt t="45871" x="5278438" y="4870450"/>
          <p14:tracePt t="45879" x="5478463" y="4851400"/>
          <p14:tracePt t="45888" x="5653088" y="4851400"/>
          <p14:tracePt t="45896" x="5862638" y="4805363"/>
          <p14:tracePt t="45909" x="6135688" y="4787900"/>
          <p14:tracePt t="45910" x="6391275" y="4732338"/>
          <p14:tracePt t="45918" x="6637338" y="4697413"/>
          <p14:tracePt t="45927" x="6910388" y="4678363"/>
          <p14:tracePt t="45935" x="7129463" y="4624388"/>
          <p14:tracePt t="45943" x="7375525" y="4595813"/>
          <p14:tracePt t="45950" x="7658100" y="4532313"/>
          <p14:tracePt t="45959" x="7904163" y="4495800"/>
          <p14:tracePt t="45970" x="8186738" y="4459288"/>
          <p14:tracePt t="45977" x="8432800" y="4422775"/>
          <p14:tracePt t="45986" x="8669338" y="4413250"/>
          <p14:tracePt t="45991" x="8888413" y="4359275"/>
          <p14:tracePt t="45999" x="9126538" y="4322763"/>
          <p14:tracePt t="47305" x="8515350" y="4741863"/>
          <p14:tracePt t="47311" x="8096250" y="4897438"/>
          <p14:tracePt t="47319" x="7675563" y="5089525"/>
          <p14:tracePt t="47327" x="7366000" y="5216525"/>
          <p14:tracePt t="47335" x="7056438" y="5335588"/>
          <p14:tracePt t="47344" x="6718300" y="5426075"/>
          <p14:tracePt t="47352" x="6481763" y="5508625"/>
          <p14:tracePt t="47359" x="6281738" y="5599113"/>
          <p14:tracePt t="47368" x="6135688" y="5645150"/>
          <p14:tracePt t="47379" x="5989638" y="5691188"/>
          <p14:tracePt t="47383" x="5853113" y="5718175"/>
          <p14:tracePt t="47392" x="5743575" y="5745163"/>
          <p14:tracePt t="47399" x="5643563" y="5781675"/>
          <p14:tracePt t="47408" x="5570538" y="5800725"/>
          <p14:tracePt t="47415" x="5507038" y="5808663"/>
          <p14:tracePt t="47425" x="5478463" y="5818188"/>
          <p14:tracePt t="47431" x="5470525" y="5818188"/>
          <p14:tracePt t="47534" x="5461000" y="5818188"/>
          <p14:tracePt t="47543" x="5441950" y="5791200"/>
          <p14:tracePt t="47550" x="5424488" y="5772150"/>
          <p14:tracePt t="47559" x="5378450" y="5745163"/>
          <p14:tracePt t="47566" x="5314950" y="5718175"/>
          <p14:tracePt t="47575" x="5251450" y="5691188"/>
          <p14:tracePt t="47583" x="5159375" y="5662613"/>
          <p14:tracePt t="47592" x="5095875" y="5654675"/>
          <p14:tracePt t="47598" x="5041900" y="5654675"/>
          <p14:tracePt t="47607" x="4995863" y="5626100"/>
          <p14:tracePt t="47615" x="4959350" y="5618163"/>
          <p14:tracePt t="47625" x="4941888" y="5608638"/>
          <p14:tracePt t="47631" x="4922838" y="5608638"/>
          <p14:tracePt t="47641" x="4913313" y="5599113"/>
          <p14:tracePt t="47647" x="4895850" y="5581650"/>
          <p14:tracePt t="47663" x="4886325" y="5562600"/>
          <p14:tracePt t="47671" x="4886325" y="5545138"/>
          <p14:tracePt t="47679" x="4868863" y="5518150"/>
          <p14:tracePt t="47687" x="4859338" y="5472113"/>
          <p14:tracePt t="47694" x="4840288" y="5445125"/>
          <p14:tracePt t="47702" x="4832350" y="5416550"/>
          <p14:tracePt t="47711" x="4813300" y="5362575"/>
          <p14:tracePt t="47718" x="4803775" y="5335588"/>
          <p14:tracePt t="47727" x="4786313" y="5307013"/>
          <p14:tracePt t="47735" x="4749800" y="5262563"/>
          <p14:tracePt t="47743" x="4740275" y="5253038"/>
          <p14:tracePt t="47751" x="4730750" y="5233988"/>
          <p14:tracePt t="47767" x="4722813" y="5226050"/>
          <p14:tracePt t="47831" x="4713288" y="5216525"/>
          <p14:tracePt t="47857" x="4703763" y="5197475"/>
          <p14:tracePt t="47864" x="4703763" y="5189538"/>
          <p14:tracePt t="47880" x="4703763" y="5180013"/>
          <p14:tracePt t="47888" x="4703763" y="5170488"/>
          <p14:tracePt t="47896" x="4695825" y="5170488"/>
          <p14:tracePt t="47913" x="4695825" y="5160963"/>
          <p14:tracePt t="47928" x="4686300" y="5143500"/>
          <p14:tracePt t="47951" x="4676775" y="5133975"/>
          <p14:tracePt t="47983" x="4676775" y="5116513"/>
          <p14:tracePt t="47991" x="4667250" y="5106988"/>
          <p14:tracePt t="48248" x="4667250" y="5133975"/>
          <p14:tracePt t="48258" x="4649788" y="5153025"/>
          <p14:tracePt t="48265" x="4649788" y="5180013"/>
          <p14:tracePt t="48275" x="4630738" y="5216525"/>
          <p14:tracePt t="48280" x="4622800" y="5243513"/>
          <p14:tracePt t="48289" x="4613275" y="5262563"/>
          <p14:tracePt t="48294" x="4613275" y="5307013"/>
          <p14:tracePt t="48302" x="4594225" y="5343525"/>
          <p14:tracePt t="48311" x="4594225" y="5372100"/>
          <p14:tracePt t="48319" x="4576763" y="5416550"/>
          <p14:tracePt t="48327" x="4576763" y="5445125"/>
          <p14:tracePt t="48334" x="4576763" y="5489575"/>
          <p14:tracePt t="48343" x="4576763" y="5508625"/>
          <p14:tracePt t="48351" x="4576763" y="5545138"/>
          <p14:tracePt t="48359" x="4557713" y="5562600"/>
          <p14:tracePt t="48367" x="4557713" y="5608638"/>
          <p14:tracePt t="48374" x="4549775" y="5635625"/>
          <p14:tracePt t="48383" x="4530725" y="5672138"/>
          <p14:tracePt t="48391" x="4530725" y="5691188"/>
          <p14:tracePt t="48399" x="4530725" y="5699125"/>
          <p14:tracePt t="48407" x="4513263" y="5718175"/>
          <p14:tracePt t="48415" x="4513263" y="5727700"/>
          <p14:tracePt t="48631" x="4513263" y="5735638"/>
          <p14:tracePt t="48706" x="4503738" y="5735638"/>
          <p14:tracePt t="48720" x="4503738" y="5727700"/>
          <p14:tracePt t="48734" x="4503738" y="5718175"/>
          <p14:tracePt t="49092" x="4503738" y="5708650"/>
          <p14:tracePt t="49098" x="4503738" y="5699125"/>
          <p14:tracePt t="49104" x="4513263" y="5691188"/>
          <p14:tracePt t="49136" x="4513263" y="5672138"/>
          <p14:tracePt t="49176" x="4513263" y="5662613"/>
          <p14:tracePt t="49225" x="4513263" y="5654675"/>
          <p14:tracePt t="49233" x="4513263" y="5645150"/>
          <p14:tracePt t="49241" x="4513263" y="5635625"/>
          <p14:tracePt t="49249" x="4513263" y="5626100"/>
          <p14:tracePt t="49261" x="4503738" y="5618163"/>
          <p14:tracePt t="49264" x="4494213" y="5599113"/>
          <p14:tracePt t="49271" x="4484688" y="5599113"/>
          <p14:tracePt t="49279" x="4467225" y="5599113"/>
          <p14:tracePt t="49287" x="4440238" y="5572125"/>
          <p14:tracePt t="49295" x="4430713" y="5572125"/>
          <p14:tracePt t="49303" x="4394200" y="5562600"/>
          <p14:tracePt t="49311" x="4357688" y="5535613"/>
          <p14:tracePt t="49319" x="4330700" y="5526088"/>
          <p14:tracePt t="49327" x="4321175" y="5518150"/>
          <p14:tracePt t="49335" x="4284663" y="5489575"/>
          <p14:tracePt t="49345" x="4267200" y="5462588"/>
          <p14:tracePt t="49360" x="4238625" y="5426075"/>
          <p14:tracePt t="49375" x="4238625" y="5416550"/>
          <p14:tracePt t="49391" x="4238625" y="5399088"/>
          <p14:tracePt t="49407" x="4230688" y="5389563"/>
          <p14:tracePt t="49424" x="4230688" y="5380038"/>
          <p14:tracePt t="49488" x="4221163" y="5372100"/>
          <p14:tracePt t="49496" x="4211638" y="5372100"/>
          <p14:tracePt t="49504" x="4202113" y="5372100"/>
          <p14:tracePt t="49512" x="4194175" y="5372100"/>
          <p14:tracePt t="49520" x="4184650" y="5372100"/>
          <p14:tracePt t="49529" x="4148138" y="5362575"/>
          <p14:tracePt t="49536" x="4121150" y="5343525"/>
          <p14:tracePt t="49547" x="4094163" y="5335588"/>
          <p14:tracePt t="49552" x="4057650" y="5326063"/>
          <p14:tracePt t="49562" x="4038600" y="5316538"/>
          <p14:tracePt t="49567" x="4011613" y="5299075"/>
          <p14:tracePt t="49576" x="3965575" y="5289550"/>
          <p14:tracePt t="49583" x="3965575" y="5280025"/>
          <p14:tracePt t="49592" x="3948113" y="5270500"/>
          <p14:tracePt t="49599" x="3929063" y="5253038"/>
          <p14:tracePt t="49607" x="3919538" y="5243513"/>
          <p14:tracePt t="49615" x="3911600" y="5233988"/>
          <p14:tracePt t="49631" x="3892550" y="5226050"/>
          <p14:tracePt t="49752" x="3875088" y="5216525"/>
          <p14:tracePt t="49862" x="3875088" y="5207000"/>
          <p14:tracePt t="49992" x="3875088" y="5197475"/>
          <p14:tracePt t="50080" x="3883025" y="5197475"/>
          <p14:tracePt t="50089" x="3911600" y="5197475"/>
          <p14:tracePt t="50096" x="3919538" y="5197475"/>
          <p14:tracePt t="50104" x="3956050" y="5216525"/>
          <p14:tracePt t="50113" x="4002088" y="5233988"/>
          <p14:tracePt t="50119" x="4048125" y="5253038"/>
          <p14:tracePt t="50127" x="4094163" y="5289550"/>
          <p14:tracePt t="50135" x="4175125" y="5335588"/>
          <p14:tracePt t="50143" x="4248150" y="5343525"/>
          <p14:tracePt t="50151" x="4330700" y="5389563"/>
          <p14:tracePt t="50160" x="4394200" y="5408613"/>
          <p14:tracePt t="50167" x="4430713" y="5416550"/>
          <p14:tracePt t="50176" x="4476750" y="5435600"/>
          <p14:tracePt t="50183" x="4484688" y="5435600"/>
          <p14:tracePt t="50190" x="4494213" y="5445125"/>
          <p14:tracePt t="50624" x="4494213" y="5453063"/>
          <p14:tracePt t="50650" x="4494213" y="5462588"/>
          <p14:tracePt t="50672" x="4494213" y="5472113"/>
          <p14:tracePt t="50697" x="4494213" y="5481638"/>
          <p14:tracePt t="50903" x="4484688" y="5489575"/>
          <p14:tracePt t="50918" x="4476750" y="5489575"/>
          <p14:tracePt t="50927" x="4467225" y="5499100"/>
          <p14:tracePt t="50935" x="4448175" y="5518150"/>
          <p14:tracePt t="50951" x="4440238" y="5526088"/>
          <p14:tracePt t="50983" x="4440238" y="5535613"/>
          <p14:tracePt t="51088" x="4440238" y="5554663"/>
          <p14:tracePt t="51107" x="4430713" y="5572125"/>
          <p14:tracePt t="51140" x="4421188" y="5581650"/>
          <p14:tracePt t="51201" x="4413250" y="5581650"/>
          <p14:tracePt t="51208" x="4384675" y="5581650"/>
          <p14:tracePt t="51216" x="4357688" y="5581650"/>
          <p14:tracePt t="51227" x="4311650" y="5581650"/>
          <p14:tracePt t="51232" x="4267200" y="5599113"/>
          <p14:tracePt t="51243" x="4248150" y="5608638"/>
          <p14:tracePt t="51248" x="4211638" y="5618163"/>
          <p14:tracePt t="51259" x="4148138" y="5626100"/>
          <p14:tracePt t="51265" x="4121150" y="5626100"/>
          <p14:tracePt t="51273" x="4102100" y="5635625"/>
          <p14:tracePt t="51280" x="4094163" y="5635625"/>
          <p14:tracePt t="51311" x="4075113" y="5635625"/>
          <p14:tracePt t="51343" x="4065588" y="5626100"/>
          <p14:tracePt t="51351" x="4065588" y="5618163"/>
          <p14:tracePt t="51359" x="4065588" y="5581650"/>
          <p14:tracePt t="51368" x="4065588" y="5562600"/>
          <p14:tracePt t="51375" x="4065588" y="5545138"/>
          <p14:tracePt t="51384" x="4065588" y="5518150"/>
          <p14:tracePt t="51393" x="4065588" y="5489575"/>
          <p14:tracePt t="51401" x="4065588" y="5445125"/>
          <p14:tracePt t="51407" x="4065588" y="5426075"/>
          <p14:tracePt t="51414" x="4065588" y="5399088"/>
          <p14:tracePt t="51423" x="4065588" y="5380038"/>
          <p14:tracePt t="51440" x="4065588" y="5362575"/>
          <p14:tracePt t="51446" x="4065588" y="5353050"/>
          <p14:tracePt t="51455" x="4065588" y="5343525"/>
          <p14:tracePt t="51471" x="4094163" y="5343525"/>
          <p14:tracePt t="51479" x="4102100" y="5335588"/>
          <p14:tracePt t="51487" x="4138613" y="5335588"/>
          <p14:tracePt t="51495" x="4165600" y="5335588"/>
          <p14:tracePt t="51503" x="4202113" y="5335588"/>
          <p14:tracePt t="51511" x="4238625" y="5335588"/>
          <p14:tracePt t="51519" x="4294188" y="5353050"/>
          <p14:tracePt t="51528" x="4357688" y="5372100"/>
          <p14:tracePt t="51535" x="4403725" y="5399088"/>
          <p14:tracePt t="51543" x="4448175" y="5416550"/>
          <p14:tracePt t="51551" x="4513263" y="5445125"/>
          <p14:tracePt t="51560" x="4540250" y="5445125"/>
          <p14:tracePt t="51566" x="4557713" y="5462588"/>
          <p14:tracePt t="51575" x="4567238" y="5472113"/>
          <p14:tracePt t="52023" x="4557713" y="5472113"/>
          <p14:tracePt t="52031" x="4549775" y="5472113"/>
          <p14:tracePt t="52769" x="4540250" y="5472113"/>
          <p14:tracePt t="53199" x="4521200" y="5472113"/>
          <p14:tracePt t="53215" x="4513263" y="5472113"/>
          <p14:tracePt t="53223" x="4503738" y="5462588"/>
          <p14:tracePt t="53313" x="4494213" y="5453063"/>
          <p14:tracePt t="53336" x="4484688" y="5453063"/>
          <p14:tracePt t="53345" x="4476750" y="5435600"/>
          <p14:tracePt t="53352" x="4476750" y="5426075"/>
          <p14:tracePt t="53359" x="4467225" y="5416550"/>
          <p14:tracePt t="53367" x="4457700" y="5380038"/>
          <p14:tracePt t="53377" x="4457700" y="5372100"/>
          <p14:tracePt t="53384" x="4448175" y="5335588"/>
          <p14:tracePt t="53391" x="4448175" y="5307013"/>
          <p14:tracePt t="53399" x="4421188" y="5253038"/>
          <p14:tracePt t="53408" x="4421188" y="5216525"/>
          <p14:tracePt t="53415" x="4421188" y="5189538"/>
          <p14:tracePt t="53425" x="4421188" y="5170488"/>
          <p14:tracePt t="53431" x="4421188" y="5153025"/>
          <p14:tracePt t="53443" x="4421188" y="5143500"/>
          <p14:tracePt t="53447" x="4421188" y="5133975"/>
          <p14:tracePt t="53520" x="4421188" y="5116513"/>
          <p14:tracePt t="53544" x="4430713" y="5106988"/>
          <p14:tracePt t="53584" x="4448175" y="5106988"/>
          <p14:tracePt t="53632" x="4457700" y="5106988"/>
          <p14:tracePt t="53679" x="4467225" y="5106988"/>
          <p14:tracePt t="53728" x="4484688" y="5106988"/>
          <p14:tracePt t="53752" x="4494213" y="5106988"/>
          <p14:tracePt t="53768" x="4503738" y="5097463"/>
          <p14:tracePt t="53808" x="4513263" y="5089525"/>
          <p14:tracePt t="53842" x="4521200" y="5080000"/>
          <p14:tracePt t="54058" x="4530725" y="5080000"/>
          <p14:tracePt t="54094" x="4540250" y="5080000"/>
          <p14:tracePt t="54119" x="4549775" y="5080000"/>
          <p14:tracePt t="54160" x="4567238" y="5060950"/>
          <p14:tracePt t="54216" x="4576763" y="5060950"/>
          <p14:tracePt t="54225" x="4586288" y="5053013"/>
          <p14:tracePt t="54248" x="4594225" y="5053013"/>
          <p14:tracePt t="54294" x="4594225" y="5033963"/>
          <p14:tracePt t="54303" x="4594225" y="5024438"/>
          <p14:tracePt t="55129" x="4594225" y="5033963"/>
          <p14:tracePt t="55136" x="4594225" y="5053013"/>
          <p14:tracePt t="55183" x="4594225" y="5070475"/>
          <p14:tracePt t="55199" x="4586288" y="5089525"/>
          <p14:tracePt t="55207" x="4576763" y="5097463"/>
          <p14:tracePt t="55223" x="4576763" y="5106988"/>
          <p14:tracePt t="55240" x="4567238" y="5126038"/>
          <p14:tracePt t="55255" x="4567238" y="5133975"/>
          <p14:tracePt t="55271" x="4567238" y="5153025"/>
          <p14:tracePt t="55294" x="4567238" y="5170488"/>
          <p14:tracePt t="55318" x="4557713" y="5180013"/>
          <p14:tracePt t="55335" x="4557713" y="5189538"/>
          <p14:tracePt t="55343" x="4557713" y="5197475"/>
          <p14:tracePt t="55359" x="4557713" y="5216525"/>
          <p14:tracePt t="55383" x="4557713" y="5226050"/>
          <p14:tracePt t="55390" x="4557713" y="5233988"/>
          <p14:tracePt t="55409" x="4557713" y="5253038"/>
          <p14:tracePt t="55414" x="4540250" y="5270500"/>
          <p14:tracePt t="55431" x="4540250" y="5280025"/>
          <p14:tracePt t="55439" x="4530725" y="5307013"/>
          <p14:tracePt t="55447" x="4530725" y="5316538"/>
          <p14:tracePt t="55456" x="4530725" y="5343525"/>
          <p14:tracePt t="55462" x="4521200" y="5343525"/>
          <p14:tracePt t="55470" x="4521200" y="5362575"/>
          <p14:tracePt t="55478" x="4521200" y="5389563"/>
          <p14:tracePt t="55487" x="4521200" y="5399088"/>
          <p14:tracePt t="55495" x="4521200" y="5453063"/>
          <p14:tracePt t="55510" x="4521200" y="5481638"/>
          <p14:tracePt t="55518" x="4521200" y="5489575"/>
          <p14:tracePt t="55527" x="4521200" y="5499100"/>
          <p14:tracePt t="55534" x="4521200" y="5526088"/>
          <p14:tracePt t="55543" x="4521200" y="5535613"/>
          <p14:tracePt t="55551" x="4521200" y="5545138"/>
          <p14:tracePt t="55559" x="4521200" y="5554663"/>
          <p14:tracePt t="55567" x="4521200" y="5572125"/>
          <p14:tracePt t="55575" x="4521200" y="5581650"/>
          <p14:tracePt t="55583" x="4530725" y="5599113"/>
          <p14:tracePt t="55591" x="4530725" y="5608638"/>
          <p14:tracePt t="55607" x="4530725" y="5618163"/>
          <p14:tracePt t="55615" x="4530725" y="5635625"/>
          <p14:tracePt t="55630" x="4530725" y="5645150"/>
          <p14:tracePt t="55655" x="4530725" y="5654675"/>
          <p14:tracePt t="55702" x="4530725" y="5662613"/>
          <p14:tracePt t="55727" x="4530725" y="5681663"/>
          <p14:tracePt t="55744" x="4530725" y="5691188"/>
          <p14:tracePt t="55752" x="4530725" y="5699125"/>
          <p14:tracePt t="55784" x="4530725" y="5718175"/>
          <p14:tracePt t="55791" x="4530725" y="5727700"/>
          <p14:tracePt t="55802" x="4530725" y="5735638"/>
          <p14:tracePt t="55810" x="4530725" y="5745163"/>
          <p14:tracePt t="55814" x="4530725" y="5764213"/>
          <p14:tracePt t="55839" x="4530725" y="5772150"/>
          <p14:tracePt t="55847" x="4530725" y="5781675"/>
          <p14:tracePt t="55862" x="4530725" y="5800725"/>
          <p14:tracePt t="55879" x="4530725" y="5808663"/>
          <p14:tracePt t="55914" x="4530725" y="5818188"/>
          <p14:tracePt t="56240" x="4530725" y="5845175"/>
          <p14:tracePt t="57343" x="4540250" y="5845175"/>
          <p14:tracePt t="60896" x="4549775" y="5818188"/>
          <p14:tracePt t="60920" x="4549775" y="5808663"/>
          <p14:tracePt t="61134" x="4549775" y="5818188"/>
          <p14:tracePt t="61930" x="4549775" y="5837238"/>
          <p14:tracePt t="62336" x="4549775" y="5845175"/>
          <p14:tracePt t="62376" x="4549775" y="5854700"/>
          <p14:tracePt t="63240" x="4549775" y="5864225"/>
          <p14:tracePt t="63711" x="4549775" y="5881688"/>
          <p14:tracePt t="66001" x="4549775" y="5891213"/>
          <p14:tracePt t="66840" x="4549775" y="5900738"/>
          <p14:tracePt t="68081" x="4549775" y="5918200"/>
          <p14:tracePt t="68089" x="4549775" y="5927725"/>
          <p14:tracePt t="68105" x="4549775" y="5937250"/>
          <p14:tracePt t="68132" x="4549775" y="5946775"/>
          <p14:tracePt t="68145" x="4549775" y="5954713"/>
          <p14:tracePt t="68169" x="4549775" y="5964238"/>
          <p14:tracePt t="68248" x="4540250" y="5973763"/>
          <p14:tracePt t="68752" x="4549775" y="5973763"/>
          <p14:tracePt t="68760" x="4594225" y="5964238"/>
          <p14:tracePt t="68768" x="4630738" y="5937250"/>
          <p14:tracePt t="68777" x="4713288" y="5900738"/>
          <p14:tracePt t="68785" x="4776788" y="5873750"/>
          <p14:tracePt t="68793" x="4822825" y="5854700"/>
          <p14:tracePt t="68800" x="4886325" y="5827713"/>
          <p14:tracePt t="68808" x="4922838" y="5818188"/>
          <p14:tracePt t="68816" x="5005388" y="5772150"/>
          <p14:tracePt t="68823" x="5141913" y="5745163"/>
          <p14:tracePt t="68832" x="5214938" y="5718175"/>
          <p14:tracePt t="68838" x="5341938" y="5708650"/>
          <p14:tracePt t="68847" x="5441950" y="5681663"/>
          <p14:tracePt t="68855" x="5551488" y="5654675"/>
          <p14:tracePt t="68863" x="5653088" y="5626100"/>
          <p14:tracePt t="68872" x="5797550" y="5608638"/>
          <p14:tracePt t="68878" x="5953125" y="5562600"/>
          <p14:tracePt t="68887" x="6116638" y="5545138"/>
          <p14:tracePt t="68895" x="6326188" y="5499100"/>
          <p14:tracePt t="68908" x="6491288" y="5481638"/>
          <p14:tracePt t="68910" x="6654800" y="5472113"/>
          <p14:tracePt t="68919" x="6783388" y="5426075"/>
          <p14:tracePt t="68927" x="6919913" y="5399088"/>
          <p14:tracePt t="68934" x="6992938" y="5353050"/>
          <p14:tracePt t="68943" x="7056438" y="5335588"/>
          <p14:tracePt t="68950" x="7102475" y="5316538"/>
          <p14:tracePt t="68959" x="7129463" y="5299075"/>
          <p14:tracePt t="68968" x="7165975" y="5280025"/>
          <p14:tracePt t="68975" x="7165975" y="5270500"/>
          <p14:tracePt t="68982" x="7212013" y="5243513"/>
          <p14:tracePt t="68991" x="7219950" y="5233988"/>
          <p14:tracePt t="68998" x="7256463" y="5216525"/>
          <p14:tracePt t="69007" x="7283450" y="5197475"/>
          <p14:tracePt t="69015" x="7302500" y="5180013"/>
          <p14:tracePt t="69024" x="7339013" y="5153025"/>
          <p14:tracePt t="69031" x="7356475" y="5143500"/>
          <p14:tracePt t="69038" x="7385050" y="5133975"/>
          <p14:tracePt t="69046" x="7412038" y="5116513"/>
          <p14:tracePt t="69055" x="7448550" y="5097463"/>
          <p14:tracePt t="69062" x="7485063" y="5070475"/>
          <p14:tracePt t="69071" x="7548563" y="5033963"/>
          <p14:tracePt t="69079" x="7612063" y="5006975"/>
          <p14:tracePt t="69087" x="7694613" y="4970463"/>
          <p14:tracePt t="69095" x="7777163" y="4943475"/>
          <p14:tracePt t="69103" x="7821613" y="4906963"/>
          <p14:tracePt t="69111" x="7904163" y="4878388"/>
          <p14:tracePt t="69119" x="8013700" y="4841875"/>
          <p14:tracePt t="69127" x="8113713" y="4778375"/>
          <p14:tracePt t="69135" x="8196263" y="4751388"/>
          <p14:tracePt t="69143" x="8286750" y="4714875"/>
          <p14:tracePt t="69151" x="8386763" y="4668838"/>
          <p14:tracePt t="69159" x="8505825" y="4614863"/>
          <p14:tracePt t="69167" x="8605838" y="4568825"/>
          <p14:tracePt t="69175" x="8697913" y="4532313"/>
          <p14:tracePt t="69183" x="8815388" y="4486275"/>
          <p14:tracePt t="69191" x="8897938" y="4432300"/>
          <p14:tracePt t="69199" x="9017000" y="4376738"/>
          <p14:tracePt t="69207" x="9117013" y="4313238"/>
        </p14:tracePtLst>
      </p14:laserTraceLst>
    </p:ext>
  </p:extLs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p:txBody>
          <a:bodyPr/>
          <a:lstStyle/>
          <a:p>
            <a:r>
              <a:rPr lang="ja-JP" altLang="en-US"/>
              <a:t>Ｔｕｒｎ　ｍｏｄｅｌ</a:t>
            </a:r>
            <a:r>
              <a:rPr lang="en-US" altLang="ja-JP"/>
              <a:t>: </a:t>
            </a:r>
            <a:r>
              <a:rPr lang="en-US" altLang="ja-JP" b="1"/>
              <a:t>Motivation</a:t>
            </a:r>
          </a:p>
        </p:txBody>
      </p:sp>
      <p:grpSp>
        <p:nvGrpSpPr>
          <p:cNvPr id="20498" name="Group 18"/>
          <p:cNvGrpSpPr>
            <a:grpSpLocks/>
          </p:cNvGrpSpPr>
          <p:nvPr/>
        </p:nvGrpSpPr>
        <p:grpSpPr bwMode="auto">
          <a:xfrm>
            <a:off x="1619250" y="2316163"/>
            <a:ext cx="5105400" cy="1981200"/>
            <a:chOff x="1440" y="960"/>
            <a:chExt cx="3216" cy="1248"/>
          </a:xfrm>
        </p:grpSpPr>
        <p:grpSp>
          <p:nvGrpSpPr>
            <p:cNvPr id="20491" name="Group 11"/>
            <p:cNvGrpSpPr>
              <a:grpSpLocks/>
            </p:cNvGrpSpPr>
            <p:nvPr/>
          </p:nvGrpSpPr>
          <p:grpSpPr bwMode="auto">
            <a:xfrm>
              <a:off x="1440" y="960"/>
              <a:ext cx="1248" cy="1248"/>
              <a:chOff x="1584" y="1872"/>
              <a:chExt cx="1248" cy="1248"/>
            </a:xfrm>
          </p:grpSpPr>
          <p:sp>
            <p:nvSpPr>
              <p:cNvPr id="20484" name="Rectangle 4"/>
              <p:cNvSpPr>
                <a:spLocks noChangeArrowheads="1"/>
              </p:cNvSpPr>
              <p:nvPr/>
            </p:nvSpPr>
            <p:spPr bwMode="auto">
              <a:xfrm>
                <a:off x="1632" y="1920"/>
                <a:ext cx="1104" cy="1152"/>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0486" name="AutoShape 6"/>
              <p:cNvSpPr>
                <a:spLocks noChangeArrowheads="1"/>
              </p:cNvSpPr>
              <p:nvPr/>
            </p:nvSpPr>
            <p:spPr bwMode="auto">
              <a:xfrm>
                <a:off x="2592" y="2832"/>
                <a:ext cx="240" cy="240"/>
              </a:xfrm>
              <a:custGeom>
                <a:avLst/>
                <a:gdLst>
                  <a:gd name="G0" fmla="+- 9257 0 0"/>
                  <a:gd name="G1" fmla="+- 18514 0 0"/>
                  <a:gd name="G2" fmla="+- 7200 0 0"/>
                  <a:gd name="G3" fmla="*/ 9257 1 2"/>
                  <a:gd name="G4" fmla="+- G3 10800 0"/>
                  <a:gd name="G5" fmla="+- 21600 9257 18514"/>
                  <a:gd name="G6" fmla="+- 18514 7200 0"/>
                  <a:gd name="G7" fmla="*/ G6 1 2"/>
                  <a:gd name="G8" fmla="*/ 18514 2 1"/>
                  <a:gd name="G9" fmla="+- G8 0 21600"/>
                  <a:gd name="G10" fmla="*/ 21600 G0 G1"/>
                  <a:gd name="G11" fmla="*/ 21600 G4 G1"/>
                  <a:gd name="G12" fmla="*/ 21600 G5 G1"/>
                  <a:gd name="G13" fmla="*/ 21600 G7 G1"/>
                  <a:gd name="G14" fmla="*/ 18514 1 2"/>
                  <a:gd name="G15" fmla="+- G5 0 G4"/>
                  <a:gd name="G16" fmla="+- G0 0 G4"/>
                  <a:gd name="G17" fmla="*/ G2 G15 G16"/>
                  <a:gd name="T0" fmla="*/ 15429 w 21600"/>
                  <a:gd name="T1" fmla="*/ 0 h 21600"/>
                  <a:gd name="T2" fmla="*/ 9257 w 21600"/>
                  <a:gd name="T3" fmla="*/ 7200 h 21600"/>
                  <a:gd name="T4" fmla="*/ 0 w 21600"/>
                  <a:gd name="T5" fmla="*/ 18001 h 21600"/>
                  <a:gd name="T6" fmla="*/ 9257 w 21600"/>
                  <a:gd name="T7" fmla="*/ 21600 h 21600"/>
                  <a:gd name="T8" fmla="*/ 18514 w 21600"/>
                  <a:gd name="T9" fmla="*/ 15000 h 21600"/>
                  <a:gd name="T10" fmla="*/ 21600 w 21600"/>
                  <a:gd name="T11" fmla="*/ 7200 h 21600"/>
                  <a:gd name="T12" fmla="*/ 17694720 60000 65536"/>
                  <a:gd name="T13" fmla="*/ 11796480 60000 65536"/>
                  <a:gd name="T14" fmla="*/ 11796480 60000 65536"/>
                  <a:gd name="T15" fmla="*/ 5898240 60000 65536"/>
                  <a:gd name="T16" fmla="*/ 0 60000 65536"/>
                  <a:gd name="T17" fmla="*/ 0 60000 65536"/>
                  <a:gd name="T18" fmla="*/ 0 w 21600"/>
                  <a:gd name="T19" fmla="*/ G12 h 21600"/>
                  <a:gd name="T20" fmla="*/ G1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5429" y="0"/>
                    </a:moveTo>
                    <a:lnTo>
                      <a:pt x="9257" y="7200"/>
                    </a:lnTo>
                    <a:lnTo>
                      <a:pt x="12343" y="7200"/>
                    </a:lnTo>
                    <a:lnTo>
                      <a:pt x="12343" y="14400"/>
                    </a:lnTo>
                    <a:lnTo>
                      <a:pt x="0" y="14400"/>
                    </a:lnTo>
                    <a:lnTo>
                      <a:pt x="0" y="21600"/>
                    </a:lnTo>
                    <a:lnTo>
                      <a:pt x="18514" y="21600"/>
                    </a:lnTo>
                    <a:lnTo>
                      <a:pt x="18514" y="7200"/>
                    </a:lnTo>
                    <a:lnTo>
                      <a:pt x="21600" y="7200"/>
                    </a:lnTo>
                    <a:close/>
                  </a:path>
                </a:pathLst>
              </a:cu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0488" name="AutoShape 8"/>
              <p:cNvSpPr>
                <a:spLocks noChangeArrowheads="1"/>
              </p:cNvSpPr>
              <p:nvPr/>
            </p:nvSpPr>
            <p:spPr bwMode="auto">
              <a:xfrm rot="5400000">
                <a:off x="1584" y="2880"/>
                <a:ext cx="240" cy="240"/>
              </a:xfrm>
              <a:custGeom>
                <a:avLst/>
                <a:gdLst>
                  <a:gd name="G0" fmla="+- 9257 0 0"/>
                  <a:gd name="G1" fmla="+- 18514 0 0"/>
                  <a:gd name="G2" fmla="+- 7200 0 0"/>
                  <a:gd name="G3" fmla="*/ 9257 1 2"/>
                  <a:gd name="G4" fmla="+- G3 10800 0"/>
                  <a:gd name="G5" fmla="+- 21600 9257 18514"/>
                  <a:gd name="G6" fmla="+- 18514 7200 0"/>
                  <a:gd name="G7" fmla="*/ G6 1 2"/>
                  <a:gd name="G8" fmla="*/ 18514 2 1"/>
                  <a:gd name="G9" fmla="+- G8 0 21600"/>
                  <a:gd name="G10" fmla="*/ 21600 G0 G1"/>
                  <a:gd name="G11" fmla="*/ 21600 G4 G1"/>
                  <a:gd name="G12" fmla="*/ 21600 G5 G1"/>
                  <a:gd name="G13" fmla="*/ 21600 G7 G1"/>
                  <a:gd name="G14" fmla="*/ 18514 1 2"/>
                  <a:gd name="G15" fmla="+- G5 0 G4"/>
                  <a:gd name="G16" fmla="+- G0 0 G4"/>
                  <a:gd name="G17" fmla="*/ G2 G15 G16"/>
                  <a:gd name="T0" fmla="*/ 15429 w 21600"/>
                  <a:gd name="T1" fmla="*/ 0 h 21600"/>
                  <a:gd name="T2" fmla="*/ 9257 w 21600"/>
                  <a:gd name="T3" fmla="*/ 7200 h 21600"/>
                  <a:gd name="T4" fmla="*/ 0 w 21600"/>
                  <a:gd name="T5" fmla="*/ 18001 h 21600"/>
                  <a:gd name="T6" fmla="*/ 9257 w 21600"/>
                  <a:gd name="T7" fmla="*/ 21600 h 21600"/>
                  <a:gd name="T8" fmla="*/ 18514 w 21600"/>
                  <a:gd name="T9" fmla="*/ 15000 h 21600"/>
                  <a:gd name="T10" fmla="*/ 21600 w 21600"/>
                  <a:gd name="T11" fmla="*/ 7200 h 21600"/>
                  <a:gd name="T12" fmla="*/ 17694720 60000 65536"/>
                  <a:gd name="T13" fmla="*/ 11796480 60000 65536"/>
                  <a:gd name="T14" fmla="*/ 11796480 60000 65536"/>
                  <a:gd name="T15" fmla="*/ 5898240 60000 65536"/>
                  <a:gd name="T16" fmla="*/ 0 60000 65536"/>
                  <a:gd name="T17" fmla="*/ 0 60000 65536"/>
                  <a:gd name="T18" fmla="*/ 0 w 21600"/>
                  <a:gd name="T19" fmla="*/ G12 h 21600"/>
                  <a:gd name="T20" fmla="*/ G1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5429" y="0"/>
                    </a:moveTo>
                    <a:lnTo>
                      <a:pt x="9257" y="7200"/>
                    </a:lnTo>
                    <a:lnTo>
                      <a:pt x="12343" y="7200"/>
                    </a:lnTo>
                    <a:lnTo>
                      <a:pt x="12343" y="14400"/>
                    </a:lnTo>
                    <a:lnTo>
                      <a:pt x="0" y="14400"/>
                    </a:lnTo>
                    <a:lnTo>
                      <a:pt x="0" y="21600"/>
                    </a:lnTo>
                    <a:lnTo>
                      <a:pt x="18514" y="21600"/>
                    </a:lnTo>
                    <a:lnTo>
                      <a:pt x="18514" y="7200"/>
                    </a:lnTo>
                    <a:lnTo>
                      <a:pt x="21600" y="7200"/>
                    </a:lnTo>
                    <a:close/>
                  </a:path>
                </a:pathLst>
              </a:cu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0489" name="AutoShape 9"/>
              <p:cNvSpPr>
                <a:spLocks noChangeArrowheads="1"/>
              </p:cNvSpPr>
              <p:nvPr/>
            </p:nvSpPr>
            <p:spPr bwMode="auto">
              <a:xfrm rot="-5400000">
                <a:off x="2544" y="1872"/>
                <a:ext cx="240" cy="240"/>
              </a:xfrm>
              <a:custGeom>
                <a:avLst/>
                <a:gdLst>
                  <a:gd name="G0" fmla="+- 9257 0 0"/>
                  <a:gd name="G1" fmla="+- 18514 0 0"/>
                  <a:gd name="G2" fmla="+- 7200 0 0"/>
                  <a:gd name="G3" fmla="*/ 9257 1 2"/>
                  <a:gd name="G4" fmla="+- G3 10800 0"/>
                  <a:gd name="G5" fmla="+- 21600 9257 18514"/>
                  <a:gd name="G6" fmla="+- 18514 7200 0"/>
                  <a:gd name="G7" fmla="*/ G6 1 2"/>
                  <a:gd name="G8" fmla="*/ 18514 2 1"/>
                  <a:gd name="G9" fmla="+- G8 0 21600"/>
                  <a:gd name="G10" fmla="*/ 21600 G0 G1"/>
                  <a:gd name="G11" fmla="*/ 21600 G4 G1"/>
                  <a:gd name="G12" fmla="*/ 21600 G5 G1"/>
                  <a:gd name="G13" fmla="*/ 21600 G7 G1"/>
                  <a:gd name="G14" fmla="*/ 18514 1 2"/>
                  <a:gd name="G15" fmla="+- G5 0 G4"/>
                  <a:gd name="G16" fmla="+- G0 0 G4"/>
                  <a:gd name="G17" fmla="*/ G2 G15 G16"/>
                  <a:gd name="T0" fmla="*/ 15429 w 21600"/>
                  <a:gd name="T1" fmla="*/ 0 h 21600"/>
                  <a:gd name="T2" fmla="*/ 9257 w 21600"/>
                  <a:gd name="T3" fmla="*/ 7200 h 21600"/>
                  <a:gd name="T4" fmla="*/ 0 w 21600"/>
                  <a:gd name="T5" fmla="*/ 18001 h 21600"/>
                  <a:gd name="T6" fmla="*/ 9257 w 21600"/>
                  <a:gd name="T7" fmla="*/ 21600 h 21600"/>
                  <a:gd name="T8" fmla="*/ 18514 w 21600"/>
                  <a:gd name="T9" fmla="*/ 15000 h 21600"/>
                  <a:gd name="T10" fmla="*/ 21600 w 21600"/>
                  <a:gd name="T11" fmla="*/ 7200 h 21600"/>
                  <a:gd name="T12" fmla="*/ 17694720 60000 65536"/>
                  <a:gd name="T13" fmla="*/ 11796480 60000 65536"/>
                  <a:gd name="T14" fmla="*/ 11796480 60000 65536"/>
                  <a:gd name="T15" fmla="*/ 5898240 60000 65536"/>
                  <a:gd name="T16" fmla="*/ 0 60000 65536"/>
                  <a:gd name="T17" fmla="*/ 0 60000 65536"/>
                  <a:gd name="T18" fmla="*/ 0 w 21600"/>
                  <a:gd name="T19" fmla="*/ G12 h 21600"/>
                  <a:gd name="T20" fmla="*/ G1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5429" y="0"/>
                    </a:moveTo>
                    <a:lnTo>
                      <a:pt x="9257" y="7200"/>
                    </a:lnTo>
                    <a:lnTo>
                      <a:pt x="12343" y="7200"/>
                    </a:lnTo>
                    <a:lnTo>
                      <a:pt x="12343" y="14400"/>
                    </a:lnTo>
                    <a:lnTo>
                      <a:pt x="0" y="14400"/>
                    </a:lnTo>
                    <a:lnTo>
                      <a:pt x="0" y="21600"/>
                    </a:lnTo>
                    <a:lnTo>
                      <a:pt x="18514" y="21600"/>
                    </a:lnTo>
                    <a:lnTo>
                      <a:pt x="18514" y="7200"/>
                    </a:lnTo>
                    <a:lnTo>
                      <a:pt x="21600" y="7200"/>
                    </a:lnTo>
                    <a:close/>
                  </a:path>
                </a:pathLst>
              </a:cu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0490" name="AutoShape 10"/>
              <p:cNvSpPr>
                <a:spLocks noChangeArrowheads="1"/>
              </p:cNvSpPr>
              <p:nvPr/>
            </p:nvSpPr>
            <p:spPr bwMode="auto">
              <a:xfrm flipH="1" flipV="1">
                <a:off x="1584" y="1872"/>
                <a:ext cx="240" cy="240"/>
              </a:xfrm>
              <a:custGeom>
                <a:avLst/>
                <a:gdLst>
                  <a:gd name="G0" fmla="+- 9257 0 0"/>
                  <a:gd name="G1" fmla="+- 18514 0 0"/>
                  <a:gd name="G2" fmla="+- 7200 0 0"/>
                  <a:gd name="G3" fmla="*/ 9257 1 2"/>
                  <a:gd name="G4" fmla="+- G3 10800 0"/>
                  <a:gd name="G5" fmla="+- 21600 9257 18514"/>
                  <a:gd name="G6" fmla="+- 18514 7200 0"/>
                  <a:gd name="G7" fmla="*/ G6 1 2"/>
                  <a:gd name="G8" fmla="*/ 18514 2 1"/>
                  <a:gd name="G9" fmla="+- G8 0 21600"/>
                  <a:gd name="G10" fmla="*/ 21600 G0 G1"/>
                  <a:gd name="G11" fmla="*/ 21600 G4 G1"/>
                  <a:gd name="G12" fmla="*/ 21600 G5 G1"/>
                  <a:gd name="G13" fmla="*/ 21600 G7 G1"/>
                  <a:gd name="G14" fmla="*/ 18514 1 2"/>
                  <a:gd name="G15" fmla="+- G5 0 G4"/>
                  <a:gd name="G16" fmla="+- G0 0 G4"/>
                  <a:gd name="G17" fmla="*/ G2 G15 G16"/>
                  <a:gd name="T0" fmla="*/ 15429 w 21600"/>
                  <a:gd name="T1" fmla="*/ 0 h 21600"/>
                  <a:gd name="T2" fmla="*/ 9257 w 21600"/>
                  <a:gd name="T3" fmla="*/ 7200 h 21600"/>
                  <a:gd name="T4" fmla="*/ 0 w 21600"/>
                  <a:gd name="T5" fmla="*/ 18001 h 21600"/>
                  <a:gd name="T6" fmla="*/ 9257 w 21600"/>
                  <a:gd name="T7" fmla="*/ 21600 h 21600"/>
                  <a:gd name="T8" fmla="*/ 18514 w 21600"/>
                  <a:gd name="T9" fmla="*/ 15000 h 21600"/>
                  <a:gd name="T10" fmla="*/ 21600 w 21600"/>
                  <a:gd name="T11" fmla="*/ 7200 h 21600"/>
                  <a:gd name="T12" fmla="*/ 17694720 60000 65536"/>
                  <a:gd name="T13" fmla="*/ 11796480 60000 65536"/>
                  <a:gd name="T14" fmla="*/ 11796480 60000 65536"/>
                  <a:gd name="T15" fmla="*/ 5898240 60000 65536"/>
                  <a:gd name="T16" fmla="*/ 0 60000 65536"/>
                  <a:gd name="T17" fmla="*/ 0 60000 65536"/>
                  <a:gd name="T18" fmla="*/ 0 w 21600"/>
                  <a:gd name="T19" fmla="*/ G12 h 21600"/>
                  <a:gd name="T20" fmla="*/ G1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5429" y="0"/>
                    </a:moveTo>
                    <a:lnTo>
                      <a:pt x="9257" y="7200"/>
                    </a:lnTo>
                    <a:lnTo>
                      <a:pt x="12343" y="7200"/>
                    </a:lnTo>
                    <a:lnTo>
                      <a:pt x="12343" y="14400"/>
                    </a:lnTo>
                    <a:lnTo>
                      <a:pt x="0" y="14400"/>
                    </a:lnTo>
                    <a:lnTo>
                      <a:pt x="0" y="21600"/>
                    </a:lnTo>
                    <a:lnTo>
                      <a:pt x="18514" y="21600"/>
                    </a:lnTo>
                    <a:lnTo>
                      <a:pt x="18514" y="7200"/>
                    </a:lnTo>
                    <a:lnTo>
                      <a:pt x="21600" y="7200"/>
                    </a:lnTo>
                    <a:close/>
                  </a:path>
                </a:pathLst>
              </a:cu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20492" name="Group 12"/>
            <p:cNvGrpSpPr>
              <a:grpSpLocks/>
            </p:cNvGrpSpPr>
            <p:nvPr/>
          </p:nvGrpSpPr>
          <p:grpSpPr bwMode="auto">
            <a:xfrm flipH="1">
              <a:off x="3408" y="960"/>
              <a:ext cx="1248" cy="1248"/>
              <a:chOff x="1584" y="1872"/>
              <a:chExt cx="1248" cy="1248"/>
            </a:xfrm>
          </p:grpSpPr>
          <p:sp>
            <p:nvSpPr>
              <p:cNvPr id="20493" name="Rectangle 13"/>
              <p:cNvSpPr>
                <a:spLocks noChangeArrowheads="1"/>
              </p:cNvSpPr>
              <p:nvPr/>
            </p:nvSpPr>
            <p:spPr bwMode="auto">
              <a:xfrm>
                <a:off x="1632" y="1920"/>
                <a:ext cx="1104" cy="1152"/>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0494" name="AutoShape 14"/>
              <p:cNvSpPr>
                <a:spLocks noChangeArrowheads="1"/>
              </p:cNvSpPr>
              <p:nvPr/>
            </p:nvSpPr>
            <p:spPr bwMode="auto">
              <a:xfrm>
                <a:off x="2592" y="2832"/>
                <a:ext cx="240" cy="240"/>
              </a:xfrm>
              <a:custGeom>
                <a:avLst/>
                <a:gdLst>
                  <a:gd name="G0" fmla="+- 9257 0 0"/>
                  <a:gd name="G1" fmla="+- 18514 0 0"/>
                  <a:gd name="G2" fmla="+- 7200 0 0"/>
                  <a:gd name="G3" fmla="*/ 9257 1 2"/>
                  <a:gd name="G4" fmla="+- G3 10800 0"/>
                  <a:gd name="G5" fmla="+- 21600 9257 18514"/>
                  <a:gd name="G6" fmla="+- 18514 7200 0"/>
                  <a:gd name="G7" fmla="*/ G6 1 2"/>
                  <a:gd name="G8" fmla="*/ 18514 2 1"/>
                  <a:gd name="G9" fmla="+- G8 0 21600"/>
                  <a:gd name="G10" fmla="*/ 21600 G0 G1"/>
                  <a:gd name="G11" fmla="*/ 21600 G4 G1"/>
                  <a:gd name="G12" fmla="*/ 21600 G5 G1"/>
                  <a:gd name="G13" fmla="*/ 21600 G7 G1"/>
                  <a:gd name="G14" fmla="*/ 18514 1 2"/>
                  <a:gd name="G15" fmla="+- G5 0 G4"/>
                  <a:gd name="G16" fmla="+- G0 0 G4"/>
                  <a:gd name="G17" fmla="*/ G2 G15 G16"/>
                  <a:gd name="T0" fmla="*/ 15429 w 21600"/>
                  <a:gd name="T1" fmla="*/ 0 h 21600"/>
                  <a:gd name="T2" fmla="*/ 9257 w 21600"/>
                  <a:gd name="T3" fmla="*/ 7200 h 21600"/>
                  <a:gd name="T4" fmla="*/ 0 w 21600"/>
                  <a:gd name="T5" fmla="*/ 18001 h 21600"/>
                  <a:gd name="T6" fmla="*/ 9257 w 21600"/>
                  <a:gd name="T7" fmla="*/ 21600 h 21600"/>
                  <a:gd name="T8" fmla="*/ 18514 w 21600"/>
                  <a:gd name="T9" fmla="*/ 15000 h 21600"/>
                  <a:gd name="T10" fmla="*/ 21600 w 21600"/>
                  <a:gd name="T11" fmla="*/ 7200 h 21600"/>
                  <a:gd name="T12" fmla="*/ 17694720 60000 65536"/>
                  <a:gd name="T13" fmla="*/ 11796480 60000 65536"/>
                  <a:gd name="T14" fmla="*/ 11796480 60000 65536"/>
                  <a:gd name="T15" fmla="*/ 5898240 60000 65536"/>
                  <a:gd name="T16" fmla="*/ 0 60000 65536"/>
                  <a:gd name="T17" fmla="*/ 0 60000 65536"/>
                  <a:gd name="T18" fmla="*/ 0 w 21600"/>
                  <a:gd name="T19" fmla="*/ G12 h 21600"/>
                  <a:gd name="T20" fmla="*/ G1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5429" y="0"/>
                    </a:moveTo>
                    <a:lnTo>
                      <a:pt x="9257" y="7200"/>
                    </a:lnTo>
                    <a:lnTo>
                      <a:pt x="12343" y="7200"/>
                    </a:lnTo>
                    <a:lnTo>
                      <a:pt x="12343" y="14400"/>
                    </a:lnTo>
                    <a:lnTo>
                      <a:pt x="0" y="14400"/>
                    </a:lnTo>
                    <a:lnTo>
                      <a:pt x="0" y="21600"/>
                    </a:lnTo>
                    <a:lnTo>
                      <a:pt x="18514" y="21600"/>
                    </a:lnTo>
                    <a:lnTo>
                      <a:pt x="18514" y="7200"/>
                    </a:lnTo>
                    <a:lnTo>
                      <a:pt x="21600" y="7200"/>
                    </a:lnTo>
                    <a:close/>
                  </a:path>
                </a:pathLst>
              </a:cu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0495" name="AutoShape 15"/>
              <p:cNvSpPr>
                <a:spLocks noChangeArrowheads="1"/>
              </p:cNvSpPr>
              <p:nvPr/>
            </p:nvSpPr>
            <p:spPr bwMode="auto">
              <a:xfrm rot="5400000">
                <a:off x="1584" y="2880"/>
                <a:ext cx="240" cy="240"/>
              </a:xfrm>
              <a:custGeom>
                <a:avLst/>
                <a:gdLst>
                  <a:gd name="G0" fmla="+- 9257 0 0"/>
                  <a:gd name="G1" fmla="+- 18514 0 0"/>
                  <a:gd name="G2" fmla="+- 7200 0 0"/>
                  <a:gd name="G3" fmla="*/ 9257 1 2"/>
                  <a:gd name="G4" fmla="+- G3 10800 0"/>
                  <a:gd name="G5" fmla="+- 21600 9257 18514"/>
                  <a:gd name="G6" fmla="+- 18514 7200 0"/>
                  <a:gd name="G7" fmla="*/ G6 1 2"/>
                  <a:gd name="G8" fmla="*/ 18514 2 1"/>
                  <a:gd name="G9" fmla="+- G8 0 21600"/>
                  <a:gd name="G10" fmla="*/ 21600 G0 G1"/>
                  <a:gd name="G11" fmla="*/ 21600 G4 G1"/>
                  <a:gd name="G12" fmla="*/ 21600 G5 G1"/>
                  <a:gd name="G13" fmla="*/ 21600 G7 G1"/>
                  <a:gd name="G14" fmla="*/ 18514 1 2"/>
                  <a:gd name="G15" fmla="+- G5 0 G4"/>
                  <a:gd name="G16" fmla="+- G0 0 G4"/>
                  <a:gd name="G17" fmla="*/ G2 G15 G16"/>
                  <a:gd name="T0" fmla="*/ 15429 w 21600"/>
                  <a:gd name="T1" fmla="*/ 0 h 21600"/>
                  <a:gd name="T2" fmla="*/ 9257 w 21600"/>
                  <a:gd name="T3" fmla="*/ 7200 h 21600"/>
                  <a:gd name="T4" fmla="*/ 0 w 21600"/>
                  <a:gd name="T5" fmla="*/ 18001 h 21600"/>
                  <a:gd name="T6" fmla="*/ 9257 w 21600"/>
                  <a:gd name="T7" fmla="*/ 21600 h 21600"/>
                  <a:gd name="T8" fmla="*/ 18514 w 21600"/>
                  <a:gd name="T9" fmla="*/ 15000 h 21600"/>
                  <a:gd name="T10" fmla="*/ 21600 w 21600"/>
                  <a:gd name="T11" fmla="*/ 7200 h 21600"/>
                  <a:gd name="T12" fmla="*/ 17694720 60000 65536"/>
                  <a:gd name="T13" fmla="*/ 11796480 60000 65536"/>
                  <a:gd name="T14" fmla="*/ 11796480 60000 65536"/>
                  <a:gd name="T15" fmla="*/ 5898240 60000 65536"/>
                  <a:gd name="T16" fmla="*/ 0 60000 65536"/>
                  <a:gd name="T17" fmla="*/ 0 60000 65536"/>
                  <a:gd name="T18" fmla="*/ 0 w 21600"/>
                  <a:gd name="T19" fmla="*/ G12 h 21600"/>
                  <a:gd name="T20" fmla="*/ G1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5429" y="0"/>
                    </a:moveTo>
                    <a:lnTo>
                      <a:pt x="9257" y="7200"/>
                    </a:lnTo>
                    <a:lnTo>
                      <a:pt x="12343" y="7200"/>
                    </a:lnTo>
                    <a:lnTo>
                      <a:pt x="12343" y="14400"/>
                    </a:lnTo>
                    <a:lnTo>
                      <a:pt x="0" y="14400"/>
                    </a:lnTo>
                    <a:lnTo>
                      <a:pt x="0" y="21600"/>
                    </a:lnTo>
                    <a:lnTo>
                      <a:pt x="18514" y="21600"/>
                    </a:lnTo>
                    <a:lnTo>
                      <a:pt x="18514" y="7200"/>
                    </a:lnTo>
                    <a:lnTo>
                      <a:pt x="21600" y="7200"/>
                    </a:lnTo>
                    <a:close/>
                  </a:path>
                </a:pathLst>
              </a:cu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0496" name="AutoShape 16"/>
              <p:cNvSpPr>
                <a:spLocks noChangeArrowheads="1"/>
              </p:cNvSpPr>
              <p:nvPr/>
            </p:nvSpPr>
            <p:spPr bwMode="auto">
              <a:xfrm rot="-5400000">
                <a:off x="2544" y="1872"/>
                <a:ext cx="240" cy="240"/>
              </a:xfrm>
              <a:custGeom>
                <a:avLst/>
                <a:gdLst>
                  <a:gd name="G0" fmla="+- 9257 0 0"/>
                  <a:gd name="G1" fmla="+- 18514 0 0"/>
                  <a:gd name="G2" fmla="+- 7200 0 0"/>
                  <a:gd name="G3" fmla="*/ 9257 1 2"/>
                  <a:gd name="G4" fmla="+- G3 10800 0"/>
                  <a:gd name="G5" fmla="+- 21600 9257 18514"/>
                  <a:gd name="G6" fmla="+- 18514 7200 0"/>
                  <a:gd name="G7" fmla="*/ G6 1 2"/>
                  <a:gd name="G8" fmla="*/ 18514 2 1"/>
                  <a:gd name="G9" fmla="+- G8 0 21600"/>
                  <a:gd name="G10" fmla="*/ 21600 G0 G1"/>
                  <a:gd name="G11" fmla="*/ 21600 G4 G1"/>
                  <a:gd name="G12" fmla="*/ 21600 G5 G1"/>
                  <a:gd name="G13" fmla="*/ 21600 G7 G1"/>
                  <a:gd name="G14" fmla="*/ 18514 1 2"/>
                  <a:gd name="G15" fmla="+- G5 0 G4"/>
                  <a:gd name="G16" fmla="+- G0 0 G4"/>
                  <a:gd name="G17" fmla="*/ G2 G15 G16"/>
                  <a:gd name="T0" fmla="*/ 15429 w 21600"/>
                  <a:gd name="T1" fmla="*/ 0 h 21600"/>
                  <a:gd name="T2" fmla="*/ 9257 w 21600"/>
                  <a:gd name="T3" fmla="*/ 7200 h 21600"/>
                  <a:gd name="T4" fmla="*/ 0 w 21600"/>
                  <a:gd name="T5" fmla="*/ 18001 h 21600"/>
                  <a:gd name="T6" fmla="*/ 9257 w 21600"/>
                  <a:gd name="T7" fmla="*/ 21600 h 21600"/>
                  <a:gd name="T8" fmla="*/ 18514 w 21600"/>
                  <a:gd name="T9" fmla="*/ 15000 h 21600"/>
                  <a:gd name="T10" fmla="*/ 21600 w 21600"/>
                  <a:gd name="T11" fmla="*/ 7200 h 21600"/>
                  <a:gd name="T12" fmla="*/ 17694720 60000 65536"/>
                  <a:gd name="T13" fmla="*/ 11796480 60000 65536"/>
                  <a:gd name="T14" fmla="*/ 11796480 60000 65536"/>
                  <a:gd name="T15" fmla="*/ 5898240 60000 65536"/>
                  <a:gd name="T16" fmla="*/ 0 60000 65536"/>
                  <a:gd name="T17" fmla="*/ 0 60000 65536"/>
                  <a:gd name="T18" fmla="*/ 0 w 21600"/>
                  <a:gd name="T19" fmla="*/ G12 h 21600"/>
                  <a:gd name="T20" fmla="*/ G1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5429" y="0"/>
                    </a:moveTo>
                    <a:lnTo>
                      <a:pt x="9257" y="7200"/>
                    </a:lnTo>
                    <a:lnTo>
                      <a:pt x="12343" y="7200"/>
                    </a:lnTo>
                    <a:lnTo>
                      <a:pt x="12343" y="14400"/>
                    </a:lnTo>
                    <a:lnTo>
                      <a:pt x="0" y="14400"/>
                    </a:lnTo>
                    <a:lnTo>
                      <a:pt x="0" y="21600"/>
                    </a:lnTo>
                    <a:lnTo>
                      <a:pt x="18514" y="21600"/>
                    </a:lnTo>
                    <a:lnTo>
                      <a:pt x="18514" y="7200"/>
                    </a:lnTo>
                    <a:lnTo>
                      <a:pt x="21600" y="7200"/>
                    </a:lnTo>
                    <a:close/>
                  </a:path>
                </a:pathLst>
              </a:cu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0497" name="AutoShape 17"/>
              <p:cNvSpPr>
                <a:spLocks noChangeArrowheads="1"/>
              </p:cNvSpPr>
              <p:nvPr/>
            </p:nvSpPr>
            <p:spPr bwMode="auto">
              <a:xfrm flipH="1" flipV="1">
                <a:off x="1584" y="1872"/>
                <a:ext cx="240" cy="240"/>
              </a:xfrm>
              <a:custGeom>
                <a:avLst/>
                <a:gdLst>
                  <a:gd name="G0" fmla="+- 9257 0 0"/>
                  <a:gd name="G1" fmla="+- 18514 0 0"/>
                  <a:gd name="G2" fmla="+- 7200 0 0"/>
                  <a:gd name="G3" fmla="*/ 9257 1 2"/>
                  <a:gd name="G4" fmla="+- G3 10800 0"/>
                  <a:gd name="G5" fmla="+- 21600 9257 18514"/>
                  <a:gd name="G6" fmla="+- 18514 7200 0"/>
                  <a:gd name="G7" fmla="*/ G6 1 2"/>
                  <a:gd name="G8" fmla="*/ 18514 2 1"/>
                  <a:gd name="G9" fmla="+- G8 0 21600"/>
                  <a:gd name="G10" fmla="*/ 21600 G0 G1"/>
                  <a:gd name="G11" fmla="*/ 21600 G4 G1"/>
                  <a:gd name="G12" fmla="*/ 21600 G5 G1"/>
                  <a:gd name="G13" fmla="*/ 21600 G7 G1"/>
                  <a:gd name="G14" fmla="*/ 18514 1 2"/>
                  <a:gd name="G15" fmla="+- G5 0 G4"/>
                  <a:gd name="G16" fmla="+- G0 0 G4"/>
                  <a:gd name="G17" fmla="*/ G2 G15 G16"/>
                  <a:gd name="T0" fmla="*/ 15429 w 21600"/>
                  <a:gd name="T1" fmla="*/ 0 h 21600"/>
                  <a:gd name="T2" fmla="*/ 9257 w 21600"/>
                  <a:gd name="T3" fmla="*/ 7200 h 21600"/>
                  <a:gd name="T4" fmla="*/ 0 w 21600"/>
                  <a:gd name="T5" fmla="*/ 18001 h 21600"/>
                  <a:gd name="T6" fmla="*/ 9257 w 21600"/>
                  <a:gd name="T7" fmla="*/ 21600 h 21600"/>
                  <a:gd name="T8" fmla="*/ 18514 w 21600"/>
                  <a:gd name="T9" fmla="*/ 15000 h 21600"/>
                  <a:gd name="T10" fmla="*/ 21600 w 21600"/>
                  <a:gd name="T11" fmla="*/ 7200 h 21600"/>
                  <a:gd name="T12" fmla="*/ 17694720 60000 65536"/>
                  <a:gd name="T13" fmla="*/ 11796480 60000 65536"/>
                  <a:gd name="T14" fmla="*/ 11796480 60000 65536"/>
                  <a:gd name="T15" fmla="*/ 5898240 60000 65536"/>
                  <a:gd name="T16" fmla="*/ 0 60000 65536"/>
                  <a:gd name="T17" fmla="*/ 0 60000 65536"/>
                  <a:gd name="T18" fmla="*/ 0 w 21600"/>
                  <a:gd name="T19" fmla="*/ G12 h 21600"/>
                  <a:gd name="T20" fmla="*/ G1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5429" y="0"/>
                    </a:moveTo>
                    <a:lnTo>
                      <a:pt x="9257" y="7200"/>
                    </a:lnTo>
                    <a:lnTo>
                      <a:pt x="12343" y="7200"/>
                    </a:lnTo>
                    <a:lnTo>
                      <a:pt x="12343" y="14400"/>
                    </a:lnTo>
                    <a:lnTo>
                      <a:pt x="0" y="14400"/>
                    </a:lnTo>
                    <a:lnTo>
                      <a:pt x="0" y="21600"/>
                    </a:lnTo>
                    <a:lnTo>
                      <a:pt x="18514" y="21600"/>
                    </a:lnTo>
                    <a:lnTo>
                      <a:pt x="18514" y="7200"/>
                    </a:lnTo>
                    <a:lnTo>
                      <a:pt x="21600" y="7200"/>
                    </a:lnTo>
                    <a:close/>
                  </a:path>
                </a:pathLst>
              </a:cu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sp>
        <p:nvSpPr>
          <p:cNvPr id="20513" name="Text Box 33"/>
          <p:cNvSpPr txBox="1">
            <a:spLocks noChangeArrowheads="1"/>
          </p:cNvSpPr>
          <p:nvPr/>
        </p:nvSpPr>
        <p:spPr bwMode="auto">
          <a:xfrm>
            <a:off x="3198813" y="2163763"/>
            <a:ext cx="49053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sz="2400" b="1">
                <a:solidFill>
                  <a:srgbClr val="FF0000"/>
                </a:solidFill>
                <a:latin typeface="Times New Roman" panose="02020603050405020304" pitchFamily="18" charset="0"/>
                <a:ea typeface="HGS創英角ｺﾞｼｯｸUB" panose="020B0900000000000000" pitchFamily="50" charset="-128"/>
              </a:rPr>
              <a:t>Ｘ</a:t>
            </a:r>
            <a:endParaRPr lang="ja-JP" altLang="en-US" sz="2400" b="1">
              <a:latin typeface="Times New Roman" panose="02020603050405020304" pitchFamily="18" charset="0"/>
              <a:ea typeface="HGS創英角ｺﾞｼｯｸUB" panose="020B0900000000000000" pitchFamily="50" charset="-128"/>
            </a:endParaRPr>
          </a:p>
        </p:txBody>
      </p:sp>
      <p:sp>
        <p:nvSpPr>
          <p:cNvPr id="20517" name="Text Box 37"/>
          <p:cNvSpPr txBox="1">
            <a:spLocks noChangeArrowheads="1"/>
          </p:cNvSpPr>
          <p:nvPr/>
        </p:nvSpPr>
        <p:spPr bwMode="auto">
          <a:xfrm>
            <a:off x="1547813" y="4694238"/>
            <a:ext cx="6405151"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2400" b="1" dirty="0">
                <a:latin typeface="Times New Roman" panose="02020603050405020304" pitchFamily="18" charset="0"/>
              </a:rPr>
              <a:t>DOR routing forbids too many turns.</a:t>
            </a:r>
          </a:p>
          <a:p>
            <a:r>
              <a:rPr lang="en-US" altLang="ja-JP" sz="2400" b="1" dirty="0">
                <a:latin typeface="Times New Roman" panose="02020603050405020304" pitchFamily="18" charset="0"/>
              </a:rPr>
              <a:t>Cycles can be broken with less forbidden turns.</a:t>
            </a:r>
          </a:p>
        </p:txBody>
      </p:sp>
      <p:sp>
        <p:nvSpPr>
          <p:cNvPr id="20522" name="Text Box 42"/>
          <p:cNvSpPr txBox="1">
            <a:spLocks noChangeArrowheads="1"/>
          </p:cNvSpPr>
          <p:nvPr/>
        </p:nvSpPr>
        <p:spPr bwMode="auto">
          <a:xfrm>
            <a:off x="4710113" y="2179638"/>
            <a:ext cx="49053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sz="2400" b="1">
                <a:solidFill>
                  <a:srgbClr val="FF0000"/>
                </a:solidFill>
                <a:latin typeface="Times New Roman" panose="02020603050405020304" pitchFamily="18" charset="0"/>
                <a:ea typeface="HGS創英角ｺﾞｼｯｸUB" panose="020B0900000000000000" pitchFamily="50" charset="-128"/>
              </a:rPr>
              <a:t>Ｘ</a:t>
            </a:r>
            <a:endParaRPr lang="ja-JP" altLang="en-US" sz="2400" b="1">
              <a:latin typeface="Times New Roman" panose="02020603050405020304" pitchFamily="18" charset="0"/>
              <a:ea typeface="HGS創英角ｺﾞｼｯｸUB" panose="020B0900000000000000" pitchFamily="50" charset="-128"/>
            </a:endParaRPr>
          </a:p>
        </p:txBody>
      </p:sp>
      <p:sp>
        <p:nvSpPr>
          <p:cNvPr id="20523" name="Text Box 43"/>
          <p:cNvSpPr txBox="1">
            <a:spLocks noChangeArrowheads="1"/>
          </p:cNvSpPr>
          <p:nvPr/>
        </p:nvSpPr>
        <p:spPr bwMode="auto">
          <a:xfrm>
            <a:off x="6294438" y="2133600"/>
            <a:ext cx="49053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sz="2400" b="1">
                <a:solidFill>
                  <a:srgbClr val="FF0000"/>
                </a:solidFill>
                <a:latin typeface="Times New Roman" panose="02020603050405020304" pitchFamily="18" charset="0"/>
                <a:ea typeface="HGS創英角ｺﾞｼｯｸUB" panose="020B0900000000000000" pitchFamily="50" charset="-128"/>
              </a:rPr>
              <a:t>Ｘ</a:t>
            </a:r>
            <a:endParaRPr lang="ja-JP" altLang="en-US" sz="2400" b="1">
              <a:latin typeface="Times New Roman" panose="02020603050405020304" pitchFamily="18" charset="0"/>
              <a:ea typeface="HGS創英角ｺﾞｼｯｸUB" panose="020B0900000000000000" pitchFamily="50" charset="-128"/>
            </a:endParaRPr>
          </a:p>
        </p:txBody>
      </p:sp>
      <p:sp>
        <p:nvSpPr>
          <p:cNvPr id="20524" name="Text Box 44"/>
          <p:cNvSpPr txBox="1">
            <a:spLocks noChangeArrowheads="1"/>
          </p:cNvSpPr>
          <p:nvPr/>
        </p:nvSpPr>
        <p:spPr bwMode="auto">
          <a:xfrm>
            <a:off x="1403350" y="1355725"/>
            <a:ext cx="509626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dirty="0"/>
              <a:t>DOR routing which allows  only W→S→E→N</a:t>
            </a:r>
          </a:p>
        </p:txBody>
      </p:sp>
      <p:grpSp>
        <p:nvGrpSpPr>
          <p:cNvPr id="20527" name="Group 47"/>
          <p:cNvGrpSpPr>
            <a:grpSpLocks/>
          </p:cNvGrpSpPr>
          <p:nvPr/>
        </p:nvGrpSpPr>
        <p:grpSpPr bwMode="auto">
          <a:xfrm>
            <a:off x="2268538" y="1792288"/>
            <a:ext cx="574675" cy="366712"/>
            <a:chOff x="1429" y="1129"/>
            <a:chExt cx="362" cy="231"/>
          </a:xfrm>
        </p:grpSpPr>
        <p:sp>
          <p:nvSpPr>
            <p:cNvPr id="20525" name="Line 45"/>
            <p:cNvSpPr>
              <a:spLocks noChangeShapeType="1"/>
            </p:cNvSpPr>
            <p:nvPr/>
          </p:nvSpPr>
          <p:spPr bwMode="auto">
            <a:xfrm flipH="1">
              <a:off x="1429" y="1344"/>
              <a:ext cx="362"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0526" name="Text Box 46"/>
            <p:cNvSpPr txBox="1">
              <a:spLocks noChangeArrowheads="1"/>
            </p:cNvSpPr>
            <p:nvPr/>
          </p:nvSpPr>
          <p:spPr bwMode="auto">
            <a:xfrm>
              <a:off x="1461" y="1129"/>
              <a:ext cx="252"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W</a:t>
              </a:r>
            </a:p>
          </p:txBody>
        </p:sp>
      </p:grpSp>
      <p:grpSp>
        <p:nvGrpSpPr>
          <p:cNvPr id="20528" name="Group 48"/>
          <p:cNvGrpSpPr>
            <a:grpSpLocks/>
          </p:cNvGrpSpPr>
          <p:nvPr/>
        </p:nvGrpSpPr>
        <p:grpSpPr bwMode="auto">
          <a:xfrm>
            <a:off x="5365750" y="3709988"/>
            <a:ext cx="574675" cy="366712"/>
            <a:chOff x="1429" y="1129"/>
            <a:chExt cx="362" cy="231"/>
          </a:xfrm>
        </p:grpSpPr>
        <p:sp>
          <p:nvSpPr>
            <p:cNvPr id="20529" name="Line 49"/>
            <p:cNvSpPr>
              <a:spLocks noChangeShapeType="1"/>
            </p:cNvSpPr>
            <p:nvPr/>
          </p:nvSpPr>
          <p:spPr bwMode="auto">
            <a:xfrm flipH="1">
              <a:off x="1429" y="1344"/>
              <a:ext cx="362"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0530" name="Text Box 50"/>
            <p:cNvSpPr txBox="1">
              <a:spLocks noChangeArrowheads="1"/>
            </p:cNvSpPr>
            <p:nvPr/>
          </p:nvSpPr>
          <p:spPr bwMode="auto">
            <a:xfrm>
              <a:off x="1461" y="1129"/>
              <a:ext cx="252"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W</a:t>
              </a:r>
            </a:p>
          </p:txBody>
        </p:sp>
      </p:grpSp>
      <p:sp>
        <p:nvSpPr>
          <p:cNvPr id="20531" name="Text Box 51"/>
          <p:cNvSpPr txBox="1">
            <a:spLocks noChangeArrowheads="1"/>
          </p:cNvSpPr>
          <p:nvPr/>
        </p:nvSpPr>
        <p:spPr bwMode="auto">
          <a:xfrm>
            <a:off x="6386513" y="3908425"/>
            <a:ext cx="49053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sz="2400" b="1">
                <a:solidFill>
                  <a:srgbClr val="FF0000"/>
                </a:solidFill>
                <a:latin typeface="Times New Roman" panose="02020603050405020304" pitchFamily="18" charset="0"/>
                <a:ea typeface="HGS創英角ｺﾞｼｯｸUB" panose="020B0900000000000000" pitchFamily="50" charset="-128"/>
              </a:rPr>
              <a:t>Ｘ</a:t>
            </a:r>
            <a:endParaRPr lang="ja-JP" altLang="en-US" sz="2400" b="1">
              <a:latin typeface="Times New Roman" panose="02020603050405020304" pitchFamily="18" charset="0"/>
              <a:ea typeface="HGS創英角ｺﾞｼｯｸUB" panose="020B0900000000000000" pitchFamily="50" charset="-128"/>
            </a:endParaRPr>
          </a:p>
        </p:txBody>
      </p:sp>
      <p:grpSp>
        <p:nvGrpSpPr>
          <p:cNvPr id="20534" name="Group 54"/>
          <p:cNvGrpSpPr>
            <a:grpSpLocks/>
          </p:cNvGrpSpPr>
          <p:nvPr/>
        </p:nvGrpSpPr>
        <p:grpSpPr bwMode="auto">
          <a:xfrm>
            <a:off x="1763713" y="2997200"/>
            <a:ext cx="388937" cy="576263"/>
            <a:chOff x="1111" y="1888"/>
            <a:chExt cx="245" cy="363"/>
          </a:xfrm>
        </p:grpSpPr>
        <p:sp>
          <p:nvSpPr>
            <p:cNvPr id="20532" name="Line 52"/>
            <p:cNvSpPr>
              <a:spLocks noChangeShapeType="1"/>
            </p:cNvSpPr>
            <p:nvPr/>
          </p:nvSpPr>
          <p:spPr bwMode="auto">
            <a:xfrm>
              <a:off x="1111" y="1888"/>
              <a:ext cx="0" cy="36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0533" name="Text Box 53"/>
            <p:cNvSpPr txBox="1">
              <a:spLocks noChangeArrowheads="1"/>
            </p:cNvSpPr>
            <p:nvPr/>
          </p:nvSpPr>
          <p:spPr bwMode="auto">
            <a:xfrm>
              <a:off x="1144" y="1946"/>
              <a:ext cx="212"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S</a:t>
              </a:r>
            </a:p>
          </p:txBody>
        </p:sp>
      </p:grpSp>
      <p:grpSp>
        <p:nvGrpSpPr>
          <p:cNvPr id="20535" name="Group 55"/>
          <p:cNvGrpSpPr>
            <a:grpSpLocks/>
          </p:cNvGrpSpPr>
          <p:nvPr/>
        </p:nvGrpSpPr>
        <p:grpSpPr bwMode="auto">
          <a:xfrm>
            <a:off x="6775450" y="2997200"/>
            <a:ext cx="388938" cy="576263"/>
            <a:chOff x="1111" y="1888"/>
            <a:chExt cx="245" cy="363"/>
          </a:xfrm>
        </p:grpSpPr>
        <p:sp>
          <p:nvSpPr>
            <p:cNvPr id="20536" name="Line 56"/>
            <p:cNvSpPr>
              <a:spLocks noChangeShapeType="1"/>
            </p:cNvSpPr>
            <p:nvPr/>
          </p:nvSpPr>
          <p:spPr bwMode="auto">
            <a:xfrm>
              <a:off x="1111" y="1888"/>
              <a:ext cx="0" cy="36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0537" name="Text Box 57"/>
            <p:cNvSpPr txBox="1">
              <a:spLocks noChangeArrowheads="1"/>
            </p:cNvSpPr>
            <p:nvPr/>
          </p:nvSpPr>
          <p:spPr bwMode="auto">
            <a:xfrm>
              <a:off x="1144" y="1946"/>
              <a:ext cx="212"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S</a:t>
              </a:r>
            </a:p>
          </p:txBody>
        </p:sp>
      </p:grpSp>
      <p:grpSp>
        <p:nvGrpSpPr>
          <p:cNvPr id="20540" name="Group 60"/>
          <p:cNvGrpSpPr>
            <a:grpSpLocks/>
          </p:cNvGrpSpPr>
          <p:nvPr/>
        </p:nvGrpSpPr>
        <p:grpSpPr bwMode="auto">
          <a:xfrm>
            <a:off x="2195513" y="3665538"/>
            <a:ext cx="576262" cy="411162"/>
            <a:chOff x="1383" y="2309"/>
            <a:chExt cx="363" cy="259"/>
          </a:xfrm>
        </p:grpSpPr>
        <p:sp>
          <p:nvSpPr>
            <p:cNvPr id="20538" name="Line 58"/>
            <p:cNvSpPr>
              <a:spLocks noChangeShapeType="1"/>
            </p:cNvSpPr>
            <p:nvPr/>
          </p:nvSpPr>
          <p:spPr bwMode="auto">
            <a:xfrm>
              <a:off x="1383" y="2568"/>
              <a:ext cx="363"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0539" name="Text Box 59"/>
            <p:cNvSpPr txBox="1">
              <a:spLocks noChangeArrowheads="1"/>
            </p:cNvSpPr>
            <p:nvPr/>
          </p:nvSpPr>
          <p:spPr bwMode="auto">
            <a:xfrm>
              <a:off x="1416" y="2309"/>
              <a:ext cx="212"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E</a:t>
              </a:r>
            </a:p>
          </p:txBody>
        </p:sp>
      </p:grpSp>
      <p:grpSp>
        <p:nvGrpSpPr>
          <p:cNvPr id="20541" name="Group 61"/>
          <p:cNvGrpSpPr>
            <a:grpSpLocks/>
          </p:cNvGrpSpPr>
          <p:nvPr/>
        </p:nvGrpSpPr>
        <p:grpSpPr bwMode="auto">
          <a:xfrm>
            <a:off x="5508625" y="1844675"/>
            <a:ext cx="576263" cy="411163"/>
            <a:chOff x="1383" y="2309"/>
            <a:chExt cx="363" cy="259"/>
          </a:xfrm>
        </p:grpSpPr>
        <p:sp>
          <p:nvSpPr>
            <p:cNvPr id="20542" name="Line 62"/>
            <p:cNvSpPr>
              <a:spLocks noChangeShapeType="1"/>
            </p:cNvSpPr>
            <p:nvPr/>
          </p:nvSpPr>
          <p:spPr bwMode="auto">
            <a:xfrm>
              <a:off x="1383" y="2568"/>
              <a:ext cx="363"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0543" name="Text Box 63"/>
            <p:cNvSpPr txBox="1">
              <a:spLocks noChangeArrowheads="1"/>
            </p:cNvSpPr>
            <p:nvPr/>
          </p:nvSpPr>
          <p:spPr bwMode="auto">
            <a:xfrm>
              <a:off x="1416" y="2309"/>
              <a:ext cx="212"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E</a:t>
              </a:r>
            </a:p>
          </p:txBody>
        </p:sp>
      </p:grpSp>
      <p:grpSp>
        <p:nvGrpSpPr>
          <p:cNvPr id="20550" name="Group 70"/>
          <p:cNvGrpSpPr>
            <a:grpSpLocks/>
          </p:cNvGrpSpPr>
          <p:nvPr/>
        </p:nvGrpSpPr>
        <p:grpSpPr bwMode="auto">
          <a:xfrm>
            <a:off x="3543300" y="3141663"/>
            <a:ext cx="1749425" cy="503237"/>
            <a:chOff x="2232" y="1979"/>
            <a:chExt cx="1102" cy="317"/>
          </a:xfrm>
        </p:grpSpPr>
        <p:grpSp>
          <p:nvGrpSpPr>
            <p:cNvPr id="20546" name="Group 66"/>
            <p:cNvGrpSpPr>
              <a:grpSpLocks/>
            </p:cNvGrpSpPr>
            <p:nvPr/>
          </p:nvGrpSpPr>
          <p:grpSpPr bwMode="auto">
            <a:xfrm>
              <a:off x="2232" y="1979"/>
              <a:ext cx="220" cy="317"/>
              <a:chOff x="2232" y="1979"/>
              <a:chExt cx="220" cy="317"/>
            </a:xfrm>
          </p:grpSpPr>
          <p:sp>
            <p:nvSpPr>
              <p:cNvPr id="20544" name="Line 64"/>
              <p:cNvSpPr>
                <a:spLocks noChangeShapeType="1"/>
              </p:cNvSpPr>
              <p:nvPr/>
            </p:nvSpPr>
            <p:spPr bwMode="auto">
              <a:xfrm flipV="1">
                <a:off x="2245" y="1979"/>
                <a:ext cx="0" cy="31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0545" name="Text Box 65"/>
              <p:cNvSpPr txBox="1">
                <a:spLocks noChangeArrowheads="1"/>
              </p:cNvSpPr>
              <p:nvPr/>
            </p:nvSpPr>
            <p:spPr bwMode="auto">
              <a:xfrm>
                <a:off x="2232" y="1991"/>
                <a:ext cx="220"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N</a:t>
                </a:r>
              </a:p>
            </p:txBody>
          </p:sp>
        </p:grpSp>
        <p:grpSp>
          <p:nvGrpSpPr>
            <p:cNvPr id="20547" name="Group 67"/>
            <p:cNvGrpSpPr>
              <a:grpSpLocks/>
            </p:cNvGrpSpPr>
            <p:nvPr/>
          </p:nvGrpSpPr>
          <p:grpSpPr bwMode="auto">
            <a:xfrm>
              <a:off x="3114" y="1979"/>
              <a:ext cx="220" cy="317"/>
              <a:chOff x="2232" y="1979"/>
              <a:chExt cx="220" cy="317"/>
            </a:xfrm>
          </p:grpSpPr>
          <p:sp>
            <p:nvSpPr>
              <p:cNvPr id="20548" name="Line 68"/>
              <p:cNvSpPr>
                <a:spLocks noChangeShapeType="1"/>
              </p:cNvSpPr>
              <p:nvPr/>
            </p:nvSpPr>
            <p:spPr bwMode="auto">
              <a:xfrm flipV="1">
                <a:off x="2245" y="1979"/>
                <a:ext cx="0" cy="31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0549" name="Text Box 69"/>
              <p:cNvSpPr txBox="1">
                <a:spLocks noChangeArrowheads="1"/>
              </p:cNvSpPr>
              <p:nvPr/>
            </p:nvSpPr>
            <p:spPr bwMode="auto">
              <a:xfrm>
                <a:off x="2232" y="1991"/>
                <a:ext cx="220"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N</a:t>
                </a:r>
              </a:p>
            </p:txBody>
          </p:sp>
        </p:grpSp>
      </p:grpSp>
      <p:pic>
        <p:nvPicPr>
          <p:cNvPr id="2" name="オーディオ 1">
            <a:hlinkClick r:id="" action="ppaction://media"/>
            <a:extLst>
              <a:ext uri="{FF2B5EF4-FFF2-40B4-BE49-F238E27FC236}">
                <a16:creationId xmlns:a16="http://schemas.microsoft.com/office/drawing/2014/main" id="{8D204C2B-874D-4AF8-B26A-E5EFAC899292}"/>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21700" y="6235700"/>
            <a:ext cx="406400" cy="406400"/>
          </a:xfrm>
          <a:prstGeom prst="rect">
            <a:avLst/>
          </a:prstGeom>
        </p:spPr>
      </p:pic>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advTm="63226"/>
    </mc:Choice>
    <mc:Fallback>
      <p:transition spd="slow" advTm="632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052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0527"/>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2053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053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0531"/>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nodeType="clickEffect">
                                  <p:stCondLst>
                                    <p:cond delay="0"/>
                                  </p:stCondLst>
                                  <p:childTnLst>
                                    <p:set>
                                      <p:cBhvr>
                                        <p:cTn id="24" dur="1" fill="hold">
                                          <p:stCondLst>
                                            <p:cond delay="0"/>
                                          </p:stCondLst>
                                        </p:cTn>
                                        <p:tgtEl>
                                          <p:spTgt spid="20540"/>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054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0523"/>
                                        </p:tgtEl>
                                        <p:attrNameLst>
                                          <p:attrName>style.visibility</p:attrName>
                                        </p:attrNameLst>
                                      </p:cBhvr>
                                      <p:to>
                                        <p:strVal val="visible"/>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ntr" presetSubtype="0" fill="hold" nodeType="clickEffect">
                                  <p:stCondLst>
                                    <p:cond delay="0"/>
                                  </p:stCondLst>
                                  <p:childTnLst>
                                    <p:set>
                                      <p:cBhvr>
                                        <p:cTn id="32" dur="1" fill="hold">
                                          <p:stCondLst>
                                            <p:cond delay="0"/>
                                          </p:stCondLst>
                                        </p:cTn>
                                        <p:tgtEl>
                                          <p:spTgt spid="20550"/>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0522"/>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0513"/>
                                        </p:tgtEl>
                                        <p:attrNameLst>
                                          <p:attrName>style.visibility</p:attrName>
                                        </p:attrNameLst>
                                      </p:cBhvr>
                                      <p:to>
                                        <p:strVal val="visible"/>
                                      </p:to>
                                    </p:set>
                                  </p:childTnLst>
                                </p:cTn>
                              </p:par>
                            </p:childTnLst>
                          </p:cTn>
                        </p:par>
                      </p:childTnLst>
                    </p:cTn>
                  </p:par>
                  <p:par>
                    <p:cTn id="37" fill="hold" nodeType="clickPar">
                      <p:stCondLst>
                        <p:cond delay="indefinite"/>
                      </p:stCondLst>
                      <p:childTnLst>
                        <p:par>
                          <p:cTn id="38" fill="hold" nodeType="withGroup">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05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1" fill="hold" display="0">
                  <p:stCondLst>
                    <p:cond delay="indefinite"/>
                  </p:stCondLst>
                  <p:endCondLst>
                    <p:cond evt="onStopAudio" delay="0">
                      <p:tgtEl>
                        <p:sldTgt/>
                      </p:tgtEl>
                    </p:cond>
                  </p:endCondLst>
                </p:cTn>
                <p:tgtEl>
                  <p:spTgt spid="2"/>
                </p:tgtEl>
              </p:cMediaNode>
            </p:audio>
          </p:childTnLst>
        </p:cTn>
      </p:par>
    </p:tnLst>
    <p:bldLst>
      <p:bldP spid="20513" grpId="0"/>
      <p:bldP spid="20517" grpId="0"/>
      <p:bldP spid="20522" grpId="0"/>
      <p:bldP spid="20523" grpId="0"/>
      <p:bldP spid="20531" grpId="0"/>
    </p:bldLst>
  </p:timing>
  <p:extLst>
    <p:ext uri="{3A86A75C-4F4B-4683-9AE1-C65F6400EC91}">
      <p14:laserTraceLst xmlns:p14="http://schemas.microsoft.com/office/powerpoint/2010/main">
        <p14:tracePtLst>
          <p14:tracePt t="21849" x="8924925" y="3282950"/>
          <p14:tracePt t="21857" x="8870950" y="3282950"/>
          <p14:tracePt t="21865" x="8807450" y="3282950"/>
          <p14:tracePt t="21874" x="8788400" y="3282950"/>
          <p14:tracePt t="21881" x="8761413" y="3292475"/>
          <p14:tracePt t="21890" x="8751888" y="3292475"/>
          <p14:tracePt t="21897" x="8724900" y="3292475"/>
          <p14:tracePt t="21907" x="8697913" y="3302000"/>
          <p14:tracePt t="21913" x="8669338" y="3302000"/>
          <p14:tracePt t="21923" x="8615363" y="3302000"/>
          <p14:tracePt t="21929" x="8551863" y="3328988"/>
          <p14:tracePt t="21939" x="8459788" y="3338513"/>
          <p14:tracePt t="21946" x="8332788" y="3355975"/>
          <p14:tracePt t="21955" x="8186738" y="3365500"/>
          <p14:tracePt t="21962" x="7994650" y="3402013"/>
          <p14:tracePt t="21972" x="7813675" y="3429000"/>
          <p14:tracePt t="21978" x="7648575" y="3446463"/>
          <p14:tracePt t="21986" x="7412038" y="3511550"/>
          <p14:tracePt t="21993" x="7102475" y="3529013"/>
          <p14:tracePt t="22002" x="6846888" y="3584575"/>
          <p14:tracePt t="22009" x="6645275" y="3602038"/>
          <p14:tracePt t="22017" x="6481763" y="3648075"/>
          <p14:tracePt t="22026" x="6318250" y="3694113"/>
          <p14:tracePt t="22035" x="6254750" y="3730625"/>
          <p14:tracePt t="22044" x="6116638" y="3757613"/>
          <p14:tracePt t="22051" x="6026150" y="3803650"/>
          <p14:tracePt t="22060" x="5943600" y="3857625"/>
          <p14:tracePt t="22066" x="5880100" y="3884613"/>
          <p14:tracePt t="22075" x="5834063" y="3894138"/>
          <p14:tracePt t="22082" x="5770563" y="3921125"/>
          <p14:tracePt t="22092" x="5716588" y="3930650"/>
          <p14:tracePt t="22098" x="5653088" y="3940175"/>
          <p14:tracePt t="22107" x="5580063" y="3957638"/>
          <p14:tracePt t="22113" x="5470525" y="3957638"/>
          <p14:tracePt t="22121" x="5378450" y="3957638"/>
          <p14:tracePt t="22129" x="5268913" y="3957638"/>
          <p14:tracePt t="22137" x="5178425" y="3957638"/>
          <p14:tracePt t="22145" x="5068888" y="3957638"/>
          <p14:tracePt t="22154" x="4995863" y="3957638"/>
          <p14:tracePt t="22161" x="4886325" y="3957638"/>
          <p14:tracePt t="22170" x="4803775" y="3957638"/>
          <p14:tracePt t="22177" x="4730750" y="3957638"/>
          <p14:tracePt t="22185" x="4659313" y="3957638"/>
          <p14:tracePt t="22193" x="4622800" y="3957638"/>
          <p14:tracePt t="22202" x="4586288" y="3957638"/>
          <p14:tracePt t="22267" x="4576763" y="3957638"/>
          <p14:tracePt t="22275" x="4567238" y="3957638"/>
          <p14:tracePt t="22291" x="4549775" y="3957638"/>
          <p14:tracePt t="22299" x="4521200" y="3930650"/>
          <p14:tracePt t="22309" x="4476750" y="3930650"/>
          <p14:tracePt t="22314" x="4440238" y="3930650"/>
          <p14:tracePt t="22322" x="4367213" y="3921125"/>
          <p14:tracePt t="22330" x="4294188" y="3911600"/>
          <p14:tracePt t="22341" x="4175125" y="3884613"/>
          <p14:tracePt t="22346" x="4121150" y="3867150"/>
          <p14:tracePt t="22357" x="4021138" y="3857625"/>
          <p14:tracePt t="22361" x="3984625" y="3848100"/>
          <p14:tracePt t="22370" x="3919538" y="3830638"/>
          <p14:tracePt t="22377" x="3875088" y="3811588"/>
          <p14:tracePt t="22385" x="3856038" y="3803650"/>
          <p14:tracePt t="22393" x="3829050" y="3794125"/>
          <p14:tracePt t="22401" x="3810000" y="3784600"/>
          <p14:tracePt t="22409" x="3775075" y="3767138"/>
          <p14:tracePt t="22418" x="3775075" y="3757613"/>
          <p14:tracePt t="22425" x="3756025" y="3738563"/>
          <p14:tracePt t="22433" x="3729038" y="3702050"/>
          <p14:tracePt t="22450" x="3729038" y="3675063"/>
          <p14:tracePt t="22458" x="3729038" y="3657600"/>
          <p14:tracePt t="22465" x="3729038" y="3629025"/>
          <p14:tracePt t="22474" x="3729038" y="3611563"/>
          <p14:tracePt t="22481" x="3729038" y="3575050"/>
          <p14:tracePt t="22499" x="3729038" y="3548063"/>
          <p14:tracePt t="22507" x="3729038" y="3538538"/>
          <p14:tracePt t="22514" x="3729038" y="3519488"/>
          <p14:tracePt t="22521" x="3738563" y="3492500"/>
          <p14:tracePt t="22529" x="3746500" y="3475038"/>
          <p14:tracePt t="22537" x="3775075" y="3446463"/>
          <p14:tracePt t="22554" x="3775075" y="3438525"/>
          <p14:tracePt t="22747" x="3775075" y="3429000"/>
          <p14:tracePt t="22774" x="3775075" y="3438525"/>
          <p14:tracePt t="22795" x="3775075" y="3446463"/>
          <p14:tracePt t="22811" x="3775075" y="3465513"/>
          <p14:tracePt t="23043" x="3775075" y="3482975"/>
          <p14:tracePt t="23075" x="3765550" y="3502025"/>
          <p14:tracePt t="23323" x="3765550" y="3492500"/>
          <p14:tracePt t="23331" x="3765550" y="3482975"/>
          <p14:tracePt t="23347" x="3765550" y="3455988"/>
          <p14:tracePt t="23359" x="3765550" y="3446463"/>
          <p14:tracePt t="23364" x="3765550" y="3438525"/>
          <p14:tracePt t="23370" x="3765550" y="3429000"/>
          <p14:tracePt t="23377" x="3765550" y="3411538"/>
          <p14:tracePt t="23409" x="3765550" y="3402013"/>
          <p14:tracePt t="23425" x="3765550" y="3392488"/>
          <p14:tracePt t="23433" x="3765550" y="3382963"/>
          <p14:tracePt t="23441" x="3765550" y="3365500"/>
          <p14:tracePt t="23457" x="3765550" y="3346450"/>
          <p14:tracePt t="23465" x="3765550" y="3319463"/>
          <p14:tracePt t="23473" x="3765550" y="3302000"/>
          <p14:tracePt t="23481" x="3765550" y="3273425"/>
          <p14:tracePt t="23490" x="3765550" y="3255963"/>
          <p14:tracePt t="23497" x="3765550" y="3209925"/>
          <p14:tracePt t="23506" x="3765550" y="3182938"/>
          <p14:tracePt t="23513" x="3765550" y="3155950"/>
          <p14:tracePt t="23521" x="3775075" y="3109913"/>
          <p14:tracePt t="23529" x="3775075" y="3073400"/>
          <p14:tracePt t="23537" x="3775075" y="3027363"/>
          <p14:tracePt t="23545" x="3775075" y="3009900"/>
          <p14:tracePt t="23553" x="3783013" y="2973388"/>
          <p14:tracePt t="23561" x="3783013" y="2954338"/>
          <p14:tracePt t="23569" x="3783013" y="2936875"/>
          <p14:tracePt t="23577" x="3783013" y="2917825"/>
          <p14:tracePt t="23585" x="3783013" y="2890838"/>
          <p14:tracePt t="23593" x="3783013" y="2881313"/>
          <p14:tracePt t="23601" x="3783013" y="2873375"/>
          <p14:tracePt t="23609" x="3783013" y="2863850"/>
          <p14:tracePt t="23619" x="3783013" y="2844800"/>
          <p14:tracePt t="23645" x="3783013" y="2836863"/>
          <p14:tracePt t="23649" x="3783013" y="2827338"/>
          <p14:tracePt t="23665" x="3783013" y="2800350"/>
          <p14:tracePt t="23673" x="3783013" y="2790825"/>
          <p14:tracePt t="23681" x="3783013" y="2763838"/>
          <p14:tracePt t="23689" x="3783013" y="2744788"/>
          <p14:tracePt t="23697" x="3783013" y="2717800"/>
          <p14:tracePt t="23706" x="3783013" y="2708275"/>
          <p14:tracePt t="23713" x="3783013" y="2690813"/>
          <p14:tracePt t="23721" x="3783013" y="2681288"/>
          <p14:tracePt t="23729" x="3783013" y="2662238"/>
          <p14:tracePt t="23737" x="3783013" y="2654300"/>
          <p14:tracePt t="23745" x="3783013" y="2635250"/>
          <p14:tracePt t="23753" x="3783013" y="2617788"/>
          <p14:tracePt t="23761" x="3783013" y="2608263"/>
          <p14:tracePt t="23777" x="3783013" y="2589213"/>
          <p14:tracePt t="23828" x="3783013" y="2581275"/>
          <p14:tracePt t="23843" x="3775075" y="2571750"/>
          <p14:tracePt t="23865" x="3775075" y="2554288"/>
          <p14:tracePt t="23899" x="3775075" y="2544763"/>
          <p14:tracePt t="23946" x="3775075" y="2535238"/>
          <p14:tracePt t="23963" x="3775075" y="2525713"/>
          <p14:tracePt t="23979" x="3775075" y="2517775"/>
          <p14:tracePt t="24115" x="3738563" y="2508250"/>
          <p14:tracePt t="24123" x="3665538" y="2508250"/>
          <p14:tracePt t="24131" x="3556000" y="2508250"/>
          <p14:tracePt t="24140" x="3446463" y="2508250"/>
          <p14:tracePt t="24147" x="3382963" y="2508250"/>
          <p14:tracePt t="24153" x="3327400" y="2508250"/>
          <p14:tracePt t="24161" x="3300413" y="2508250"/>
          <p14:tracePt t="24169" x="3290888" y="2508250"/>
          <p14:tracePt t="24177" x="3281363" y="2508250"/>
          <p14:tracePt t="24185" x="3273425" y="2498725"/>
          <p14:tracePt t="24283" x="3263900" y="2498725"/>
          <p14:tracePt t="24290" x="3254375" y="2498725"/>
          <p14:tracePt t="24297" x="3244850" y="2498725"/>
          <p14:tracePt t="24305" x="3227388" y="2498725"/>
          <p14:tracePt t="24314" x="3217863" y="2498725"/>
          <p14:tracePt t="24481" x="3244850" y="2498725"/>
          <p14:tracePt t="24489" x="3281363" y="2508250"/>
          <p14:tracePt t="24497" x="3317875" y="2525713"/>
          <p14:tracePt t="24506" x="3382963" y="2562225"/>
          <p14:tracePt t="24513" x="3419475" y="2589213"/>
          <p14:tracePt t="24522" x="3446463" y="2617788"/>
          <p14:tracePt t="24529" x="3455988" y="2625725"/>
          <p14:tracePt t="24537" x="3473450" y="2644775"/>
          <p14:tracePt t="24545" x="3482975" y="2662238"/>
          <p14:tracePt t="24561" x="3490913" y="2671763"/>
          <p14:tracePt t="24577" x="3490913" y="2690813"/>
          <p14:tracePt t="24593" x="3500438" y="2690813"/>
          <p14:tracePt t="24625" x="3500438" y="2698750"/>
          <p14:tracePt t="24634" x="3500438" y="2708275"/>
          <p14:tracePt t="24666" x="3500438" y="2727325"/>
          <p14:tracePt t="24707" x="3500438" y="2735263"/>
          <p14:tracePt t="24746" x="3490913" y="2744788"/>
          <p14:tracePt t="24755" x="3473450" y="2744788"/>
          <p14:tracePt t="24763" x="3446463" y="2744788"/>
          <p14:tracePt t="24770" x="3427413" y="2744788"/>
          <p14:tracePt t="24778" x="3400425" y="2744788"/>
          <p14:tracePt t="24786" x="3373438" y="2744788"/>
          <p14:tracePt t="24794" x="3373438" y="2735263"/>
          <p14:tracePt t="24802" x="3327400" y="2717800"/>
          <p14:tracePt t="24809" x="3281363" y="2681288"/>
          <p14:tracePt t="24817" x="3273425" y="2671763"/>
          <p14:tracePt t="24825" x="3254375" y="2635250"/>
          <p14:tracePt t="24833" x="3236913" y="2617788"/>
          <p14:tracePt t="24842" x="3227388" y="2598738"/>
          <p14:tracePt t="24849" x="3217863" y="2581275"/>
          <p14:tracePt t="24858" x="3208338" y="2535238"/>
          <p14:tracePt t="24865" x="3208338" y="2508250"/>
          <p14:tracePt t="24874" x="3190875" y="2462213"/>
          <p14:tracePt t="24890" x="3171825" y="2416175"/>
          <p14:tracePt t="24897" x="3171825" y="2398713"/>
          <p14:tracePt t="24906" x="3171825" y="2389188"/>
          <p14:tracePt t="24915" x="3171825" y="2362200"/>
          <p14:tracePt t="24925" x="3171825" y="2352675"/>
          <p14:tracePt t="24931" x="3171825" y="2343150"/>
          <p14:tracePt t="24939" x="3171825" y="2325688"/>
          <p14:tracePt t="24947" x="3171825" y="2316163"/>
          <p14:tracePt t="24962" x="3171825" y="2306638"/>
          <p14:tracePt t="24969" x="3181350" y="2289175"/>
          <p14:tracePt t="24977" x="3236913" y="2252663"/>
          <p14:tracePt t="24985" x="3309938" y="2243138"/>
          <p14:tracePt t="24994" x="3436938" y="2243138"/>
          <p14:tracePt t="25001" x="3573463" y="2225675"/>
          <p14:tracePt t="25010" x="3683000" y="2225675"/>
          <p14:tracePt t="25017" x="3810000" y="2225675"/>
          <p14:tracePt t="25027" x="3919538" y="2225675"/>
          <p14:tracePt t="25033" x="3975100" y="2225675"/>
          <p14:tracePt t="25043" x="4002088" y="2225675"/>
          <p14:tracePt t="25049" x="4029075" y="2225675"/>
          <p14:tracePt t="25057" x="4048125" y="2225675"/>
          <p14:tracePt t="25065" x="4065588" y="2243138"/>
          <p14:tracePt t="25072" x="4075113" y="2252663"/>
          <p14:tracePt t="25098" x="4084638" y="2279650"/>
          <p14:tracePt t="25109" x="4084638" y="2289175"/>
          <p14:tracePt t="25113" x="4084638" y="2306638"/>
          <p14:tracePt t="25126" x="4094163" y="2335213"/>
          <p14:tracePt t="25130" x="4102100" y="2352675"/>
          <p14:tracePt t="25138" x="4102100" y="2379663"/>
          <p14:tracePt t="25146" x="4102100" y="2425700"/>
          <p14:tracePt t="25154" x="4129088" y="2452688"/>
          <p14:tracePt t="25162" x="4129088" y="2471738"/>
          <p14:tracePt t="25170" x="4129088" y="2498725"/>
          <p14:tracePt t="25178" x="4129088" y="2517775"/>
          <p14:tracePt t="25186" x="4111625" y="2544763"/>
          <p14:tracePt t="25194" x="4102100" y="2571750"/>
          <p14:tracePt t="25202" x="4084638" y="2589213"/>
          <p14:tracePt t="25210" x="4065588" y="2608263"/>
          <p14:tracePt t="25218" x="4038600" y="2635250"/>
          <p14:tracePt t="25227" x="4021138" y="2644775"/>
          <p14:tracePt t="25234" x="3984625" y="2644775"/>
          <p14:tracePt t="25245" x="3984625" y="2654300"/>
          <p14:tracePt t="25249" x="3975100" y="2654300"/>
          <p14:tracePt t="25258" x="3956050" y="2671763"/>
          <p14:tracePt t="25411" x="4011613" y="2671763"/>
          <p14:tracePt t="25419" x="4111625" y="2681288"/>
          <p14:tracePt t="25427" x="4221163" y="2717800"/>
          <p14:tracePt t="25435" x="4376738" y="2771775"/>
          <p14:tracePt t="25447" x="4521200" y="2800350"/>
          <p14:tracePt t="25451" x="4649788" y="2844800"/>
          <p14:tracePt t="25459" x="4803775" y="2890838"/>
          <p14:tracePt t="25465" x="4895850" y="2917825"/>
          <p14:tracePt t="25473" x="4978400" y="2936875"/>
          <p14:tracePt t="25481" x="5041900" y="2954338"/>
          <p14:tracePt t="25491" x="5059363" y="2963863"/>
          <p14:tracePt t="25579" x="5059363" y="2973388"/>
          <p14:tracePt t="25611" x="5068888" y="2982913"/>
          <p14:tracePt t="25627" x="5068888" y="2990850"/>
          <p14:tracePt t="25643" x="5068888" y="3000375"/>
          <p14:tracePt t="25666" x="5068888" y="3009900"/>
          <p14:tracePt t="25742" x="5068888" y="3017838"/>
          <p14:tracePt t="25749" x="5068888" y="3027363"/>
          <p14:tracePt t="25765" x="5068888" y="3036888"/>
          <p14:tracePt t="25771" x="5059363" y="3054350"/>
          <p14:tracePt t="25786" x="5041900" y="3073400"/>
          <p14:tracePt t="25796" x="5032375" y="3090863"/>
          <p14:tracePt t="25802" x="5014913" y="3109913"/>
          <p14:tracePt t="25812" x="4995863" y="3146425"/>
          <p14:tracePt t="25818" x="4986338" y="3163888"/>
          <p14:tracePt t="25827" x="4978400" y="3192463"/>
          <p14:tracePt t="25834" x="4959350" y="3219450"/>
          <p14:tracePt t="25842" x="4959350" y="3255963"/>
          <p14:tracePt t="25850" x="4941888" y="3309938"/>
          <p14:tracePt t="25857" x="4932363" y="3365500"/>
          <p14:tracePt t="25866" x="4922838" y="3429000"/>
          <p14:tracePt t="25874" x="4922838" y="3482975"/>
          <p14:tracePt t="25895" x="4886325" y="3584575"/>
          <p14:tracePt t="25898" x="4886325" y="3621088"/>
          <p14:tracePt t="25908" x="4886325" y="3648075"/>
          <p14:tracePt t="25914" x="4876800" y="3665538"/>
          <p14:tracePt t="25925" x="4876800" y="3675063"/>
          <p14:tracePt t="25947" x="4876800" y="3684588"/>
          <p14:tracePt t="25979" x="4876800" y="3702050"/>
          <p14:tracePt t="25986" x="4876800" y="3711575"/>
          <p14:tracePt t="26002" x="4876800" y="3721100"/>
          <p14:tracePt t="26027" x="4876800" y="3730625"/>
          <p14:tracePt t="26156" x="4876800" y="3738563"/>
          <p14:tracePt t="26172" x="4895850" y="3738563"/>
          <p14:tracePt t="26179" x="4895850" y="3730625"/>
          <p14:tracePt t="26186" x="4905375" y="3711575"/>
          <p14:tracePt t="26194" x="4905375" y="3702050"/>
          <p14:tracePt t="26202" x="4932363" y="3657600"/>
          <p14:tracePt t="26209" x="4932363" y="3621088"/>
          <p14:tracePt t="26217" x="4941888" y="3602038"/>
          <p14:tracePt t="26225" x="4949825" y="3538538"/>
          <p14:tracePt t="26233" x="4949825" y="3502025"/>
          <p14:tracePt t="26241" x="4959350" y="3446463"/>
          <p14:tracePt t="26249" x="4959350" y="3392488"/>
          <p14:tracePt t="26257" x="4986338" y="3328988"/>
          <p14:tracePt t="26265" x="4986338" y="3292475"/>
          <p14:tracePt t="26274" x="4986338" y="3236913"/>
          <p14:tracePt t="26281" x="4986338" y="3182938"/>
          <p14:tracePt t="26290" x="4986338" y="3163888"/>
          <p14:tracePt t="26297" x="4986338" y="3109913"/>
          <p14:tracePt t="26307" x="4986338" y="3046413"/>
          <p14:tracePt t="26313" x="4986338" y="3009900"/>
          <p14:tracePt t="26321" x="4986338" y="2954338"/>
          <p14:tracePt t="26329" x="4986338" y="2909888"/>
          <p14:tracePt t="26337" x="4986338" y="2873375"/>
          <p14:tracePt t="26345" x="4978400" y="2827338"/>
          <p14:tracePt t="26353" x="4968875" y="2808288"/>
          <p14:tracePt t="26361" x="4949825" y="2781300"/>
          <p14:tracePt t="26370" x="4949825" y="2771775"/>
          <p14:tracePt t="26379" x="4941888" y="2754313"/>
          <p14:tracePt t="26402" x="4932363" y="2735263"/>
          <p14:tracePt t="26413" x="4932363" y="2727325"/>
          <p14:tracePt t="26430" x="4932363" y="2717800"/>
          <p14:tracePt t="26481" x="4922838" y="2690813"/>
          <p14:tracePt t="26497" x="4922838" y="2681288"/>
          <p14:tracePt t="26506" x="4913313" y="2662238"/>
          <p14:tracePt t="26514" x="4905375" y="2654300"/>
          <p14:tracePt t="26530" x="4895850" y="2644775"/>
          <p14:tracePt t="26562" x="4895850" y="2635250"/>
          <p14:tracePt t="26618" x="4895850" y="2625725"/>
          <p14:tracePt t="26723" x="4895850" y="2617788"/>
          <p14:tracePt t="26733" x="4949825" y="2617788"/>
          <p14:tracePt t="26740" x="5086350" y="2589213"/>
          <p14:tracePt t="26746" x="5214938" y="2589213"/>
          <p14:tracePt t="26753" x="5324475" y="2589213"/>
          <p14:tracePt t="26761" x="5414963" y="2589213"/>
          <p14:tracePt t="26769" x="5470525" y="2589213"/>
          <p14:tracePt t="26777" x="5487988" y="2589213"/>
          <p14:tracePt t="26785" x="5497513" y="2589213"/>
          <p14:tracePt t="26868" x="5514975" y="2589213"/>
          <p14:tracePt t="26915" x="5524500" y="2589213"/>
          <p14:tracePt t="26939" x="5514975" y="2598738"/>
          <p14:tracePt t="26947" x="5470525" y="2635250"/>
          <p14:tracePt t="26955" x="5424488" y="2644775"/>
          <p14:tracePt t="26963" x="5378450" y="2654300"/>
          <p14:tracePt t="26971" x="5305425" y="2681288"/>
          <p14:tracePt t="26978" x="5205413" y="2698750"/>
          <p14:tracePt t="26986" x="5114925" y="2727325"/>
          <p14:tracePt t="26994" x="5032375" y="2754313"/>
          <p14:tracePt t="27001" x="4941888" y="2754313"/>
          <p14:tracePt t="27010" x="4849813" y="2763838"/>
          <p14:tracePt t="27017" x="4795838" y="2763838"/>
          <p14:tracePt t="27025" x="4759325" y="2763838"/>
          <p14:tracePt t="27033" x="4730750" y="2763838"/>
          <p14:tracePt t="27041" x="4722813" y="2763838"/>
          <p14:tracePt t="27081" x="4713288" y="2763838"/>
          <p14:tracePt t="27089" x="4695825" y="2744788"/>
          <p14:tracePt t="27097" x="4686300" y="2735263"/>
          <p14:tracePt t="27106" x="4676775" y="2727325"/>
          <p14:tracePt t="27113" x="4676775" y="2717800"/>
          <p14:tracePt t="27126" x="4667250" y="2690813"/>
          <p14:tracePt t="27131" x="4649788" y="2671763"/>
          <p14:tracePt t="27139" x="4640263" y="2654300"/>
          <p14:tracePt t="27147" x="4630738" y="2635250"/>
          <p14:tracePt t="27155" x="4630738" y="2625725"/>
          <p14:tracePt t="27163" x="4622800" y="2608263"/>
          <p14:tracePt t="27172" x="4622800" y="2598738"/>
          <p14:tracePt t="27179" x="4622800" y="2589213"/>
          <p14:tracePt t="27186" x="4622800" y="2571750"/>
          <p14:tracePt t="27194" x="4622800" y="2554288"/>
          <p14:tracePt t="27209" x="4622800" y="2535238"/>
          <p14:tracePt t="27217" x="4622800" y="2508250"/>
          <p14:tracePt t="27226" x="4622800" y="2481263"/>
          <p14:tracePt t="27235" x="4667250" y="2452688"/>
          <p14:tracePt t="27244" x="4703763" y="2444750"/>
          <p14:tracePt t="27250" x="4749800" y="2425700"/>
          <p14:tracePt t="27259" x="4795838" y="2425700"/>
          <p14:tracePt t="27269" x="4822825" y="2416175"/>
          <p14:tracePt t="27275" x="4876800" y="2416175"/>
          <p14:tracePt t="27282" x="4913313" y="2416175"/>
          <p14:tracePt t="27291" x="4968875" y="2416175"/>
          <p14:tracePt t="27300" x="5005388" y="2416175"/>
          <p14:tracePt t="27307" x="5014913" y="2416175"/>
          <p14:tracePt t="27314" x="5041900" y="2416175"/>
          <p14:tracePt t="27325" x="5059363" y="2425700"/>
          <p14:tracePt t="27333" x="5068888" y="2444750"/>
          <p14:tracePt t="27339" x="5078413" y="2481263"/>
          <p14:tracePt t="27346" x="5086350" y="2498725"/>
          <p14:tracePt t="27354" x="5095875" y="2535238"/>
          <p14:tracePt t="27363" x="5105400" y="2544763"/>
          <p14:tracePt t="27370" x="5105400" y="2554288"/>
          <p14:tracePt t="27378" x="5105400" y="2581275"/>
          <p14:tracePt t="27386" x="5114925" y="2589213"/>
          <p14:tracePt t="27394" x="5114925" y="2598738"/>
          <p14:tracePt t="27402" x="5114925" y="2617788"/>
          <p14:tracePt t="27410" x="5122863" y="2617788"/>
          <p14:tracePt t="27426" x="5122863" y="2625725"/>
          <p14:tracePt t="27451" x="5122863" y="2635250"/>
          <p14:tracePt t="27457" x="5122863" y="2654300"/>
          <p14:tracePt t="27474" x="5122863" y="2662238"/>
          <p14:tracePt t="27484" x="5122863" y="2671763"/>
          <p14:tracePt t="27498" x="5095875" y="2690813"/>
          <p14:tracePt t="27515" x="5095875" y="2698750"/>
          <p14:tracePt t="27526" x="5095875" y="2708275"/>
          <p14:tracePt t="27546" x="5095875" y="2717800"/>
          <p14:tracePt t="27578" x="5122863" y="2727325"/>
          <p14:tracePt t="27587" x="5232400" y="2727325"/>
          <p14:tracePt t="27594" x="5360988" y="2727325"/>
          <p14:tracePt t="27601" x="5524500" y="2727325"/>
          <p14:tracePt t="27609" x="5661025" y="2727325"/>
          <p14:tracePt t="27617" x="5789613" y="2727325"/>
          <p14:tracePt t="27625" x="5889625" y="2727325"/>
          <p14:tracePt t="27633" x="5926138" y="2727325"/>
          <p14:tracePt t="27641" x="5943600" y="2727325"/>
          <p14:tracePt t="27649" x="5962650" y="2727325"/>
          <p14:tracePt t="27739" x="5972175" y="2727325"/>
          <p14:tracePt t="27747" x="5980113" y="2708275"/>
          <p14:tracePt t="27755" x="5989638" y="2698750"/>
          <p14:tracePt t="27803" x="5999163" y="2690813"/>
          <p14:tracePt t="27817" x="6007100" y="2681288"/>
          <p14:tracePt t="27825" x="6016625" y="2671763"/>
          <p14:tracePt t="27841" x="6016625" y="2662238"/>
          <p14:tracePt t="27857" x="6026150" y="2654300"/>
          <p14:tracePt t="27865" x="6035675" y="2635250"/>
          <p14:tracePt t="27874" x="6053138" y="2617788"/>
          <p14:tracePt t="27881" x="6062663" y="2608263"/>
          <p14:tracePt t="27898" x="6072188" y="2608263"/>
          <p14:tracePt t="27906" x="6072188" y="2598738"/>
          <p14:tracePt t="27913" x="6089650" y="2581275"/>
          <p14:tracePt t="27923" x="6099175" y="2571750"/>
          <p14:tracePt t="27930" x="6108700" y="2562225"/>
          <p14:tracePt t="27941" x="6116638" y="2554288"/>
          <p14:tracePt t="27946" x="6135688" y="2535238"/>
          <p14:tracePt t="27954" x="6153150" y="2525713"/>
          <p14:tracePt t="27964" x="6181725" y="2517775"/>
          <p14:tracePt t="27970" x="6199188" y="2517775"/>
          <p14:tracePt t="27979" x="6245225" y="2498725"/>
          <p14:tracePt t="27986" x="6291263" y="2489200"/>
          <p14:tracePt t="27996" x="6345238" y="2489200"/>
          <p14:tracePt t="28002" x="6399213" y="2489200"/>
          <p14:tracePt t="28010" x="6472238" y="2489200"/>
          <p14:tracePt t="28017" x="6545263" y="2489200"/>
          <p14:tracePt t="28025" x="6591300" y="2489200"/>
          <p14:tracePt t="28035" x="6645275" y="2489200"/>
          <p14:tracePt t="28043" x="6700838" y="2489200"/>
          <p14:tracePt t="28053" x="6737350" y="2489200"/>
          <p14:tracePt t="28060" x="6746875" y="2489200"/>
          <p14:tracePt t="28075" x="6754813" y="2489200"/>
          <p14:tracePt t="28106" x="6764338" y="2489200"/>
          <p14:tracePt t="28259" x="6764338" y="2498725"/>
          <p14:tracePt t="28274" x="6764338" y="2517775"/>
          <p14:tracePt t="28283" x="6764338" y="2525713"/>
          <p14:tracePt t="28290" x="6746875" y="2535238"/>
          <p14:tracePt t="28306" x="6727825" y="2535238"/>
          <p14:tracePt t="28316" x="6710363" y="2544763"/>
          <p14:tracePt t="28323" x="6691313" y="2544763"/>
          <p14:tracePt t="28330" x="6654800" y="2544763"/>
          <p14:tracePt t="28341" x="6645275" y="2544763"/>
          <p14:tracePt t="28347" x="6618288" y="2544763"/>
          <p14:tracePt t="28355" x="6610350" y="2544763"/>
          <p14:tracePt t="28363" x="6591300" y="2544763"/>
          <p14:tracePt t="28371" x="6573838" y="2544763"/>
          <p14:tracePt t="28378" x="6564313" y="2544763"/>
          <p14:tracePt t="28386" x="6554788" y="2544763"/>
          <p14:tracePt t="28394" x="6508750" y="2535238"/>
          <p14:tracePt t="28402" x="6508750" y="2525713"/>
          <p14:tracePt t="28410" x="6472238" y="2517775"/>
          <p14:tracePt t="28418" x="6445250" y="2498725"/>
          <p14:tracePt t="28427" x="6427788" y="2481263"/>
          <p14:tracePt t="28442" x="6418263" y="2471738"/>
          <p14:tracePt t="28459" x="6418263" y="2452688"/>
          <p14:tracePt t="28467" x="6418263" y="2435225"/>
          <p14:tracePt t="28475" x="6418263" y="2425700"/>
          <p14:tracePt t="28485" x="6418263" y="2398713"/>
          <p14:tracePt t="28492" x="6418263" y="2389188"/>
          <p14:tracePt t="28508" x="6427788" y="2371725"/>
          <p14:tracePt t="28515" x="6464300" y="2343150"/>
          <p14:tracePt t="28522" x="6491288" y="2343150"/>
          <p14:tracePt t="28530" x="6518275" y="2335213"/>
          <p14:tracePt t="28537" x="6564313" y="2335213"/>
          <p14:tracePt t="28545" x="6581775" y="2335213"/>
          <p14:tracePt t="28553" x="6610350" y="2335213"/>
          <p14:tracePt t="28561" x="6627813" y="2335213"/>
          <p14:tracePt t="28569" x="6637338" y="2335213"/>
          <p14:tracePt t="28577" x="6664325" y="2335213"/>
          <p14:tracePt t="28602" x="6673850" y="2335213"/>
          <p14:tracePt t="28610" x="6691313" y="2335213"/>
          <p14:tracePt t="28617" x="6700838" y="2335213"/>
          <p14:tracePt t="28626" x="6727825" y="2343150"/>
          <p14:tracePt t="28635" x="6737350" y="2343150"/>
          <p14:tracePt t="28643" x="6754813" y="2352675"/>
          <p14:tracePt t="28650" x="6783388" y="2362200"/>
          <p14:tracePt t="28657" x="6800850" y="2371725"/>
          <p14:tracePt t="28665" x="6819900" y="2389188"/>
          <p14:tracePt t="28673" x="6827838" y="2398713"/>
          <p14:tracePt t="28681" x="6837363" y="2408238"/>
          <p14:tracePt t="28699" x="6837363" y="2435225"/>
          <p14:tracePt t="28710" x="6837363" y="2452688"/>
          <p14:tracePt t="28715" x="6837363" y="2471738"/>
          <p14:tracePt t="28726" x="6837363" y="2489200"/>
          <p14:tracePt t="28737" x="6837363" y="2525713"/>
          <p14:tracePt t="28748" x="6837363" y="2535238"/>
          <p14:tracePt t="28764" x="6827838" y="2562225"/>
          <p14:tracePt t="28772" x="6810375" y="2571750"/>
          <p14:tracePt t="28780" x="6791325" y="2581275"/>
          <p14:tracePt t="28785" x="6754813" y="2589213"/>
          <p14:tracePt t="28794" x="6737350" y="2589213"/>
          <p14:tracePt t="28802" x="6727825" y="2589213"/>
          <p14:tracePt t="28811" x="6710363" y="2589213"/>
          <p14:tracePt t="28833" x="6700838" y="2598738"/>
          <p14:tracePt t="28876" x="6691313" y="2598738"/>
          <p14:tracePt t="28889" x="6673850" y="2598738"/>
          <p14:tracePt t="28906" x="6664325" y="2598738"/>
          <p14:tracePt t="28914" x="6654800" y="2598738"/>
          <p14:tracePt t="29049" x="6645275" y="2589213"/>
          <p14:tracePt t="29083" x="6645275" y="2581275"/>
          <p14:tracePt t="29243" x="6645275" y="2571750"/>
          <p14:tracePt t="29411" x="6654800" y="2571750"/>
          <p14:tracePt t="29427" x="6664325" y="2571750"/>
          <p14:tracePt t="29438" x="6673850" y="2581275"/>
          <p14:tracePt t="29450" x="6673850" y="2589213"/>
          <p14:tracePt t="29458" x="6681788" y="2608263"/>
          <p14:tracePt t="29466" x="6681788" y="2617788"/>
          <p14:tracePt t="29482" x="6681788" y="2625725"/>
          <p14:tracePt t="29490" x="6681788" y="2654300"/>
          <p14:tracePt t="29498" x="6681788" y="2662238"/>
          <p14:tracePt t="29507" x="6681788" y="2671763"/>
          <p14:tracePt t="29523" x="6681788" y="2690813"/>
          <p14:tracePt t="29530" x="6681788" y="2698750"/>
          <p14:tracePt t="29573" x="6681788" y="2708275"/>
          <p14:tracePt t="29577" x="6681788" y="2717800"/>
          <p14:tracePt t="29585" x="6681788" y="2727325"/>
          <p14:tracePt t="29593" x="6681788" y="2735263"/>
          <p14:tracePt t="29609" x="6681788" y="2744788"/>
          <p14:tracePt t="29618" x="6681788" y="2754313"/>
          <p14:tracePt t="29625" x="6681788" y="2763838"/>
          <p14:tracePt t="29633" x="6681788" y="2771775"/>
          <p14:tracePt t="29641" x="6681788" y="2790825"/>
          <p14:tracePt t="29649" x="6681788" y="2817813"/>
          <p14:tracePt t="29657" x="6681788" y="2836863"/>
          <p14:tracePt t="29665" x="6681788" y="2881313"/>
          <p14:tracePt t="29673" x="6681788" y="2917825"/>
          <p14:tracePt t="29681" x="6681788" y="2973388"/>
          <p14:tracePt t="29688" x="6681788" y="3036888"/>
          <p14:tracePt t="29697" x="6637338" y="3100388"/>
          <p14:tracePt t="29706" x="6627813" y="3173413"/>
          <p14:tracePt t="29713" x="6618288" y="3246438"/>
          <p14:tracePt t="29722" x="6591300" y="3346450"/>
          <p14:tracePt t="29729" x="6573838" y="3438525"/>
          <p14:tracePt t="29737" x="6573838" y="3511550"/>
          <p14:tracePt t="29745" x="6573838" y="3611563"/>
          <p14:tracePt t="29753" x="6573838" y="3665538"/>
          <p14:tracePt t="29761" x="6573838" y="3694113"/>
          <p14:tracePt t="29770" x="6573838" y="3721100"/>
          <p14:tracePt t="29777" x="6573838" y="3730625"/>
          <p14:tracePt t="29786" x="6581775" y="3738563"/>
          <p14:tracePt t="29849" x="6581775" y="3757613"/>
          <p14:tracePt t="29858" x="6581775" y="3767138"/>
          <p14:tracePt t="29881" x="6581775" y="3775075"/>
          <p14:tracePt t="29889" x="6573838" y="3803650"/>
          <p14:tracePt t="29905" x="6573838" y="3811588"/>
          <p14:tracePt t="29913" x="6573838" y="3821113"/>
          <p14:tracePt t="29922" x="6564313" y="3840163"/>
          <p14:tracePt t="29929" x="6564313" y="3848100"/>
          <p14:tracePt t="29954" x="6564313" y="3857625"/>
          <p14:tracePt t="29962" x="6564313" y="3875088"/>
          <p14:tracePt t="29971" x="6564313" y="3884613"/>
          <p14:tracePt t="29986" x="6564313" y="3894138"/>
          <p14:tracePt t="29993" x="6564313" y="3903663"/>
          <p14:tracePt t="30009" x="6564313" y="3921125"/>
          <p14:tracePt t="30050" x="6564313" y="3930650"/>
          <p14:tracePt t="30058" x="6564313" y="3948113"/>
          <p14:tracePt t="30066" x="6573838" y="3967163"/>
          <p14:tracePt t="30075" x="6581775" y="3984625"/>
          <p14:tracePt t="30082" x="6581775" y="4013200"/>
          <p14:tracePt t="30091" x="6581775" y="4030663"/>
          <p14:tracePt t="30098" x="6591300" y="4076700"/>
          <p14:tracePt t="30109" x="6591300" y="4103688"/>
          <p14:tracePt t="30114" x="6591300" y="4122738"/>
          <p14:tracePt t="30140" x="6591300" y="4130675"/>
          <p14:tracePt t="30331" x="6591300" y="4122738"/>
          <p14:tracePt t="30339" x="6600825" y="4113213"/>
          <p14:tracePt t="30348" x="6600825" y="4086225"/>
          <p14:tracePt t="30354" x="6618288" y="4076700"/>
          <p14:tracePt t="30362" x="6627813" y="4076700"/>
          <p14:tracePt t="30369" x="6654800" y="4067175"/>
          <p14:tracePt t="30377" x="6673850" y="4067175"/>
          <p14:tracePt t="30385" x="6700838" y="4067175"/>
          <p14:tracePt t="30393" x="6710363" y="4057650"/>
          <p14:tracePt t="30401" x="6727825" y="4057650"/>
          <p14:tracePt t="30410" x="6764338" y="4057650"/>
          <p14:tracePt t="30417" x="6800850" y="4057650"/>
          <p14:tracePt t="30425" x="6827838" y="4057650"/>
          <p14:tracePt t="30433" x="6864350" y="4057650"/>
          <p14:tracePt t="30441" x="6910388" y="4057650"/>
          <p14:tracePt t="30449" x="6946900" y="4057650"/>
          <p14:tracePt t="30457" x="6992938" y="4057650"/>
          <p14:tracePt t="30465" x="7037388" y="4076700"/>
          <p14:tracePt t="30474" x="7065963" y="4103688"/>
          <p14:tracePt t="30481" x="7073900" y="4103688"/>
          <p14:tracePt t="30490" x="7110413" y="4140200"/>
          <p14:tracePt t="30497" x="7119938" y="4149725"/>
          <p14:tracePt t="30506" x="7129463" y="4159250"/>
          <p14:tracePt t="30513" x="7129463" y="4176713"/>
          <p14:tracePt t="30522" x="7129463" y="4213225"/>
          <p14:tracePt t="30529" x="7129463" y="4240213"/>
          <p14:tracePt t="30537" x="7129463" y="4268788"/>
          <p14:tracePt t="30545" x="7129463" y="4303713"/>
          <p14:tracePt t="30553" x="7119938" y="4340225"/>
          <p14:tracePt t="30561" x="7083425" y="4368800"/>
          <p14:tracePt t="30570" x="7065963" y="4376738"/>
          <p14:tracePt t="30577" x="7046913" y="4386263"/>
          <p14:tracePt t="30586" x="6992938" y="4422775"/>
          <p14:tracePt t="30594" x="6973888" y="4441825"/>
          <p14:tracePt t="30608" x="6956425" y="4449763"/>
          <p14:tracePt t="30619" x="6946900" y="4449763"/>
          <p14:tracePt t="30627" x="6929438" y="4468813"/>
          <p14:tracePt t="30636" x="6919913" y="4468813"/>
          <p14:tracePt t="30642" x="6900863" y="4478338"/>
          <p14:tracePt t="30650" x="6873875" y="4478338"/>
          <p14:tracePt t="30657" x="6837363" y="4478338"/>
          <p14:tracePt t="30665" x="6819900" y="4478338"/>
          <p14:tracePt t="30673" x="6783388" y="4478338"/>
          <p14:tracePt t="30681" x="6764338" y="4478338"/>
          <p14:tracePt t="30689" x="6727825" y="4478338"/>
          <p14:tracePt t="30697" x="6681788" y="4478338"/>
          <p14:tracePt t="30706" x="6637338" y="4478338"/>
          <p14:tracePt t="30713" x="6600825" y="4478338"/>
          <p14:tracePt t="30723" x="6545263" y="4468813"/>
          <p14:tracePt t="30729" x="6500813" y="4441825"/>
          <p14:tracePt t="30737" x="6435725" y="4405313"/>
          <p14:tracePt t="30745" x="6418263" y="4395788"/>
          <p14:tracePt t="30753" x="6372225" y="4359275"/>
          <p14:tracePt t="30761" x="6362700" y="4349750"/>
          <p14:tracePt t="30771" x="6354763" y="4349750"/>
          <p14:tracePt t="30786" x="6335713" y="4340225"/>
          <p14:tracePt t="30802" x="6335713" y="4332288"/>
          <p14:tracePt t="30809" x="6335713" y="4322763"/>
          <p14:tracePt t="30818" x="6335713" y="4313238"/>
          <p14:tracePt t="30825" x="6335713" y="4303713"/>
          <p14:tracePt t="30833" x="6335713" y="4276725"/>
          <p14:tracePt t="30841" x="6335713" y="4268788"/>
          <p14:tracePt t="30849" x="6335713" y="4240213"/>
          <p14:tracePt t="30857" x="6335713" y="4222750"/>
          <p14:tracePt t="30865" x="6335713" y="4186238"/>
          <p14:tracePt t="30873" x="6354763" y="4159250"/>
          <p14:tracePt t="30881" x="6372225" y="4140200"/>
          <p14:tracePt t="30893" x="6418263" y="4103688"/>
          <p14:tracePt t="30897" x="6445250" y="4076700"/>
          <p14:tracePt t="30906" x="6527800" y="4049713"/>
          <p14:tracePt t="30913" x="6554788" y="4030663"/>
          <p14:tracePt t="30922" x="6610350" y="4013200"/>
          <p14:tracePt t="30929" x="6645275" y="4003675"/>
          <p14:tracePt t="30937" x="6681788" y="3994150"/>
          <p14:tracePt t="30945" x="6727825" y="3994150"/>
          <p14:tracePt t="30953" x="6754813" y="3976688"/>
          <p14:tracePt t="30961" x="6773863" y="3976688"/>
          <p14:tracePt t="30970" x="6791325" y="3976688"/>
          <p14:tracePt t="30977" x="6810375" y="3976688"/>
          <p14:tracePt t="30985" x="6827838" y="3976688"/>
          <p14:tracePt t="30993" x="6856413" y="3976688"/>
          <p14:tracePt t="31001" x="6873875" y="3984625"/>
          <p14:tracePt t="31009" x="6892925" y="4003675"/>
          <p14:tracePt t="31017" x="6929438" y="4040188"/>
          <p14:tracePt t="31025" x="6946900" y="4057650"/>
          <p14:tracePt t="31033" x="6964363" y="4076700"/>
          <p14:tracePt t="31041" x="6973888" y="4086225"/>
          <p14:tracePt t="31049" x="6983413" y="4113213"/>
          <p14:tracePt t="31081" x="6983413" y="4122738"/>
          <p14:tracePt t="31211" x="6983413" y="4130675"/>
          <p14:tracePt t="31227" x="6964363" y="4130675"/>
          <p14:tracePt t="31238" x="6946900" y="4130675"/>
          <p14:tracePt t="31241" x="6929438" y="4130675"/>
          <p14:tracePt t="31249" x="6910388" y="4122738"/>
          <p14:tracePt t="31257" x="6900863" y="4113213"/>
          <p14:tracePt t="31265" x="6883400" y="4086225"/>
          <p14:tracePt t="31274" x="6864350" y="4057650"/>
          <p14:tracePt t="31281" x="6846888" y="4003675"/>
          <p14:tracePt t="31289" x="6819900" y="3957638"/>
          <p14:tracePt t="31297" x="6819900" y="3921125"/>
          <p14:tracePt t="31306" x="6810375" y="3884613"/>
          <p14:tracePt t="31313" x="6810375" y="3840163"/>
          <p14:tracePt t="31322" x="6810375" y="3811588"/>
          <p14:tracePt t="31329" x="6810375" y="3784600"/>
          <p14:tracePt t="31338" x="6810375" y="3757613"/>
          <p14:tracePt t="31345" x="6810375" y="3738563"/>
          <p14:tracePt t="31353" x="6810375" y="3711575"/>
          <p14:tracePt t="31363" x="6810375" y="3694113"/>
          <p14:tracePt t="31370" x="6810375" y="3675063"/>
          <p14:tracePt t="31378" x="6800850" y="3657600"/>
          <p14:tracePt t="31387" x="6800850" y="3629025"/>
          <p14:tracePt t="31394" x="6800850" y="3621088"/>
          <p14:tracePt t="31402" x="6800850" y="3611563"/>
          <p14:tracePt t="31410" x="6791325" y="3602038"/>
          <p14:tracePt t="31491" x="6783388" y="3611563"/>
          <p14:tracePt t="31499" x="6783388" y="3629025"/>
          <p14:tracePt t="31507" x="6783388" y="3665538"/>
          <p14:tracePt t="31518" x="6783388" y="3711575"/>
          <p14:tracePt t="31522" x="6783388" y="3738563"/>
          <p14:tracePt t="31530" x="6783388" y="3784600"/>
          <p14:tracePt t="31538" x="6783388" y="3821113"/>
          <p14:tracePt t="31545" x="6783388" y="3857625"/>
          <p14:tracePt t="31553" x="6783388" y="3903663"/>
          <p14:tracePt t="31561" x="6783388" y="3930650"/>
          <p14:tracePt t="31569" x="6783388" y="3957638"/>
          <p14:tracePt t="31577" x="6783388" y="3976688"/>
          <p14:tracePt t="31585" x="6783388" y="4013200"/>
          <p14:tracePt t="31593" x="6783388" y="4021138"/>
          <p14:tracePt t="31601" x="6783388" y="4040188"/>
          <p14:tracePt t="31609" x="6783388" y="4057650"/>
          <p14:tracePt t="31618" x="6783388" y="4067175"/>
          <p14:tracePt t="31625" x="6783388" y="4086225"/>
          <p14:tracePt t="31635" x="6783388" y="4094163"/>
          <p14:tracePt t="31681" x="6783388" y="4103688"/>
          <p14:tracePt t="31705" x="6773863" y="4122738"/>
          <p14:tracePt t="31721" x="6773863" y="4140200"/>
          <p14:tracePt t="31729" x="6773863" y="4149725"/>
          <p14:tracePt t="31753" x="6773863" y="4167188"/>
          <p14:tracePt t="31761" x="6764338" y="4176713"/>
          <p14:tracePt t="31777" x="6746875" y="4176713"/>
          <p14:tracePt t="31793" x="6727825" y="4186238"/>
          <p14:tracePt t="31821" x="6710363" y="4186238"/>
          <p14:tracePt t="31836" x="6700838" y="4186238"/>
          <p14:tracePt t="31850" x="6691313" y="4186238"/>
          <p14:tracePt t="31858" x="6681788" y="4186238"/>
          <p14:tracePt t="31866" x="6664325" y="4186238"/>
          <p14:tracePt t="31875" x="6645275" y="4186238"/>
          <p14:tracePt t="31882" x="6600825" y="4186238"/>
          <p14:tracePt t="31893" x="6545263" y="4186238"/>
          <p14:tracePt t="31909" x="6435725" y="4186238"/>
          <p14:tracePt t="31914" x="6381750" y="4186238"/>
          <p14:tracePt t="31925" x="6318250" y="4186238"/>
          <p14:tracePt t="31930" x="6281738" y="4186238"/>
          <p14:tracePt t="31940" x="6235700" y="4186238"/>
          <p14:tracePt t="31946" x="6226175" y="4186238"/>
          <p14:tracePt t="31954" x="6189663" y="4186238"/>
          <p14:tracePt t="31962" x="6181725" y="4186238"/>
          <p14:tracePt t="32076" x="6189663" y="4176713"/>
          <p14:tracePt t="32083" x="6226175" y="4176713"/>
          <p14:tracePt t="32091" x="6262688" y="4167188"/>
          <p14:tracePt t="32099" x="6281738" y="4167188"/>
          <p14:tracePt t="32109" x="6291263" y="4167188"/>
          <p14:tracePt t="32114" x="6308725" y="4167188"/>
          <p14:tracePt t="32123" x="6318250" y="4167188"/>
          <p14:tracePt t="32251" x="6326188" y="4167188"/>
          <p14:tracePt t="32395" x="6326188" y="4130675"/>
          <p14:tracePt t="32403" x="6318250" y="4122738"/>
          <p14:tracePt t="32411" x="6318250" y="4113213"/>
          <p14:tracePt t="32419" x="6299200" y="4094163"/>
          <p14:tracePt t="32427" x="6291263" y="4086225"/>
          <p14:tracePt t="32434" x="6272213" y="4067175"/>
          <p14:tracePt t="32442" x="6254750" y="4049713"/>
          <p14:tracePt t="32450" x="6235700" y="4040188"/>
          <p14:tracePt t="32458" x="6226175" y="4040188"/>
          <p14:tracePt t="32466" x="6218238" y="4030663"/>
          <p14:tracePt t="32473" x="6199188" y="4021138"/>
          <p14:tracePt t="32498" x="6189663" y="4021138"/>
          <p14:tracePt t="32514" x="6172200" y="4003675"/>
          <p14:tracePt t="32529" x="6153150" y="3994150"/>
          <p14:tracePt t="32539" x="6145213" y="3994150"/>
          <p14:tracePt t="32546" x="6135688" y="3984625"/>
          <p14:tracePt t="32562" x="6116638" y="3984625"/>
          <p14:tracePt t="32570" x="6108700" y="3984625"/>
          <p14:tracePt t="32634" x="6099175" y="3984625"/>
          <p14:tracePt t="32642" x="6089650" y="3984625"/>
          <p14:tracePt t="32650" x="6062663" y="3984625"/>
          <p14:tracePt t="32658" x="6062663" y="4003675"/>
          <p14:tracePt t="32666" x="6062663" y="4040188"/>
          <p14:tracePt t="32673" x="6053138" y="4057650"/>
          <p14:tracePt t="32682" x="6043613" y="4086225"/>
          <p14:tracePt t="32692" x="6035675" y="4113213"/>
          <p14:tracePt t="32698" x="6007100" y="4149725"/>
          <p14:tracePt t="32709" x="6007100" y="4159250"/>
          <p14:tracePt t="32725" x="6007100" y="4167188"/>
          <p14:tracePt t="32730" x="5999163" y="4186238"/>
          <p14:tracePt t="32907" x="5980113" y="4186238"/>
          <p14:tracePt t="32914" x="5943600" y="4203700"/>
          <p14:tracePt t="32928" x="5926138" y="4203700"/>
          <p14:tracePt t="32933" x="5907088" y="4203700"/>
          <p14:tracePt t="32939" x="5880100" y="4240213"/>
          <p14:tracePt t="32945" x="5853113" y="4249738"/>
          <p14:tracePt t="32953" x="5789613" y="4268788"/>
          <p14:tracePt t="32961" x="5734050" y="4295775"/>
          <p14:tracePt t="32970" x="5724525" y="4303713"/>
          <p14:tracePt t="33561" x="5653088" y="4313238"/>
          <p14:tracePt t="33569" x="5514975" y="4332288"/>
          <p14:tracePt t="33577" x="5441950" y="4359275"/>
          <p14:tracePt t="33585" x="5397500" y="4376738"/>
          <p14:tracePt t="33593" x="5360988" y="4395788"/>
          <p14:tracePt t="33755" x="5360988" y="4405313"/>
          <p14:tracePt t="33762" x="5341938" y="4405313"/>
          <p14:tracePt t="33771" x="5297488" y="4405313"/>
          <p14:tracePt t="33779" x="5268913" y="4405313"/>
          <p14:tracePt t="33786" x="5205413" y="4405313"/>
          <p14:tracePt t="33796" x="5159375" y="4413250"/>
          <p14:tracePt t="33801" x="5095875" y="4432300"/>
          <p14:tracePt t="33809" x="5078413" y="4432300"/>
          <p14:tracePt t="33857" x="5059363" y="4432300"/>
          <p14:tracePt t="33866" x="5014913" y="4432300"/>
          <p14:tracePt t="33873" x="4932363" y="4413250"/>
          <p14:tracePt t="33889" x="4659313" y="4268788"/>
          <p14:tracePt t="33897" x="4513263" y="4176713"/>
          <p14:tracePt t="33906" x="4357688" y="4076700"/>
          <p14:tracePt t="33913" x="4184650" y="4003675"/>
          <p14:tracePt t="33922" x="4011613" y="3911600"/>
          <p14:tracePt t="33929" x="3856038" y="3821113"/>
          <p14:tracePt t="33938" x="3729038" y="3757613"/>
          <p14:tracePt t="33945" x="3629025" y="3702050"/>
          <p14:tracePt t="33953" x="3582988" y="3665538"/>
          <p14:tracePt t="33961" x="3556000" y="3665538"/>
          <p14:tracePt t="33969" x="3546475" y="3657600"/>
          <p14:tracePt t="34061" x="3527425" y="3657600"/>
          <p14:tracePt t="34069" x="3509963" y="3665538"/>
          <p14:tracePt t="34074" x="3419475" y="3702050"/>
          <p14:tracePt t="34083" x="3354388" y="3748088"/>
          <p14:tracePt t="34090" x="3273425" y="3803650"/>
          <p14:tracePt t="34098" x="3171825" y="3840163"/>
          <p14:tracePt t="34106" x="3127375" y="3875088"/>
          <p14:tracePt t="34114" x="3081338" y="3921125"/>
          <p14:tracePt t="34123" x="3063875" y="3948113"/>
          <p14:tracePt t="34130" x="3054350" y="3948113"/>
          <p14:tracePt t="34140" x="3044825" y="3967163"/>
          <p14:tracePt t="34145" x="3044825" y="4003675"/>
          <p14:tracePt t="34153" x="3044825" y="4013200"/>
          <p14:tracePt t="34162" x="3044825" y="4021138"/>
          <p14:tracePt t="34169" x="3044825" y="4049713"/>
          <p14:tracePt t="34177" x="3063875" y="4057650"/>
          <p14:tracePt t="34186" x="3100388" y="4067175"/>
          <p14:tracePt t="34193" x="3136900" y="4086225"/>
          <p14:tracePt t="34202" x="3171825" y="4086225"/>
          <p14:tracePt t="34210" x="3217863" y="4086225"/>
          <p14:tracePt t="34218" x="3236913" y="4103688"/>
          <p14:tracePt t="34226" x="3263900" y="4103688"/>
          <p14:tracePt t="34233" x="3281363" y="4113213"/>
          <p14:tracePt t="34242" x="3290888" y="4122738"/>
          <p14:tracePt t="34251" x="3300413" y="4122738"/>
          <p14:tracePt t="34259" x="3309938" y="4122738"/>
          <p14:tracePt t="34276" x="3317875" y="4122738"/>
          <p14:tracePt t="34283" x="3336925" y="4122738"/>
          <p14:tracePt t="34292" x="3354388" y="4122738"/>
          <p14:tracePt t="34300" x="3363913" y="4122738"/>
          <p14:tracePt t="34307" x="3400425" y="4122738"/>
          <p14:tracePt t="34313" x="3419475" y="4122738"/>
          <p14:tracePt t="34323" x="3436938" y="4103688"/>
          <p14:tracePt t="34386" x="3446463" y="4103688"/>
          <p14:tracePt t="34585" x="3455988" y="4113213"/>
          <p14:tracePt t="34593" x="3473450" y="4113213"/>
          <p14:tracePt t="34601" x="3482975" y="4113213"/>
          <p14:tracePt t="34609" x="3490913" y="4113213"/>
          <p14:tracePt t="34617" x="3536950" y="4103688"/>
          <p14:tracePt t="34625" x="3573463" y="4067175"/>
          <p14:tracePt t="34633" x="3600450" y="4049713"/>
          <p14:tracePt t="34641" x="3629025" y="4021138"/>
          <p14:tracePt t="34649" x="3636963" y="4003675"/>
          <p14:tracePt t="34657" x="3656013" y="3957638"/>
          <p14:tracePt t="34665" x="3656013" y="3940175"/>
          <p14:tracePt t="34674" x="3656013" y="3911600"/>
          <p14:tracePt t="34681" x="3656013" y="3894138"/>
          <p14:tracePt t="34689" x="3656013" y="3884613"/>
          <p14:tracePt t="34697" x="3656013" y="3867150"/>
          <p14:tracePt t="34811" x="3656013" y="3857625"/>
          <p14:tracePt t="34867" x="3656013" y="3848100"/>
          <p14:tracePt t="34978" x="3646488" y="3848100"/>
          <p14:tracePt t="35011" x="3646488" y="3857625"/>
          <p14:tracePt t="35034" x="3636963" y="3867150"/>
          <p14:tracePt t="35315" x="3646488" y="3867150"/>
          <p14:tracePt t="35323" x="3656013" y="3867150"/>
          <p14:tracePt t="35331" x="3673475" y="3867150"/>
          <p14:tracePt t="35348" x="3683000" y="3867150"/>
          <p14:tracePt t="35355" x="3709988" y="3867150"/>
          <p14:tracePt t="35362" x="3729038" y="3857625"/>
          <p14:tracePt t="35373" x="3746500" y="3848100"/>
          <p14:tracePt t="35377" x="3783013" y="3848100"/>
          <p14:tracePt t="35386" x="3810000" y="3840163"/>
          <p14:tracePt t="35393" x="3819525" y="3830638"/>
          <p14:tracePt t="35401" x="3829050" y="3830638"/>
          <p14:tracePt t="35409" x="3875088" y="3811588"/>
          <p14:tracePt t="35417" x="3911600" y="3803650"/>
          <p14:tracePt t="35425" x="3929063" y="3794125"/>
          <p14:tracePt t="35433" x="3956050" y="3775075"/>
          <p14:tracePt t="35441" x="3984625" y="3757613"/>
          <p14:tracePt t="35457" x="3992563" y="3748088"/>
          <p14:tracePt t="35482" x="4002088" y="3738563"/>
          <p14:tracePt t="35604" x="3992563" y="3748088"/>
          <p14:tracePt t="35621" x="3992563" y="3757613"/>
          <p14:tracePt t="35628" x="3984625" y="3767138"/>
          <p14:tracePt t="35634" x="3984625" y="3775075"/>
          <p14:tracePt t="35651" x="3975100" y="3794125"/>
          <p14:tracePt t="35673" x="3965575" y="3803650"/>
          <p14:tracePt t="35705" x="3965575" y="3821113"/>
          <p14:tracePt t="35858" x="3965575" y="3811588"/>
          <p14:tracePt t="35866" x="3975100" y="3811588"/>
          <p14:tracePt t="35882" x="3984625" y="3794125"/>
          <p14:tracePt t="35897" x="3984625" y="3784600"/>
          <p14:tracePt t="35913" x="3984625" y="3767138"/>
          <p14:tracePt t="35929" x="3992563" y="3757613"/>
          <p14:tracePt t="35945" x="3992563" y="3748088"/>
          <p14:tracePt t="35953" x="3992563" y="3738563"/>
          <p14:tracePt t="35973" x="4002088" y="3721100"/>
          <p14:tracePt t="35977" x="4011613" y="3711575"/>
          <p14:tracePt t="35986" x="4021138" y="3694113"/>
          <p14:tracePt t="35993" x="4029075" y="3675063"/>
          <p14:tracePt t="36001" x="4038600" y="3657600"/>
          <p14:tracePt t="36009" x="4057650" y="3638550"/>
          <p14:tracePt t="36017" x="4065588" y="3602038"/>
          <p14:tracePt t="36025" x="4075113" y="3592513"/>
          <p14:tracePt t="36041" x="4084638" y="3584575"/>
          <p14:tracePt t="36158" x="4102100" y="3565525"/>
          <p14:tracePt t="36291" x="4102100" y="3556000"/>
          <p14:tracePt t="36307" x="4094163" y="3556000"/>
          <p14:tracePt t="36324" x="4065588" y="3548063"/>
          <p14:tracePt t="36331" x="4057650" y="3538538"/>
          <p14:tracePt t="36339" x="4048125" y="3529013"/>
          <p14:tracePt t="36346" x="4048125" y="3502025"/>
          <p14:tracePt t="36354" x="4021138" y="3475038"/>
          <p14:tracePt t="36362" x="4011613" y="3446463"/>
          <p14:tracePt t="36370" x="4002088" y="3429000"/>
          <p14:tracePt t="36379" x="4002088" y="3382963"/>
          <p14:tracePt t="36391" x="3992563" y="3338513"/>
          <p14:tracePt t="36394" x="3992563" y="3302000"/>
          <p14:tracePt t="36408" x="3965575" y="3255963"/>
          <p14:tracePt t="36410" x="3965575" y="3228975"/>
          <p14:tracePt t="36419" x="3948113" y="3182938"/>
          <p14:tracePt t="36427" x="3948113" y="3163888"/>
          <p14:tracePt t="36436" x="3929063" y="3136900"/>
          <p14:tracePt t="36441" x="3919538" y="3127375"/>
          <p14:tracePt t="36449" x="3911600" y="3119438"/>
          <p14:tracePt t="36457" x="3911600" y="3100388"/>
          <p14:tracePt t="36474" x="3911600" y="3090863"/>
          <p14:tracePt t="36481" x="3902075" y="3082925"/>
          <p14:tracePt t="36489" x="3892550" y="3063875"/>
          <p14:tracePt t="36505" x="3892550" y="3054350"/>
          <p14:tracePt t="36573" x="3883025" y="3046413"/>
          <p14:tracePt t="37043" x="3875088" y="3046413"/>
          <p14:tracePt t="37159" x="3865563" y="3036888"/>
          <p14:tracePt t="37164" x="3865563" y="3027363"/>
          <p14:tracePt t="37173" x="3865563" y="3009900"/>
          <p14:tracePt t="37178" x="3865563" y="3000375"/>
          <p14:tracePt t="37187" x="3865563" y="2973388"/>
          <p14:tracePt t="37194" x="3865563" y="2954338"/>
          <p14:tracePt t="37202" x="3865563" y="2927350"/>
          <p14:tracePt t="37210" x="3865563" y="2909888"/>
          <p14:tracePt t="37219" x="3865563" y="2881313"/>
          <p14:tracePt t="37225" x="3865563" y="2863850"/>
          <p14:tracePt t="37235" x="3865563" y="2844800"/>
          <p14:tracePt t="37241" x="3865563" y="2827338"/>
          <p14:tracePt t="37249" x="3865563" y="2817813"/>
          <p14:tracePt t="37257" x="3856038" y="2800350"/>
          <p14:tracePt t="37265" x="3856038" y="2790825"/>
          <p14:tracePt t="37281" x="3846513" y="2781300"/>
          <p14:tracePt t="37289" x="3838575" y="2771775"/>
          <p14:tracePt t="37360" x="3838575" y="2763838"/>
          <p14:tracePt t="37419" x="3829050" y="2754313"/>
          <p14:tracePt t="37451" x="3819525" y="2744788"/>
          <p14:tracePt t="37467" x="3810000" y="2744788"/>
          <p14:tracePt t="37476" x="3775075" y="2735263"/>
          <p14:tracePt t="37482" x="3756025" y="2735263"/>
          <p14:tracePt t="37490" x="3746500" y="2735263"/>
          <p14:tracePt t="37498" x="3702050" y="2727325"/>
          <p14:tracePt t="37506" x="3656013" y="2708275"/>
          <p14:tracePt t="37514" x="3629025" y="2708275"/>
          <p14:tracePt t="37523" x="3600450" y="2708275"/>
          <p14:tracePt t="37530" x="3582988" y="2698750"/>
          <p14:tracePt t="37539" x="3563938" y="2698750"/>
          <p14:tracePt t="37546" x="3556000" y="2698750"/>
          <p14:tracePt t="37554" x="3536950" y="2698750"/>
          <p14:tracePt t="37562" x="3519488" y="2698750"/>
          <p14:tracePt t="37570" x="3509963" y="2690813"/>
          <p14:tracePt t="37578" x="3500438" y="2681288"/>
          <p14:tracePt t="37594" x="3500438" y="2671763"/>
          <p14:tracePt t="37602" x="3490913" y="2662238"/>
          <p14:tracePt t="37626" x="3490913" y="2654300"/>
          <p14:tracePt t="37971" x="3500438" y="2654300"/>
          <p14:tracePt t="37987" x="3519488" y="2644775"/>
          <p14:tracePt t="38010" x="3519488" y="2625725"/>
          <p14:tracePt t="38027" x="3519488" y="2617788"/>
          <p14:tracePt t="38043" x="3519488" y="2608263"/>
          <p14:tracePt t="38050" x="3519488" y="2589213"/>
          <p14:tracePt t="38059" x="3519488" y="2581275"/>
          <p14:tracePt t="38065" x="3519488" y="2571750"/>
          <p14:tracePt t="38081" x="3519488" y="2544763"/>
          <p14:tracePt t="38090" x="3519488" y="2525713"/>
          <p14:tracePt t="38097" x="3509963" y="2517775"/>
          <p14:tracePt t="38113" x="3500438" y="2489200"/>
          <p14:tracePt t="38145" x="3490913" y="2481263"/>
          <p14:tracePt t="38301" x="3490913" y="2489200"/>
          <p14:tracePt t="38307" x="3536950" y="2517775"/>
          <p14:tracePt t="38315" x="3646488" y="2544763"/>
          <p14:tracePt t="38325" x="3775075" y="2544763"/>
          <p14:tracePt t="38330" x="3919538" y="2544763"/>
          <p14:tracePt t="38339" x="4065588" y="2544763"/>
          <p14:tracePt t="38346" x="4194175" y="2544763"/>
          <p14:tracePt t="38358" x="4340225" y="2544763"/>
          <p14:tracePt t="38361" x="4430713" y="2544763"/>
          <p14:tracePt t="38371" x="4540250" y="2535238"/>
          <p14:tracePt t="38380" x="4622800" y="2525713"/>
          <p14:tracePt t="38387" x="4686300" y="2498725"/>
          <p14:tracePt t="38395" x="4703763" y="2489200"/>
          <p14:tracePt t="38402" x="4722813" y="2481263"/>
          <p14:tracePt t="38410" x="4730750" y="2471738"/>
          <p14:tracePt t="38498" x="4722813" y="2471738"/>
          <p14:tracePt t="38506" x="4676775" y="2471738"/>
          <p14:tracePt t="38514" x="4649788" y="2471738"/>
          <p14:tracePt t="38524" x="4630738" y="2471738"/>
          <p14:tracePt t="38530" x="4622800" y="2471738"/>
          <p14:tracePt t="38539" x="4603750" y="2471738"/>
          <p14:tracePt t="38667" x="4630738" y="2471738"/>
          <p14:tracePt t="38677" x="4649788" y="2471738"/>
          <p14:tracePt t="38683" x="4686300" y="2471738"/>
          <p14:tracePt t="38694" x="4740275" y="2471738"/>
          <p14:tracePt t="38698" x="4822825" y="2489200"/>
          <p14:tracePt t="38708" x="4932363" y="2498725"/>
          <p14:tracePt t="38714" x="5059363" y="2535238"/>
          <p14:tracePt t="38724" x="5195888" y="2562225"/>
          <p14:tracePt t="38730" x="5387975" y="2562225"/>
          <p14:tracePt t="38741" x="5570538" y="2562225"/>
          <p14:tracePt t="38746" x="5770563" y="2562225"/>
          <p14:tracePt t="38757" x="5935663" y="2562225"/>
          <p14:tracePt t="38762" x="6062663" y="2562225"/>
          <p14:tracePt t="38770" x="6189663" y="2562225"/>
          <p14:tracePt t="38778" x="6272213" y="2544763"/>
          <p14:tracePt t="38786" x="6326188" y="2535238"/>
          <p14:tracePt t="38794" x="6345238" y="2517775"/>
          <p14:tracePt t="38802" x="6354763" y="2508250"/>
          <p14:tracePt t="38817" x="6362700" y="2498725"/>
          <p14:tracePt t="38826" x="6372225" y="2489200"/>
          <p14:tracePt t="38841" x="6381750" y="2481263"/>
          <p14:tracePt t="38851" x="6381750" y="2471738"/>
          <p14:tracePt t="38860" x="6399213" y="2452688"/>
          <p14:tracePt t="38866" x="6418263" y="2444750"/>
          <p14:tracePt t="38873" x="6481763" y="2425700"/>
          <p14:tracePt t="38892" x="6581775" y="2398713"/>
          <p14:tracePt t="38897" x="6637338" y="2389188"/>
          <p14:tracePt t="38905" x="6681788" y="2389188"/>
          <p14:tracePt t="38913" x="6700838" y="2371725"/>
          <p14:tracePt t="39121" x="6700838" y="2379663"/>
          <p14:tracePt t="39129" x="6700838" y="2408238"/>
          <p14:tracePt t="39139" x="6700838" y="2462213"/>
          <p14:tracePt t="39146" x="6691313" y="2508250"/>
          <p14:tracePt t="39156" x="6691313" y="2581275"/>
          <p14:tracePt t="39162" x="6691313" y="2654300"/>
          <p14:tracePt t="39170" x="6691313" y="2727325"/>
          <p14:tracePt t="39178" x="6691313" y="2836863"/>
          <p14:tracePt t="39186" x="6691313" y="2927350"/>
          <p14:tracePt t="39194" x="6691313" y="3036888"/>
          <p14:tracePt t="39202" x="6718300" y="3136900"/>
          <p14:tracePt t="39210" x="6764338" y="3282950"/>
          <p14:tracePt t="39218" x="6791325" y="3402013"/>
          <p14:tracePt t="39226" x="6810375" y="3511550"/>
          <p14:tracePt t="39234" x="6864350" y="3629025"/>
          <p14:tracePt t="39243" x="6900863" y="3775075"/>
          <p14:tracePt t="39249" x="6937375" y="3857625"/>
          <p14:tracePt t="39257" x="6992938" y="3976688"/>
          <p14:tracePt t="39265" x="7019925" y="4049713"/>
          <p14:tracePt t="39273" x="7065963" y="4130675"/>
          <p14:tracePt t="39281" x="7092950" y="4213225"/>
          <p14:tracePt t="39291" x="7119938" y="4259263"/>
          <p14:tracePt t="39297" x="7138988" y="4303713"/>
          <p14:tracePt t="39305" x="7146925" y="4340225"/>
          <p14:tracePt t="39313" x="7146925" y="4359275"/>
          <p14:tracePt t="39322" x="7146925" y="4376738"/>
          <p14:tracePt t="39329" x="7146925" y="4395788"/>
          <p14:tracePt t="39361" x="7146925" y="4405313"/>
          <p14:tracePt t="39410" x="7146925" y="4413250"/>
          <p14:tracePt t="39418" x="7138988" y="4413250"/>
          <p14:tracePt t="39426" x="7119938" y="4413250"/>
          <p14:tracePt t="39434" x="7092950" y="4386263"/>
          <p14:tracePt t="39443" x="7073900" y="4368800"/>
          <p14:tracePt t="39450" x="7065963" y="4359275"/>
          <p14:tracePt t="39459" x="7065963" y="4349750"/>
          <p14:tracePt t="39466" x="7056438" y="4340225"/>
          <p14:tracePt t="39546" x="7046913" y="4332288"/>
          <p14:tracePt t="39555" x="7037388" y="4332288"/>
          <p14:tracePt t="39565" x="7029450" y="4332288"/>
          <p14:tracePt t="39570" x="7010400" y="4332288"/>
          <p14:tracePt t="39577" x="6973888" y="4332288"/>
          <p14:tracePt t="39585" x="6919913" y="4332288"/>
          <p14:tracePt t="39593" x="6827838" y="4332288"/>
          <p14:tracePt t="39601" x="6737350" y="4332288"/>
          <p14:tracePt t="39609" x="6627813" y="4332288"/>
          <p14:tracePt t="39617" x="6537325" y="4332288"/>
          <p14:tracePt t="39625" x="6427788" y="4332288"/>
          <p14:tracePt t="39633" x="6354763" y="4332288"/>
          <p14:tracePt t="39641" x="6299200" y="4332288"/>
          <p14:tracePt t="39649" x="6281738" y="4332288"/>
          <p14:tracePt t="39657" x="6262688" y="4332288"/>
          <p14:tracePt t="39759" x="6254750" y="4322763"/>
          <p14:tracePt t="39779" x="6254750" y="4313238"/>
          <p14:tracePt t="39908" x="6254750" y="4303713"/>
          <p14:tracePt t="39915" x="6262688" y="4303713"/>
          <p14:tracePt t="39923" x="6281738" y="4303713"/>
          <p14:tracePt t="39930" x="6308725" y="4303713"/>
          <p14:tracePt t="39940" x="6326188" y="4303713"/>
          <p14:tracePt t="39945" x="6345238" y="4303713"/>
          <p14:tracePt t="39962" x="6372225" y="4303713"/>
          <p14:tracePt t="39970" x="6391275" y="4313238"/>
          <p14:tracePt t="39977" x="6408738" y="4313238"/>
          <p14:tracePt t="39985" x="6427788" y="4313238"/>
          <p14:tracePt t="39993" x="6435725" y="4313238"/>
          <p14:tracePt t="40001" x="6454775" y="4313238"/>
          <p14:tracePt t="40009" x="6464300" y="4313238"/>
          <p14:tracePt t="40017" x="6481763" y="4313238"/>
          <p14:tracePt t="40033" x="6491288" y="4313238"/>
          <p14:tracePt t="40041" x="6500813" y="4313238"/>
          <p14:tracePt t="40049" x="6508750" y="4313238"/>
          <p14:tracePt t="40057" x="6518275" y="4313238"/>
          <p14:tracePt t="40065" x="6527800" y="4303713"/>
          <p14:tracePt t="40073" x="6545263" y="4295775"/>
          <p14:tracePt t="40092" x="6554788" y="4286250"/>
          <p14:tracePt t="40371" x="6573838" y="4286250"/>
          <p14:tracePt t="40380" x="6610350" y="4249738"/>
          <p14:tracePt t="40386" x="6618288" y="4240213"/>
          <p14:tracePt t="40395" x="6645275" y="4203700"/>
          <p14:tracePt t="40402" x="6654800" y="4176713"/>
          <p14:tracePt t="40412" x="6664325" y="4159250"/>
          <p14:tracePt t="40418" x="6681788" y="4122738"/>
          <p14:tracePt t="40427" x="6681788" y="4103688"/>
          <p14:tracePt t="40434" x="6691313" y="4086225"/>
          <p14:tracePt t="40442" x="6691313" y="4067175"/>
          <p14:tracePt t="40449" x="6691313" y="4057650"/>
          <p14:tracePt t="40457" x="6700838" y="4040188"/>
          <p14:tracePt t="40466" x="6700838" y="4030663"/>
          <p14:tracePt t="40473" x="6700838" y="4021138"/>
          <p14:tracePt t="40481" x="6700838" y="4013200"/>
          <p14:tracePt t="40489" x="6710363" y="3994150"/>
          <p14:tracePt t="40497" x="6710363" y="3984625"/>
          <p14:tracePt t="40505" x="6710363" y="3967163"/>
          <p14:tracePt t="40513" x="6737350" y="3930650"/>
          <p14:tracePt t="40521" x="6737350" y="3921125"/>
          <p14:tracePt t="40529" x="6737350" y="3894138"/>
          <p14:tracePt t="40538" x="6737350" y="3848100"/>
          <p14:tracePt t="40545" x="6737350" y="3821113"/>
          <p14:tracePt t="40554" x="6737350" y="3784600"/>
          <p14:tracePt t="40561" x="6737350" y="3757613"/>
          <p14:tracePt t="40569" x="6737350" y="3721100"/>
          <p14:tracePt t="40578" x="6737350" y="3694113"/>
          <p14:tracePt t="40586" x="6737350" y="3675063"/>
          <p14:tracePt t="40593" x="6737350" y="3638550"/>
          <p14:tracePt t="40601" x="6737350" y="3611563"/>
          <p14:tracePt t="40609" x="6737350" y="3575050"/>
          <p14:tracePt t="40617" x="6737350" y="3548063"/>
          <p14:tracePt t="40626" x="6727825" y="3529013"/>
          <p14:tracePt t="40633" x="6727825" y="3511550"/>
          <p14:tracePt t="40641" x="6727825" y="3482975"/>
          <p14:tracePt t="40651" x="6691313" y="3438525"/>
          <p14:tracePt t="40659" x="6691313" y="3392488"/>
          <p14:tracePt t="40666" x="6681788" y="3375025"/>
          <p14:tracePt t="40674" x="6673850" y="3338513"/>
          <p14:tracePt t="40681" x="6654800" y="3273425"/>
          <p14:tracePt t="40690" x="6637338" y="3228975"/>
          <p14:tracePt t="40697" x="6627813" y="3173413"/>
          <p14:tracePt t="40706" x="6610350" y="3109913"/>
          <p14:tracePt t="40713" x="6600825" y="3073400"/>
          <p14:tracePt t="40721" x="6573838" y="3009900"/>
          <p14:tracePt t="40729" x="6564313" y="2982913"/>
          <p14:tracePt t="40739" x="6564313" y="2936875"/>
          <p14:tracePt t="40745" x="6545263" y="2890838"/>
          <p14:tracePt t="40753" x="6545263" y="2854325"/>
          <p14:tracePt t="40761" x="6545263" y="2827338"/>
          <p14:tracePt t="40769" x="6527800" y="2781300"/>
          <p14:tracePt t="40778" x="6527800" y="2754313"/>
          <p14:tracePt t="40785" x="6508750" y="2690813"/>
          <p14:tracePt t="40793" x="6508750" y="2681288"/>
          <p14:tracePt t="40801" x="6500813" y="2635250"/>
          <p14:tracePt t="40809" x="6491288" y="2589213"/>
          <p14:tracePt t="40817" x="6472238" y="2562225"/>
          <p14:tracePt t="40825" x="6472238" y="2535238"/>
          <p14:tracePt t="40834" x="6464300" y="2525713"/>
          <p14:tracePt t="40842" x="6445250" y="2498725"/>
          <p14:tracePt t="40850" x="6445250" y="2481263"/>
          <p14:tracePt t="40858" x="6427788" y="2452688"/>
          <p14:tracePt t="40866" x="6408738" y="2425700"/>
          <p14:tracePt t="40875" x="6399213" y="2425700"/>
          <p14:tracePt t="40892" x="6362700" y="2398713"/>
          <p14:tracePt t="40898" x="6335713" y="2389188"/>
          <p14:tracePt t="40906" x="6326188" y="2379663"/>
          <p14:tracePt t="40913" x="6291263" y="2371725"/>
          <p14:tracePt t="40922" x="6245225" y="2343150"/>
          <p14:tracePt t="40929" x="6218238" y="2343150"/>
          <p14:tracePt t="40938" x="6162675" y="2343150"/>
          <p14:tracePt t="40945" x="6072188" y="2335213"/>
          <p14:tracePt t="40954" x="6007100" y="2335213"/>
          <p14:tracePt t="40961" x="5916613" y="2335213"/>
          <p14:tracePt t="40969" x="5807075" y="2335213"/>
          <p14:tracePt t="40977" x="5716588" y="2335213"/>
          <p14:tracePt t="40985" x="5607050" y="2335213"/>
          <p14:tracePt t="40993" x="5534025" y="2335213"/>
          <p14:tracePt t="41001" x="5461000" y="2335213"/>
          <p14:tracePt t="41009" x="5405438" y="2335213"/>
          <p14:tracePt t="41017" x="5341938" y="2335213"/>
          <p14:tracePt t="41025" x="5305425" y="2335213"/>
          <p14:tracePt t="41033" x="5287963" y="2335213"/>
          <p14:tracePt t="41041" x="5268913" y="2335213"/>
          <p14:tracePt t="41049" x="5260975" y="2335213"/>
          <p14:tracePt t="41057" x="5251450" y="2335213"/>
          <p14:tracePt t="41065" x="5241925" y="2335213"/>
          <p14:tracePt t="41073" x="5224463" y="2335213"/>
          <p14:tracePt t="41081" x="5214938" y="2343150"/>
          <p14:tracePt t="41089" x="5195888" y="2352675"/>
          <p14:tracePt t="41097" x="5168900" y="2362200"/>
          <p14:tracePt t="41105" x="5159375" y="2362200"/>
          <p14:tracePt t="41115" x="5141913" y="2379663"/>
          <p14:tracePt t="41125" x="5132388" y="2379663"/>
          <p14:tracePt t="41131" x="5114925" y="2389188"/>
          <p14:tracePt t="41147" x="5068888" y="2425700"/>
          <p14:tracePt t="41159" x="5059363" y="2425700"/>
          <p14:tracePt t="41162" x="5032375" y="2444750"/>
          <p14:tracePt t="41170" x="5014913" y="2452688"/>
          <p14:tracePt t="41179" x="4978400" y="2489200"/>
          <p14:tracePt t="41185" x="4968875" y="2508250"/>
          <p14:tracePt t="41195" x="4941888" y="2535238"/>
          <p14:tracePt t="41201" x="4922838" y="2571750"/>
          <p14:tracePt t="41210" x="4886325" y="2617788"/>
          <p14:tracePt t="41217" x="4876800" y="2654300"/>
          <p14:tracePt t="41225" x="4849813" y="2698750"/>
          <p14:tracePt t="41233" x="4832350" y="2763838"/>
          <p14:tracePt t="41242" x="4803775" y="2827338"/>
          <p14:tracePt t="41249" x="4759325" y="2909888"/>
          <p14:tracePt t="41258" x="4749800" y="2946400"/>
          <p14:tracePt t="41265" x="4730750" y="3009900"/>
          <p14:tracePt t="41273" x="4703763" y="3073400"/>
          <p14:tracePt t="41281" x="4676775" y="3136900"/>
          <p14:tracePt t="41289" x="4649788" y="3192463"/>
          <p14:tracePt t="41297" x="4630738" y="3236913"/>
          <p14:tracePt t="41305" x="4603750" y="3319463"/>
          <p14:tracePt t="41314" x="4586288" y="3365500"/>
          <p14:tracePt t="41324" x="4586288" y="3392488"/>
          <p14:tracePt t="41330" x="4567238" y="3429000"/>
          <p14:tracePt t="41344" x="4557713" y="3465513"/>
          <p14:tracePt t="41347" x="4549775" y="3511550"/>
          <p14:tracePt t="41360" x="4549775" y="3548063"/>
          <p14:tracePt t="41360" x="4530725" y="3611563"/>
          <p14:tracePt t="41369" x="4530725" y="3638550"/>
          <p14:tracePt t="41377" x="4530725" y="3694113"/>
          <p14:tracePt t="41385" x="4530725" y="3730625"/>
          <p14:tracePt t="41393" x="4530725" y="3775075"/>
          <p14:tracePt t="41401" x="4530725" y="3811588"/>
          <p14:tracePt t="41409" x="4530725" y="3857625"/>
          <p14:tracePt t="41417" x="4530725" y="3894138"/>
          <p14:tracePt t="41426" x="4530725" y="3921125"/>
          <p14:tracePt t="41433" x="4540250" y="3967163"/>
          <p14:tracePt t="41442" x="4576763" y="4013200"/>
          <p14:tracePt t="41449" x="4594225" y="4049713"/>
          <p14:tracePt t="41458" x="4630738" y="4103688"/>
          <p14:tracePt t="41465" x="4640263" y="4140200"/>
          <p14:tracePt t="41473" x="4686300" y="4186238"/>
          <p14:tracePt t="41481" x="4722813" y="4213225"/>
          <p14:tracePt t="41489" x="4767263" y="4259263"/>
          <p14:tracePt t="41497" x="4803775" y="4286250"/>
          <p14:tracePt t="41505" x="4832350" y="4295775"/>
          <p14:tracePt t="41513" x="4876800" y="4313238"/>
          <p14:tracePt t="41522" x="4913313" y="4322763"/>
          <p14:tracePt t="41529" x="4959350" y="4322763"/>
          <p14:tracePt t="41538" x="5014913" y="4322763"/>
          <p14:tracePt t="41545" x="5086350" y="4340225"/>
          <p14:tracePt t="41555" x="5141913" y="4340225"/>
          <p14:tracePt t="41561" x="5214938" y="4340225"/>
          <p14:tracePt t="41571" x="5297488" y="4340225"/>
          <p14:tracePt t="41577" x="5368925" y="4340225"/>
          <p14:tracePt t="41585" x="5461000" y="4340225"/>
          <p14:tracePt t="41593" x="5534025" y="4340225"/>
          <p14:tracePt t="41601" x="5588000" y="4340225"/>
          <p14:tracePt t="41610" x="5680075" y="4340225"/>
          <p14:tracePt t="41617" x="5734050" y="4340225"/>
          <p14:tracePt t="41625" x="5797550" y="4322763"/>
          <p14:tracePt t="41633" x="5862638" y="4313238"/>
          <p14:tracePt t="41642" x="5889625" y="4303713"/>
          <p14:tracePt t="41649" x="5943600" y="4276725"/>
          <p14:tracePt t="41657" x="5962650" y="4259263"/>
          <p14:tracePt t="41665" x="5999163" y="4232275"/>
          <p14:tracePt t="41673" x="6026150" y="4195763"/>
          <p14:tracePt t="41681" x="6053138" y="4167188"/>
          <p14:tracePt t="41690" x="6072188" y="4103688"/>
          <p14:tracePt t="41697" x="6099175" y="4057650"/>
          <p14:tracePt t="41705" x="6116638" y="4003675"/>
          <p14:tracePt t="41713" x="6145213" y="3967163"/>
          <p14:tracePt t="41721" x="6153150" y="3911600"/>
          <p14:tracePt t="41729" x="6153150" y="3857625"/>
          <p14:tracePt t="41738" x="6162675" y="3811588"/>
          <p14:tracePt t="41745" x="6172200" y="3775075"/>
          <p14:tracePt t="41753" x="6172200" y="3730625"/>
          <p14:tracePt t="41761" x="6172200" y="3711575"/>
          <p14:tracePt t="41769" x="6172200" y="3684588"/>
          <p14:tracePt t="41777" x="6153150" y="3657600"/>
          <p14:tracePt t="41785" x="6135688" y="3648075"/>
          <p14:tracePt t="41793" x="6080125" y="3648075"/>
          <p14:tracePt t="41801" x="6016625" y="3648075"/>
          <p14:tracePt t="41809" x="5926138" y="3648075"/>
          <p14:tracePt t="41817" x="5816600" y="3648075"/>
          <p14:tracePt t="41825" x="5688013" y="3648075"/>
          <p14:tracePt t="41833" x="5561013" y="3648075"/>
          <p14:tracePt t="41843" x="5487988" y="3648075"/>
          <p14:tracePt t="41849" x="5414963" y="3648075"/>
          <p14:tracePt t="41858" x="5314950" y="3675063"/>
          <p14:tracePt t="41865" x="5251450" y="3702050"/>
          <p14:tracePt t="41873" x="5224463" y="3711575"/>
          <p14:tracePt t="41881" x="5178425" y="3738563"/>
          <p14:tracePt t="41889" x="5151438" y="3757613"/>
          <p14:tracePt t="41907" x="5095875" y="3794125"/>
          <p14:tracePt t="41914" x="5078413" y="3811588"/>
          <p14:tracePt t="41924" x="5059363" y="3840163"/>
          <p14:tracePt t="41929" x="5014913" y="3894138"/>
          <p14:tracePt t="41938" x="4968875" y="3940175"/>
          <p14:tracePt t="41945" x="4905375" y="3976688"/>
          <p14:tracePt t="41954" x="4813300" y="4049713"/>
          <p14:tracePt t="41961" x="4730750" y="4103688"/>
          <p14:tracePt t="41969" x="4640263" y="4140200"/>
          <p14:tracePt t="41977" x="4557713" y="4186238"/>
          <p14:tracePt t="41985" x="4440238" y="4232275"/>
          <p14:tracePt t="41993" x="4367213" y="4249738"/>
          <p14:tracePt t="42001" x="4267200" y="4268788"/>
          <p14:tracePt t="42009" x="4157663" y="4313238"/>
          <p14:tracePt t="42017" x="4111625" y="4313238"/>
          <p14:tracePt t="42025" x="4057650" y="4313238"/>
          <p14:tracePt t="42033" x="4029075" y="4313238"/>
          <p14:tracePt t="42041" x="4011613" y="4313238"/>
          <p14:tracePt t="42051" x="3992563" y="4313238"/>
          <p14:tracePt t="42157" x="3984625" y="4313238"/>
          <p14:tracePt t="42163" x="3956050" y="4313238"/>
          <p14:tracePt t="42172" x="3938588" y="4313238"/>
          <p14:tracePt t="42179" x="3883025" y="4313238"/>
          <p14:tracePt t="42187" x="3846513" y="4313238"/>
          <p14:tracePt t="42194" x="3792538" y="4322763"/>
          <p14:tracePt t="42201" x="3673475" y="4368800"/>
          <p14:tracePt t="42209" x="3582988" y="4368800"/>
          <p14:tracePt t="42217" x="3473450" y="4376738"/>
          <p14:tracePt t="42225" x="3363913" y="4395788"/>
          <p14:tracePt t="42233" x="3227388" y="4405313"/>
          <p14:tracePt t="42241" x="3090863" y="4405313"/>
          <p14:tracePt t="42249" x="2962275" y="4405313"/>
          <p14:tracePt t="42258" x="2835275" y="4405313"/>
          <p14:tracePt t="42266" x="2725738" y="4405313"/>
          <p14:tracePt t="42273" x="2606675" y="4405313"/>
          <p14:tracePt t="42281" x="2533650" y="4405313"/>
          <p14:tracePt t="42289" x="2470150" y="4376738"/>
          <p14:tracePt t="42297" x="2452688" y="4359275"/>
          <p14:tracePt t="42306" x="2425700" y="4332288"/>
          <p14:tracePt t="42313" x="2397125" y="4249738"/>
          <p14:tracePt t="42321" x="2360613" y="4186238"/>
          <p14:tracePt t="42329" x="2333625" y="4103688"/>
          <p14:tracePt t="42338" x="2306638" y="4057650"/>
          <p14:tracePt t="42345" x="2297113" y="4021138"/>
          <p14:tracePt t="42354" x="2224088" y="3921125"/>
          <p14:tracePt t="42362" x="2206625" y="3857625"/>
          <p14:tracePt t="42371" x="2179638" y="3794125"/>
          <p14:tracePt t="42379" x="2151063" y="3748088"/>
          <p14:tracePt t="42387" x="2143125" y="3702050"/>
          <p14:tracePt t="42395" x="2114550" y="3648075"/>
          <p14:tracePt t="42402" x="2106613" y="3602038"/>
          <p14:tracePt t="42410" x="2106613" y="3548063"/>
          <p14:tracePt t="42418" x="2106613" y="3502025"/>
          <p14:tracePt t="42426" x="2106613" y="3446463"/>
          <p14:tracePt t="42434" x="2106613" y="3411538"/>
          <p14:tracePt t="42442" x="2114550" y="3328988"/>
          <p14:tracePt t="42450" x="2151063" y="3265488"/>
          <p14:tracePt t="42460" x="2224088" y="3173413"/>
          <p14:tracePt t="42465" x="2279650" y="3090863"/>
          <p14:tracePt t="42473" x="2360613" y="3009900"/>
          <p14:tracePt t="42483" x="2389188" y="2982913"/>
          <p14:tracePt t="42489" x="2462213" y="2909888"/>
          <p14:tracePt t="42498" x="2489200" y="2890838"/>
          <p14:tracePt t="42507" x="2552700" y="2844800"/>
          <p14:tracePt t="42516" x="2579688" y="2836863"/>
          <p14:tracePt t="42524" x="2606675" y="2817813"/>
          <p14:tracePt t="42531" x="2652713" y="2817813"/>
          <p14:tracePt t="42541" x="2671763" y="2800350"/>
          <p14:tracePt t="42546" x="2698750" y="2800350"/>
          <p14:tracePt t="42557" x="2725738" y="2800350"/>
          <p14:tracePt t="42562" x="2781300" y="2800350"/>
          <p14:tracePt t="42570" x="2835275" y="2800350"/>
          <p14:tracePt t="42577" x="2898775" y="2800350"/>
          <p14:tracePt t="42587" x="2971800" y="2817813"/>
          <p14:tracePt t="42593" x="3054350" y="2863850"/>
          <p14:tracePt t="42601" x="3117850" y="2900363"/>
          <p14:tracePt t="42609" x="3200400" y="2954338"/>
          <p14:tracePt t="42617" x="3236913" y="2982913"/>
          <p14:tracePt t="42625" x="3300413" y="3054350"/>
          <p14:tracePt t="42633" x="3336925" y="3100388"/>
          <p14:tracePt t="42641" x="3363913" y="3163888"/>
          <p14:tracePt t="42649" x="3400425" y="3209925"/>
          <p14:tracePt t="42657" x="3409950" y="3265488"/>
          <p14:tracePt t="42665" x="3419475" y="3309938"/>
          <p14:tracePt t="42673" x="3455988" y="3375025"/>
          <p14:tracePt t="42682" x="3455988" y="3446463"/>
          <p14:tracePt t="42689" x="3463925" y="3492500"/>
          <p14:tracePt t="42699" x="3463925" y="3548063"/>
          <p14:tracePt t="42706" x="3463925" y="3592513"/>
          <p14:tracePt t="42713" x="3463925" y="3648075"/>
          <p14:tracePt t="42722" x="3463925" y="3702050"/>
          <p14:tracePt t="42732" x="3463925" y="3757613"/>
          <p14:tracePt t="42741" x="3463925" y="3811588"/>
          <p14:tracePt t="42746" x="3463925" y="3867150"/>
          <p14:tracePt t="42755" x="3463925" y="3911600"/>
          <p14:tracePt t="42762" x="3463925" y="3948113"/>
          <p14:tracePt t="42770" x="3463925" y="3976688"/>
          <p14:tracePt t="42777" x="3463925" y="4021138"/>
          <p14:tracePt t="42785" x="3463925" y="4057650"/>
          <p14:tracePt t="42793" x="3455988" y="4094163"/>
          <p14:tracePt t="42801" x="3436938" y="4113213"/>
          <p14:tracePt t="42809" x="3409950" y="4140200"/>
          <p14:tracePt t="42817" x="3382963" y="4159250"/>
          <p14:tracePt t="42825" x="3363913" y="4176713"/>
          <p14:tracePt t="42833" x="3346450" y="4186238"/>
          <p14:tracePt t="42841" x="3317875" y="4195763"/>
          <p14:tracePt t="42850" x="3300413" y="4195763"/>
          <p14:tracePt t="42857" x="3273425" y="4213225"/>
          <p14:tracePt t="42866" x="3254375" y="4213225"/>
          <p14:tracePt t="42873" x="3227388" y="4213225"/>
          <p14:tracePt t="42881" x="3208338" y="4213225"/>
          <p14:tracePt t="42891" x="3163888" y="4213225"/>
          <p14:tracePt t="42898" x="3144838" y="4213225"/>
          <p14:tracePt t="42905" x="3117850" y="4213225"/>
          <p14:tracePt t="42913" x="3100388" y="4213225"/>
          <p14:tracePt t="42922" x="3071813" y="4213225"/>
          <p14:tracePt t="42930" x="3054350" y="4203700"/>
          <p14:tracePt t="42938" x="3035300" y="4195763"/>
          <p14:tracePt t="42945" x="3017838" y="4186238"/>
          <p14:tracePt t="42954" x="2990850" y="4149725"/>
          <p14:tracePt t="42961" x="2990850" y="4140200"/>
          <p14:tracePt t="42969" x="2971800" y="4130675"/>
          <p14:tracePt t="42977" x="2962275" y="4122738"/>
          <p14:tracePt t="42985" x="2954338" y="4113213"/>
          <p14:tracePt t="42993" x="2935288" y="4103688"/>
          <p14:tracePt t="43017" x="2925763" y="4094163"/>
          <p14:tracePt t="43291" x="2917825" y="4086225"/>
          <p14:tracePt t="43306" x="2908300" y="4086225"/>
          <p14:tracePt t="43313" x="2898775" y="4086225"/>
          <p14:tracePt t="43321" x="2889250" y="4086225"/>
          <p14:tracePt t="43329" x="2881313" y="4086225"/>
          <p14:tracePt t="43338" x="2862263" y="4086225"/>
          <p14:tracePt t="43354" x="2852738" y="4086225"/>
          <p14:tracePt t="43411" x="2852738" y="4076700"/>
          <p14:tracePt t="43427" x="2852738" y="4057650"/>
          <p14:tracePt t="43434" x="2852738" y="4049713"/>
          <p14:tracePt t="43466" x="2852738" y="4040188"/>
          <p14:tracePt t="43482" x="2852738" y="4030663"/>
          <p14:tracePt t="43554" x="2862263" y="4030663"/>
          <p14:tracePt t="43564" x="2881313" y="4021138"/>
          <p14:tracePt t="43569" x="2889250" y="4013200"/>
          <p14:tracePt t="44163" x="2898775" y="4003675"/>
          <p14:tracePt t="44203" x="2908300" y="4003675"/>
          <p14:tracePt t="44219" x="2917825" y="4003675"/>
          <p14:tracePt t="44227" x="2925763" y="4003675"/>
          <p14:tracePt t="44250" x="2935288" y="3994150"/>
          <p14:tracePt t="44265" x="2944813" y="3994150"/>
          <p14:tracePt t="44275" x="2954338" y="3984625"/>
          <p14:tracePt t="44283" x="2962275" y="3984625"/>
          <p14:tracePt t="44291" x="2981325" y="3967163"/>
          <p14:tracePt t="44605" x="2981325" y="3957638"/>
          <p14:tracePt t="44971" x="2998788" y="3957638"/>
          <p14:tracePt t="44989" x="3008313" y="3967163"/>
          <p14:tracePt t="45157" x="3017838" y="3967163"/>
          <p14:tracePt t="45163" x="3027363" y="3967163"/>
          <p14:tracePt t="45173" x="3035300" y="3957638"/>
          <p14:tracePt t="45180" x="3044825" y="3948113"/>
          <p14:tracePt t="45202" x="3063875" y="3940175"/>
          <p14:tracePt t="45217" x="3071813" y="3930650"/>
          <p14:tracePt t="45233" x="3081338" y="3930650"/>
          <p14:tracePt t="45265" x="3090863" y="3930650"/>
          <p14:tracePt t="45281" x="3108325" y="3930650"/>
          <p14:tracePt t="45289" x="3136900" y="3930650"/>
          <p14:tracePt t="45297" x="3154363" y="3930650"/>
          <p14:tracePt t="45305" x="3181350" y="3930650"/>
          <p14:tracePt t="45314" x="3227388" y="3930650"/>
          <p14:tracePt t="45323" x="3236913" y="3930650"/>
          <p14:tracePt t="45330" x="3273425" y="3930650"/>
          <p14:tracePt t="45339" x="3300413" y="3930650"/>
          <p14:tracePt t="45346" x="3317875" y="3930650"/>
          <p14:tracePt t="45356" x="3336925" y="3930650"/>
          <p14:tracePt t="45362" x="3363913" y="3930650"/>
          <p14:tracePt t="45370" x="3373438" y="3930650"/>
          <p14:tracePt t="45378" x="3382963" y="3930650"/>
          <p14:tracePt t="45386" x="3390900" y="3930650"/>
          <p14:tracePt t="45394" x="3400425" y="3930650"/>
          <p14:tracePt t="45410" x="3419475" y="3930650"/>
          <p14:tracePt t="45426" x="3427413" y="3930650"/>
          <p14:tracePt t="45452" x="3446463" y="3930650"/>
          <p14:tracePt t="45577" x="3463925" y="3921125"/>
          <p14:tracePt t="45585" x="3473450" y="3921125"/>
          <p14:tracePt t="45593" x="3490913" y="3911600"/>
          <p14:tracePt t="45610" x="3500438" y="3911600"/>
          <p14:tracePt t="45618" x="3509963" y="3911600"/>
          <p14:tracePt t="45625" x="3509963" y="3903663"/>
          <p14:tracePt t="45765" x="3527425" y="3903663"/>
          <p14:tracePt t="45978" x="3536950" y="3903663"/>
          <p14:tracePt t="46003" x="3546475" y="3903663"/>
          <p14:tracePt t="46251" x="3556000" y="3903663"/>
          <p14:tracePt t="46293" x="3563938" y="3911600"/>
          <p14:tracePt t="46713" x="3573463" y="3921125"/>
          <p14:tracePt t="46745" x="3582988" y="3921125"/>
          <p14:tracePt t="46915" x="3600450" y="3921125"/>
          <p14:tracePt t="46985" x="3609975" y="3921125"/>
          <p14:tracePt t="47093" x="3619500" y="3911600"/>
          <p14:tracePt t="47130" x="3629025" y="3903663"/>
          <p14:tracePt t="47174" x="3636963" y="3903663"/>
          <p14:tracePt t="47195" x="3646488" y="3903663"/>
          <p14:tracePt t="47203" x="3656013" y="3894138"/>
          <p14:tracePt t="47219" x="3665538" y="3884613"/>
          <p14:tracePt t="47643" x="3673475" y="3884613"/>
          <p14:tracePt t="47713" x="3692525" y="3884613"/>
          <p14:tracePt t="49473" x="3702050" y="3884613"/>
          <p14:tracePt t="49947" x="3702050" y="3894138"/>
          <p14:tracePt t="49963" x="3709988" y="3921125"/>
          <p14:tracePt t="49994" x="3709988" y="3930650"/>
          <p14:tracePt t="50251" x="3709988" y="3948113"/>
          <p14:tracePt t="50273" x="3709988" y="3957638"/>
          <p14:tracePt t="50322" x="3709988" y="3967163"/>
          <p14:tracePt t="50459" x="3709988" y="3976688"/>
          <p14:tracePt t="50475" x="3709988" y="3994150"/>
          <p14:tracePt t="50491" x="3709988" y="4003675"/>
          <p14:tracePt t="53082" x="3709988" y="4013200"/>
          <p14:tracePt t="53095" x="3709988" y="4030663"/>
          <p14:tracePt t="53102" x="3709988" y="4040188"/>
          <p14:tracePt t="53113" x="3709988" y="4049713"/>
          <p14:tracePt t="53129" x="3709988" y="4057650"/>
          <p14:tracePt t="56921" x="3709988" y="4067175"/>
          <p14:tracePt t="59251" x="3719513" y="4067175"/>
          <p14:tracePt t="59259" x="3738563" y="4057650"/>
          <p14:tracePt t="59266" x="3738563" y="4049713"/>
          <p14:tracePt t="59274" x="3756025" y="4040188"/>
          <p14:tracePt t="59291" x="3792538" y="4021138"/>
          <p14:tracePt t="59298" x="3810000" y="4013200"/>
          <p14:tracePt t="59308" x="3829050" y="4013200"/>
          <p14:tracePt t="59313" x="3856038" y="3994150"/>
          <p14:tracePt t="59321" x="3911600" y="3994150"/>
          <p14:tracePt t="59329" x="3956050" y="3984625"/>
          <p14:tracePt t="59338" x="4011613" y="3984625"/>
          <p14:tracePt t="59347" x="4065588" y="3976688"/>
          <p14:tracePt t="59353" x="4129088" y="3957638"/>
          <p14:tracePt t="59361" x="4157663" y="3957638"/>
          <p14:tracePt t="59370" x="4184650" y="3957638"/>
          <p14:tracePt t="59377" x="4248150" y="3940175"/>
          <p14:tracePt t="59386" x="4275138" y="3940175"/>
          <p14:tracePt t="59393" x="4311650" y="3940175"/>
          <p14:tracePt t="59401" x="4348163" y="3930650"/>
          <p14:tracePt t="59409" x="4384675" y="3930650"/>
          <p14:tracePt t="59417" x="4430713" y="3921125"/>
          <p14:tracePt t="59425" x="4457700" y="3921125"/>
          <p14:tracePt t="59434" x="4494213" y="3921125"/>
          <p14:tracePt t="59442" x="4567238" y="3921125"/>
          <p14:tracePt t="59450" x="4659313" y="3921125"/>
          <p14:tracePt t="59458" x="4767263" y="3921125"/>
          <p14:tracePt t="59466" x="4895850" y="3921125"/>
          <p14:tracePt t="59474" x="5041900" y="3921125"/>
          <p14:tracePt t="59481" x="5187950" y="3921125"/>
          <p14:tracePt t="59490" x="5368925" y="3921125"/>
          <p14:tracePt t="59497" x="5570538" y="3921125"/>
          <p14:tracePt t="59505" x="5789613" y="3903663"/>
          <p14:tracePt t="59513" x="6016625" y="3903663"/>
          <p14:tracePt t="59521" x="6281738" y="3903663"/>
          <p14:tracePt t="59529" x="6491288" y="3867150"/>
          <p14:tracePt t="59537" x="6691313" y="3867150"/>
          <p14:tracePt t="59545" x="6856413" y="3867150"/>
          <p14:tracePt t="59553" x="7046913" y="3867150"/>
          <p14:tracePt t="59561" x="7192963" y="3867150"/>
          <p14:tracePt t="59569" x="7339013" y="3867150"/>
          <p14:tracePt t="59577" x="7485063" y="3867150"/>
          <p14:tracePt t="59587" x="7631113" y="3867150"/>
          <p14:tracePt t="59593" x="7794625" y="3867150"/>
          <p14:tracePt t="59601" x="7940675" y="3867150"/>
          <p14:tracePt t="59609" x="8067675" y="3867150"/>
          <p14:tracePt t="59617" x="8196263" y="3867150"/>
          <p14:tracePt t="59626" x="8342313" y="3867150"/>
          <p14:tracePt t="59634" x="8488363" y="3867150"/>
          <p14:tracePt t="59642" x="8632825" y="3867150"/>
          <p14:tracePt t="59649" x="8778875" y="3867150"/>
          <p14:tracePt t="59657" x="8943975" y="3867150"/>
          <p14:tracePt t="59665" x="9097963" y="3867150"/>
        </p14:tracePtLst>
      </p14:laserTraceLst>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202" name="Group 34"/>
          <p:cNvGrpSpPr>
            <a:grpSpLocks/>
          </p:cNvGrpSpPr>
          <p:nvPr/>
        </p:nvGrpSpPr>
        <p:grpSpPr bwMode="auto">
          <a:xfrm>
            <a:off x="1600200" y="1828800"/>
            <a:ext cx="7315200" cy="990600"/>
            <a:chOff x="1008" y="1152"/>
            <a:chExt cx="4608" cy="624"/>
          </a:xfrm>
        </p:grpSpPr>
        <p:sp>
          <p:nvSpPr>
            <p:cNvPr id="7172" name="Oval 4"/>
            <p:cNvSpPr>
              <a:spLocks noChangeArrowheads="1"/>
            </p:cNvSpPr>
            <p:nvPr/>
          </p:nvSpPr>
          <p:spPr bwMode="auto">
            <a:xfrm>
              <a:off x="1248" y="1152"/>
              <a:ext cx="624" cy="624"/>
            </a:xfrm>
            <a:prstGeom prst="ellipse">
              <a:avLst/>
            </a:prstGeom>
            <a:solidFill>
              <a:srgbClr val="FFFF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173" name="Oval 5"/>
            <p:cNvSpPr>
              <a:spLocks noChangeArrowheads="1"/>
            </p:cNvSpPr>
            <p:nvPr/>
          </p:nvSpPr>
          <p:spPr bwMode="auto">
            <a:xfrm>
              <a:off x="2496" y="1152"/>
              <a:ext cx="624" cy="624"/>
            </a:xfrm>
            <a:prstGeom prst="ellipse">
              <a:avLst/>
            </a:prstGeom>
            <a:solidFill>
              <a:srgbClr val="FFFF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174" name="Oval 6"/>
            <p:cNvSpPr>
              <a:spLocks noChangeArrowheads="1"/>
            </p:cNvSpPr>
            <p:nvPr/>
          </p:nvSpPr>
          <p:spPr bwMode="auto">
            <a:xfrm>
              <a:off x="3696" y="1152"/>
              <a:ext cx="624" cy="624"/>
            </a:xfrm>
            <a:prstGeom prst="ellipse">
              <a:avLst/>
            </a:prstGeom>
            <a:solidFill>
              <a:srgbClr val="FFFF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175" name="Oval 7"/>
            <p:cNvSpPr>
              <a:spLocks noChangeArrowheads="1"/>
            </p:cNvSpPr>
            <p:nvPr/>
          </p:nvSpPr>
          <p:spPr bwMode="auto">
            <a:xfrm>
              <a:off x="4848" y="1152"/>
              <a:ext cx="624" cy="624"/>
            </a:xfrm>
            <a:prstGeom prst="ellipse">
              <a:avLst/>
            </a:prstGeom>
            <a:solidFill>
              <a:srgbClr val="FFFF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nvGrpSpPr>
            <p:cNvPr id="7181" name="Group 13"/>
            <p:cNvGrpSpPr>
              <a:grpSpLocks/>
            </p:cNvGrpSpPr>
            <p:nvPr/>
          </p:nvGrpSpPr>
          <p:grpSpPr bwMode="auto">
            <a:xfrm>
              <a:off x="1392" y="1344"/>
              <a:ext cx="384" cy="240"/>
              <a:chOff x="1344" y="2208"/>
              <a:chExt cx="384" cy="240"/>
            </a:xfrm>
          </p:grpSpPr>
          <p:sp>
            <p:nvSpPr>
              <p:cNvPr id="7177" name="Rectangle 9"/>
              <p:cNvSpPr>
                <a:spLocks noChangeArrowheads="1"/>
              </p:cNvSpPr>
              <p:nvPr/>
            </p:nvSpPr>
            <p:spPr bwMode="auto">
              <a:xfrm>
                <a:off x="1344" y="2208"/>
                <a:ext cx="96" cy="24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178" name="Rectangle 10"/>
              <p:cNvSpPr>
                <a:spLocks noChangeArrowheads="1"/>
              </p:cNvSpPr>
              <p:nvPr/>
            </p:nvSpPr>
            <p:spPr bwMode="auto">
              <a:xfrm>
                <a:off x="1440" y="2208"/>
                <a:ext cx="96" cy="24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179" name="Rectangle 11"/>
              <p:cNvSpPr>
                <a:spLocks noChangeArrowheads="1"/>
              </p:cNvSpPr>
              <p:nvPr/>
            </p:nvSpPr>
            <p:spPr bwMode="auto">
              <a:xfrm>
                <a:off x="1536" y="2208"/>
                <a:ext cx="96" cy="24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180" name="Rectangle 12"/>
              <p:cNvSpPr>
                <a:spLocks noChangeArrowheads="1"/>
              </p:cNvSpPr>
              <p:nvPr/>
            </p:nvSpPr>
            <p:spPr bwMode="auto">
              <a:xfrm>
                <a:off x="1632" y="2208"/>
                <a:ext cx="96" cy="24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7182" name="Group 14"/>
            <p:cNvGrpSpPr>
              <a:grpSpLocks/>
            </p:cNvGrpSpPr>
            <p:nvPr/>
          </p:nvGrpSpPr>
          <p:grpSpPr bwMode="auto">
            <a:xfrm>
              <a:off x="2640" y="1344"/>
              <a:ext cx="384" cy="240"/>
              <a:chOff x="1344" y="2208"/>
              <a:chExt cx="384" cy="240"/>
            </a:xfrm>
          </p:grpSpPr>
          <p:sp>
            <p:nvSpPr>
              <p:cNvPr id="7183" name="Rectangle 15"/>
              <p:cNvSpPr>
                <a:spLocks noChangeArrowheads="1"/>
              </p:cNvSpPr>
              <p:nvPr/>
            </p:nvSpPr>
            <p:spPr bwMode="auto">
              <a:xfrm>
                <a:off x="1344" y="2208"/>
                <a:ext cx="96" cy="24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184" name="Rectangle 16"/>
              <p:cNvSpPr>
                <a:spLocks noChangeArrowheads="1"/>
              </p:cNvSpPr>
              <p:nvPr/>
            </p:nvSpPr>
            <p:spPr bwMode="auto">
              <a:xfrm>
                <a:off x="1440" y="2208"/>
                <a:ext cx="96" cy="24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185" name="Rectangle 17"/>
              <p:cNvSpPr>
                <a:spLocks noChangeArrowheads="1"/>
              </p:cNvSpPr>
              <p:nvPr/>
            </p:nvSpPr>
            <p:spPr bwMode="auto">
              <a:xfrm>
                <a:off x="1536" y="2208"/>
                <a:ext cx="96" cy="24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186" name="Rectangle 18"/>
              <p:cNvSpPr>
                <a:spLocks noChangeArrowheads="1"/>
              </p:cNvSpPr>
              <p:nvPr/>
            </p:nvSpPr>
            <p:spPr bwMode="auto">
              <a:xfrm>
                <a:off x="1632" y="2208"/>
                <a:ext cx="96" cy="24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7187" name="Group 19"/>
            <p:cNvGrpSpPr>
              <a:grpSpLocks/>
            </p:cNvGrpSpPr>
            <p:nvPr/>
          </p:nvGrpSpPr>
          <p:grpSpPr bwMode="auto">
            <a:xfrm>
              <a:off x="3792" y="1344"/>
              <a:ext cx="384" cy="240"/>
              <a:chOff x="1344" y="2208"/>
              <a:chExt cx="384" cy="240"/>
            </a:xfrm>
          </p:grpSpPr>
          <p:sp>
            <p:nvSpPr>
              <p:cNvPr id="7188" name="Rectangle 20"/>
              <p:cNvSpPr>
                <a:spLocks noChangeArrowheads="1"/>
              </p:cNvSpPr>
              <p:nvPr/>
            </p:nvSpPr>
            <p:spPr bwMode="auto">
              <a:xfrm>
                <a:off x="1344" y="2208"/>
                <a:ext cx="96" cy="24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189" name="Rectangle 21"/>
              <p:cNvSpPr>
                <a:spLocks noChangeArrowheads="1"/>
              </p:cNvSpPr>
              <p:nvPr/>
            </p:nvSpPr>
            <p:spPr bwMode="auto">
              <a:xfrm>
                <a:off x="1440" y="2208"/>
                <a:ext cx="96" cy="24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190" name="Rectangle 22"/>
              <p:cNvSpPr>
                <a:spLocks noChangeArrowheads="1"/>
              </p:cNvSpPr>
              <p:nvPr/>
            </p:nvSpPr>
            <p:spPr bwMode="auto">
              <a:xfrm>
                <a:off x="1536" y="2208"/>
                <a:ext cx="96" cy="24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191" name="Rectangle 23"/>
              <p:cNvSpPr>
                <a:spLocks noChangeArrowheads="1"/>
              </p:cNvSpPr>
              <p:nvPr/>
            </p:nvSpPr>
            <p:spPr bwMode="auto">
              <a:xfrm>
                <a:off x="1632" y="2208"/>
                <a:ext cx="96" cy="24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7192" name="Group 24"/>
            <p:cNvGrpSpPr>
              <a:grpSpLocks/>
            </p:cNvGrpSpPr>
            <p:nvPr/>
          </p:nvGrpSpPr>
          <p:grpSpPr bwMode="auto">
            <a:xfrm>
              <a:off x="4992" y="1344"/>
              <a:ext cx="384" cy="240"/>
              <a:chOff x="1344" y="2208"/>
              <a:chExt cx="384" cy="240"/>
            </a:xfrm>
          </p:grpSpPr>
          <p:sp>
            <p:nvSpPr>
              <p:cNvPr id="7193" name="Rectangle 25"/>
              <p:cNvSpPr>
                <a:spLocks noChangeArrowheads="1"/>
              </p:cNvSpPr>
              <p:nvPr/>
            </p:nvSpPr>
            <p:spPr bwMode="auto">
              <a:xfrm>
                <a:off x="1344" y="2208"/>
                <a:ext cx="96" cy="24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194" name="Rectangle 26"/>
              <p:cNvSpPr>
                <a:spLocks noChangeArrowheads="1"/>
              </p:cNvSpPr>
              <p:nvPr/>
            </p:nvSpPr>
            <p:spPr bwMode="auto">
              <a:xfrm>
                <a:off x="1440" y="2208"/>
                <a:ext cx="96" cy="24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195" name="Rectangle 27"/>
              <p:cNvSpPr>
                <a:spLocks noChangeArrowheads="1"/>
              </p:cNvSpPr>
              <p:nvPr/>
            </p:nvSpPr>
            <p:spPr bwMode="auto">
              <a:xfrm>
                <a:off x="1536" y="2208"/>
                <a:ext cx="96" cy="24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196" name="Rectangle 28"/>
              <p:cNvSpPr>
                <a:spLocks noChangeArrowheads="1"/>
              </p:cNvSpPr>
              <p:nvPr/>
            </p:nvSpPr>
            <p:spPr bwMode="auto">
              <a:xfrm>
                <a:off x="1632" y="2208"/>
                <a:ext cx="96" cy="24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sp>
          <p:nvSpPr>
            <p:cNvPr id="7197" name="Line 29"/>
            <p:cNvSpPr>
              <a:spLocks noChangeShapeType="1"/>
            </p:cNvSpPr>
            <p:nvPr/>
          </p:nvSpPr>
          <p:spPr bwMode="auto">
            <a:xfrm>
              <a:off x="1872" y="1488"/>
              <a:ext cx="624"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198" name="Line 30"/>
            <p:cNvSpPr>
              <a:spLocks noChangeShapeType="1"/>
            </p:cNvSpPr>
            <p:nvPr/>
          </p:nvSpPr>
          <p:spPr bwMode="auto">
            <a:xfrm>
              <a:off x="3120" y="1488"/>
              <a:ext cx="576"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199" name="Line 31"/>
            <p:cNvSpPr>
              <a:spLocks noChangeShapeType="1"/>
            </p:cNvSpPr>
            <p:nvPr/>
          </p:nvSpPr>
          <p:spPr bwMode="auto">
            <a:xfrm>
              <a:off x="4320" y="1488"/>
              <a:ext cx="5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200" name="Line 32"/>
            <p:cNvSpPr>
              <a:spLocks noChangeShapeType="1"/>
            </p:cNvSpPr>
            <p:nvPr/>
          </p:nvSpPr>
          <p:spPr bwMode="auto">
            <a:xfrm>
              <a:off x="1008" y="1488"/>
              <a:ext cx="24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201" name="Line 33"/>
            <p:cNvSpPr>
              <a:spLocks noChangeShapeType="1"/>
            </p:cNvSpPr>
            <p:nvPr/>
          </p:nvSpPr>
          <p:spPr bwMode="auto">
            <a:xfrm>
              <a:off x="5472" y="1488"/>
              <a:ext cx="144"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sp>
        <p:nvSpPr>
          <p:cNvPr id="7170" name="Rectangle 2"/>
          <p:cNvSpPr>
            <a:spLocks noGrp="1" noChangeArrowheads="1"/>
          </p:cNvSpPr>
          <p:nvPr>
            <p:ph type="title"/>
          </p:nvPr>
        </p:nvSpPr>
        <p:spPr/>
        <p:txBody>
          <a:bodyPr/>
          <a:lstStyle/>
          <a:p>
            <a:r>
              <a:rPr lang="en-US" altLang="ja-JP"/>
              <a:t>Store</a:t>
            </a:r>
            <a:r>
              <a:rPr lang="ja-JP" altLang="en-US"/>
              <a:t>　</a:t>
            </a:r>
            <a:r>
              <a:rPr lang="en-US" altLang="ja-JP"/>
              <a:t>and</a:t>
            </a:r>
            <a:r>
              <a:rPr lang="ja-JP" altLang="en-US"/>
              <a:t>　</a:t>
            </a:r>
            <a:r>
              <a:rPr lang="en-US" altLang="ja-JP"/>
              <a:t>Forward</a:t>
            </a:r>
          </a:p>
        </p:txBody>
      </p:sp>
      <p:grpSp>
        <p:nvGrpSpPr>
          <p:cNvPr id="7237" name="Group 69"/>
          <p:cNvGrpSpPr>
            <a:grpSpLocks/>
          </p:cNvGrpSpPr>
          <p:nvPr/>
        </p:nvGrpSpPr>
        <p:grpSpPr bwMode="auto">
          <a:xfrm>
            <a:off x="2286000" y="2286000"/>
            <a:ext cx="533400" cy="76200"/>
            <a:chOff x="1440" y="1440"/>
            <a:chExt cx="336" cy="48"/>
          </a:xfrm>
        </p:grpSpPr>
        <p:sp>
          <p:nvSpPr>
            <p:cNvPr id="7233" name="Oval 65"/>
            <p:cNvSpPr>
              <a:spLocks noChangeArrowheads="1"/>
            </p:cNvSpPr>
            <p:nvPr/>
          </p:nvSpPr>
          <p:spPr bwMode="auto">
            <a:xfrm>
              <a:off x="1440" y="1440"/>
              <a:ext cx="48" cy="48"/>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234" name="Oval 66"/>
            <p:cNvSpPr>
              <a:spLocks noChangeArrowheads="1"/>
            </p:cNvSpPr>
            <p:nvPr/>
          </p:nvSpPr>
          <p:spPr bwMode="auto">
            <a:xfrm>
              <a:off x="1536" y="1440"/>
              <a:ext cx="48" cy="48"/>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235" name="Oval 67"/>
            <p:cNvSpPr>
              <a:spLocks noChangeArrowheads="1"/>
            </p:cNvSpPr>
            <p:nvPr/>
          </p:nvSpPr>
          <p:spPr bwMode="auto">
            <a:xfrm>
              <a:off x="1632" y="1440"/>
              <a:ext cx="48" cy="48"/>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236" name="Oval 68"/>
            <p:cNvSpPr>
              <a:spLocks noChangeArrowheads="1"/>
            </p:cNvSpPr>
            <p:nvPr/>
          </p:nvSpPr>
          <p:spPr bwMode="auto">
            <a:xfrm>
              <a:off x="1728" y="1440"/>
              <a:ext cx="48" cy="48"/>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7274" name="Group 106"/>
          <p:cNvGrpSpPr>
            <a:grpSpLocks/>
          </p:cNvGrpSpPr>
          <p:nvPr/>
        </p:nvGrpSpPr>
        <p:grpSpPr bwMode="auto">
          <a:xfrm>
            <a:off x="2195513" y="2133600"/>
            <a:ext cx="2590800" cy="381000"/>
            <a:chOff x="1392" y="1344"/>
            <a:chExt cx="1632" cy="240"/>
          </a:xfrm>
        </p:grpSpPr>
        <p:grpSp>
          <p:nvGrpSpPr>
            <p:cNvPr id="7243" name="Group 75"/>
            <p:cNvGrpSpPr>
              <a:grpSpLocks/>
            </p:cNvGrpSpPr>
            <p:nvPr/>
          </p:nvGrpSpPr>
          <p:grpSpPr bwMode="auto">
            <a:xfrm>
              <a:off x="2688" y="1440"/>
              <a:ext cx="336" cy="48"/>
              <a:chOff x="1440" y="1440"/>
              <a:chExt cx="336" cy="48"/>
            </a:xfrm>
          </p:grpSpPr>
          <p:sp>
            <p:nvSpPr>
              <p:cNvPr id="7244" name="Oval 76"/>
              <p:cNvSpPr>
                <a:spLocks noChangeArrowheads="1"/>
              </p:cNvSpPr>
              <p:nvPr/>
            </p:nvSpPr>
            <p:spPr bwMode="auto">
              <a:xfrm>
                <a:off x="1440" y="1440"/>
                <a:ext cx="48" cy="48"/>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245" name="Oval 77"/>
              <p:cNvSpPr>
                <a:spLocks noChangeArrowheads="1"/>
              </p:cNvSpPr>
              <p:nvPr/>
            </p:nvSpPr>
            <p:spPr bwMode="auto">
              <a:xfrm>
                <a:off x="1536" y="1440"/>
                <a:ext cx="48" cy="48"/>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246" name="Oval 78"/>
              <p:cNvSpPr>
                <a:spLocks noChangeArrowheads="1"/>
              </p:cNvSpPr>
              <p:nvPr/>
            </p:nvSpPr>
            <p:spPr bwMode="auto">
              <a:xfrm>
                <a:off x="1632" y="1440"/>
                <a:ext cx="48" cy="48"/>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247" name="Oval 79"/>
              <p:cNvSpPr>
                <a:spLocks noChangeArrowheads="1"/>
              </p:cNvSpPr>
              <p:nvPr/>
            </p:nvSpPr>
            <p:spPr bwMode="auto">
              <a:xfrm>
                <a:off x="1728" y="1440"/>
                <a:ext cx="48" cy="48"/>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7238" name="Group 70"/>
            <p:cNvGrpSpPr>
              <a:grpSpLocks/>
            </p:cNvGrpSpPr>
            <p:nvPr/>
          </p:nvGrpSpPr>
          <p:grpSpPr bwMode="auto">
            <a:xfrm>
              <a:off x="1392" y="1344"/>
              <a:ext cx="384" cy="240"/>
              <a:chOff x="1344" y="2208"/>
              <a:chExt cx="384" cy="240"/>
            </a:xfrm>
          </p:grpSpPr>
          <p:sp>
            <p:nvSpPr>
              <p:cNvPr id="7239" name="Rectangle 71"/>
              <p:cNvSpPr>
                <a:spLocks noChangeArrowheads="1"/>
              </p:cNvSpPr>
              <p:nvPr/>
            </p:nvSpPr>
            <p:spPr bwMode="auto">
              <a:xfrm>
                <a:off x="1344" y="2208"/>
                <a:ext cx="96" cy="24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240" name="Rectangle 72"/>
              <p:cNvSpPr>
                <a:spLocks noChangeArrowheads="1"/>
              </p:cNvSpPr>
              <p:nvPr/>
            </p:nvSpPr>
            <p:spPr bwMode="auto">
              <a:xfrm>
                <a:off x="1440" y="2208"/>
                <a:ext cx="96" cy="24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241" name="Rectangle 73"/>
              <p:cNvSpPr>
                <a:spLocks noChangeArrowheads="1"/>
              </p:cNvSpPr>
              <p:nvPr/>
            </p:nvSpPr>
            <p:spPr bwMode="auto">
              <a:xfrm>
                <a:off x="1536" y="2208"/>
                <a:ext cx="96" cy="24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242" name="Rectangle 74"/>
              <p:cNvSpPr>
                <a:spLocks noChangeArrowheads="1"/>
              </p:cNvSpPr>
              <p:nvPr/>
            </p:nvSpPr>
            <p:spPr bwMode="auto">
              <a:xfrm>
                <a:off x="1632" y="2208"/>
                <a:ext cx="96" cy="24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grpSp>
        <p:nvGrpSpPr>
          <p:cNvPr id="7275" name="Group 107"/>
          <p:cNvGrpSpPr>
            <a:grpSpLocks/>
          </p:cNvGrpSpPr>
          <p:nvPr/>
        </p:nvGrpSpPr>
        <p:grpSpPr bwMode="auto">
          <a:xfrm>
            <a:off x="4191000" y="2133600"/>
            <a:ext cx="2438400" cy="381000"/>
            <a:chOff x="2640" y="1344"/>
            <a:chExt cx="1536" cy="240"/>
          </a:xfrm>
        </p:grpSpPr>
        <p:grpSp>
          <p:nvGrpSpPr>
            <p:cNvPr id="7258" name="Group 90"/>
            <p:cNvGrpSpPr>
              <a:grpSpLocks/>
            </p:cNvGrpSpPr>
            <p:nvPr/>
          </p:nvGrpSpPr>
          <p:grpSpPr bwMode="auto">
            <a:xfrm>
              <a:off x="2640" y="1344"/>
              <a:ext cx="384" cy="240"/>
              <a:chOff x="1344" y="2208"/>
              <a:chExt cx="384" cy="240"/>
            </a:xfrm>
          </p:grpSpPr>
          <p:sp>
            <p:nvSpPr>
              <p:cNvPr id="7259" name="Rectangle 91"/>
              <p:cNvSpPr>
                <a:spLocks noChangeArrowheads="1"/>
              </p:cNvSpPr>
              <p:nvPr/>
            </p:nvSpPr>
            <p:spPr bwMode="auto">
              <a:xfrm>
                <a:off x="1344" y="2208"/>
                <a:ext cx="96" cy="24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260" name="Rectangle 92"/>
              <p:cNvSpPr>
                <a:spLocks noChangeArrowheads="1"/>
              </p:cNvSpPr>
              <p:nvPr/>
            </p:nvSpPr>
            <p:spPr bwMode="auto">
              <a:xfrm>
                <a:off x="1440" y="2208"/>
                <a:ext cx="96" cy="24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261" name="Rectangle 93"/>
              <p:cNvSpPr>
                <a:spLocks noChangeArrowheads="1"/>
              </p:cNvSpPr>
              <p:nvPr/>
            </p:nvSpPr>
            <p:spPr bwMode="auto">
              <a:xfrm>
                <a:off x="1536" y="2208"/>
                <a:ext cx="96" cy="24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262" name="Rectangle 94"/>
              <p:cNvSpPr>
                <a:spLocks noChangeArrowheads="1"/>
              </p:cNvSpPr>
              <p:nvPr/>
            </p:nvSpPr>
            <p:spPr bwMode="auto">
              <a:xfrm>
                <a:off x="1632" y="2208"/>
                <a:ext cx="96" cy="24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7248" name="Group 80"/>
            <p:cNvGrpSpPr>
              <a:grpSpLocks/>
            </p:cNvGrpSpPr>
            <p:nvPr/>
          </p:nvGrpSpPr>
          <p:grpSpPr bwMode="auto">
            <a:xfrm>
              <a:off x="3840" y="1440"/>
              <a:ext cx="336" cy="48"/>
              <a:chOff x="1440" y="1440"/>
              <a:chExt cx="336" cy="48"/>
            </a:xfrm>
          </p:grpSpPr>
          <p:sp>
            <p:nvSpPr>
              <p:cNvPr id="7249" name="Oval 81"/>
              <p:cNvSpPr>
                <a:spLocks noChangeArrowheads="1"/>
              </p:cNvSpPr>
              <p:nvPr/>
            </p:nvSpPr>
            <p:spPr bwMode="auto">
              <a:xfrm>
                <a:off x="1440" y="1440"/>
                <a:ext cx="48" cy="48"/>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250" name="Oval 82"/>
              <p:cNvSpPr>
                <a:spLocks noChangeArrowheads="1"/>
              </p:cNvSpPr>
              <p:nvPr/>
            </p:nvSpPr>
            <p:spPr bwMode="auto">
              <a:xfrm>
                <a:off x="1536" y="1440"/>
                <a:ext cx="48" cy="48"/>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251" name="Oval 83"/>
              <p:cNvSpPr>
                <a:spLocks noChangeArrowheads="1"/>
              </p:cNvSpPr>
              <p:nvPr/>
            </p:nvSpPr>
            <p:spPr bwMode="auto">
              <a:xfrm>
                <a:off x="1632" y="1440"/>
                <a:ext cx="48" cy="48"/>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252" name="Oval 84"/>
              <p:cNvSpPr>
                <a:spLocks noChangeArrowheads="1"/>
              </p:cNvSpPr>
              <p:nvPr/>
            </p:nvSpPr>
            <p:spPr bwMode="auto">
              <a:xfrm>
                <a:off x="1728" y="1440"/>
                <a:ext cx="48" cy="48"/>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grpSp>
        <p:nvGrpSpPr>
          <p:cNvPr id="7276" name="Group 108"/>
          <p:cNvGrpSpPr>
            <a:grpSpLocks/>
          </p:cNvGrpSpPr>
          <p:nvPr/>
        </p:nvGrpSpPr>
        <p:grpSpPr bwMode="auto">
          <a:xfrm>
            <a:off x="6019800" y="2133600"/>
            <a:ext cx="2514600" cy="381000"/>
            <a:chOff x="3792" y="1344"/>
            <a:chExt cx="1584" cy="240"/>
          </a:xfrm>
        </p:grpSpPr>
        <p:grpSp>
          <p:nvGrpSpPr>
            <p:cNvPr id="7253" name="Group 85"/>
            <p:cNvGrpSpPr>
              <a:grpSpLocks/>
            </p:cNvGrpSpPr>
            <p:nvPr/>
          </p:nvGrpSpPr>
          <p:grpSpPr bwMode="auto">
            <a:xfrm>
              <a:off x="5040" y="1440"/>
              <a:ext cx="336" cy="48"/>
              <a:chOff x="1440" y="1440"/>
              <a:chExt cx="336" cy="48"/>
            </a:xfrm>
          </p:grpSpPr>
          <p:sp>
            <p:nvSpPr>
              <p:cNvPr id="7254" name="Oval 86"/>
              <p:cNvSpPr>
                <a:spLocks noChangeArrowheads="1"/>
              </p:cNvSpPr>
              <p:nvPr/>
            </p:nvSpPr>
            <p:spPr bwMode="auto">
              <a:xfrm>
                <a:off x="1440" y="1440"/>
                <a:ext cx="48" cy="48"/>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255" name="Oval 87"/>
              <p:cNvSpPr>
                <a:spLocks noChangeArrowheads="1"/>
              </p:cNvSpPr>
              <p:nvPr/>
            </p:nvSpPr>
            <p:spPr bwMode="auto">
              <a:xfrm>
                <a:off x="1536" y="1440"/>
                <a:ext cx="48" cy="48"/>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256" name="Oval 88"/>
              <p:cNvSpPr>
                <a:spLocks noChangeArrowheads="1"/>
              </p:cNvSpPr>
              <p:nvPr/>
            </p:nvSpPr>
            <p:spPr bwMode="auto">
              <a:xfrm>
                <a:off x="1632" y="1440"/>
                <a:ext cx="48" cy="48"/>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257" name="Oval 89"/>
              <p:cNvSpPr>
                <a:spLocks noChangeArrowheads="1"/>
              </p:cNvSpPr>
              <p:nvPr/>
            </p:nvSpPr>
            <p:spPr bwMode="auto">
              <a:xfrm>
                <a:off x="1728" y="1440"/>
                <a:ext cx="48" cy="48"/>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7263" name="Group 95"/>
            <p:cNvGrpSpPr>
              <a:grpSpLocks/>
            </p:cNvGrpSpPr>
            <p:nvPr/>
          </p:nvGrpSpPr>
          <p:grpSpPr bwMode="auto">
            <a:xfrm>
              <a:off x="3792" y="1344"/>
              <a:ext cx="384" cy="240"/>
              <a:chOff x="1344" y="2208"/>
              <a:chExt cx="384" cy="240"/>
            </a:xfrm>
          </p:grpSpPr>
          <p:sp>
            <p:nvSpPr>
              <p:cNvPr id="7264" name="Rectangle 96"/>
              <p:cNvSpPr>
                <a:spLocks noChangeArrowheads="1"/>
              </p:cNvSpPr>
              <p:nvPr/>
            </p:nvSpPr>
            <p:spPr bwMode="auto">
              <a:xfrm>
                <a:off x="1344" y="2208"/>
                <a:ext cx="96" cy="24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265" name="Rectangle 97"/>
              <p:cNvSpPr>
                <a:spLocks noChangeArrowheads="1"/>
              </p:cNvSpPr>
              <p:nvPr/>
            </p:nvSpPr>
            <p:spPr bwMode="auto">
              <a:xfrm>
                <a:off x="1440" y="2208"/>
                <a:ext cx="96" cy="24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266" name="Rectangle 98"/>
              <p:cNvSpPr>
                <a:spLocks noChangeArrowheads="1"/>
              </p:cNvSpPr>
              <p:nvPr/>
            </p:nvSpPr>
            <p:spPr bwMode="auto">
              <a:xfrm>
                <a:off x="1536" y="2208"/>
                <a:ext cx="96" cy="24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267" name="Rectangle 99"/>
              <p:cNvSpPr>
                <a:spLocks noChangeArrowheads="1"/>
              </p:cNvSpPr>
              <p:nvPr/>
            </p:nvSpPr>
            <p:spPr bwMode="auto">
              <a:xfrm>
                <a:off x="1632" y="2208"/>
                <a:ext cx="96" cy="24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sp>
        <p:nvSpPr>
          <p:cNvPr id="7277" name="Text Box 109"/>
          <p:cNvSpPr txBox="1">
            <a:spLocks noChangeArrowheads="1"/>
          </p:cNvSpPr>
          <p:nvPr/>
        </p:nvSpPr>
        <p:spPr bwMode="auto">
          <a:xfrm>
            <a:off x="971550" y="3429000"/>
            <a:ext cx="7753350" cy="2282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2400">
                <a:latin typeface="Times New Roman" panose="02020603050405020304" pitchFamily="18" charset="0"/>
              </a:rPr>
              <a:t>All flits of packet are stored into the buffer in the node.</a:t>
            </a:r>
          </a:p>
          <a:p>
            <a:r>
              <a:rPr lang="en-US" altLang="ja-JP" sz="2400">
                <a:latin typeface="Times New Roman" panose="02020603050405020304" pitchFamily="18" charset="0"/>
              </a:rPr>
              <a:t>Large latency</a:t>
            </a:r>
            <a:r>
              <a:rPr lang="ja-JP" altLang="en-US" sz="2400">
                <a:latin typeface="Times New Roman" panose="02020603050405020304" pitchFamily="18" charset="0"/>
              </a:rPr>
              <a:t>　</a:t>
            </a:r>
            <a:r>
              <a:rPr lang="en-US" altLang="ja-JP" sz="2400">
                <a:latin typeface="Times New Roman" panose="02020603050405020304" pitchFamily="18" charset="0"/>
              </a:rPr>
              <a:t>D(h+b)</a:t>
            </a:r>
          </a:p>
          <a:p>
            <a:r>
              <a:rPr lang="en-US" altLang="ja-JP" sz="2400">
                <a:latin typeface="Times New Roman" panose="02020603050405020304" pitchFamily="18" charset="0"/>
              </a:rPr>
              <a:t>Large requirement of buffer</a:t>
            </a:r>
          </a:p>
          <a:p>
            <a:r>
              <a:rPr lang="en-US" altLang="ja-JP" sz="2400">
                <a:latin typeface="Times New Roman" panose="02020603050405020304" pitchFamily="18" charset="0"/>
              </a:rPr>
              <a:t>Re-transmission of faulty packets can be done by the software</a:t>
            </a:r>
          </a:p>
          <a:p>
            <a:r>
              <a:rPr lang="en-US" altLang="ja-JP" sz="2400">
                <a:latin typeface="Times New Roman" panose="02020603050405020304" pitchFamily="18" charset="0"/>
              </a:rPr>
              <a:t>(TCP/IP uses this method)</a:t>
            </a:r>
          </a:p>
          <a:p>
            <a:endParaRPr lang="en-US" altLang="ja-JP" sz="2400">
              <a:latin typeface="Times New Roman" panose="02020603050405020304" pitchFamily="18" charset="0"/>
            </a:endParaRPr>
          </a:p>
        </p:txBody>
      </p:sp>
      <p:pic>
        <p:nvPicPr>
          <p:cNvPr id="2" name="オーディオ 1">
            <a:hlinkClick r:id="" action="ppaction://media"/>
            <a:extLst>
              <a:ext uri="{FF2B5EF4-FFF2-40B4-BE49-F238E27FC236}">
                <a16:creationId xmlns:a16="http://schemas.microsoft.com/office/drawing/2014/main" id="{171E4687-701F-4F9A-81D5-C4D2F2B4BFC8}"/>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21700" y="6235700"/>
            <a:ext cx="406400" cy="406400"/>
          </a:xfrm>
          <a:prstGeom prst="rect">
            <a:avLst/>
          </a:prstGeom>
        </p:spPr>
      </p:pic>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advTm="75013"/>
    </mc:Choice>
    <mc:Fallback>
      <p:transition spd="slow" advTm="750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727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499"/>
                                          </p:stCondLst>
                                        </p:cTn>
                                        <p:tgtEl>
                                          <p:spTgt spid="7275"/>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499"/>
                                          </p:stCondLst>
                                        </p:cTn>
                                        <p:tgtEl>
                                          <p:spTgt spid="72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350" x="8807450" y="3402013"/>
          <p14:tracePt t="356" x="8469313" y="3402013"/>
          <p14:tracePt t="364" x="8240713" y="3402013"/>
          <p14:tracePt t="372" x="8040688" y="3402013"/>
          <p14:tracePt t="380" x="7850188" y="3402013"/>
          <p14:tracePt t="388" x="7685088" y="3402013"/>
          <p14:tracePt t="396" x="7521575" y="3402013"/>
          <p14:tracePt t="403" x="7375525" y="3402013"/>
          <p14:tracePt t="412" x="7229475" y="3402013"/>
          <p14:tracePt t="420" x="7083425" y="3402013"/>
          <p14:tracePt t="429" x="6973888" y="3402013"/>
          <p14:tracePt t="435" x="6883400" y="3402013"/>
          <p14:tracePt t="445" x="6773863" y="3402013"/>
          <p14:tracePt t="452" x="6681788" y="3402013"/>
          <p14:tracePt t="460" x="6573838" y="3402013"/>
          <p14:tracePt t="468" x="6500813" y="3402013"/>
          <p14:tracePt t="476" x="6418263" y="3402013"/>
          <p14:tracePt t="484" x="6345238" y="3402013"/>
          <p14:tracePt t="492" x="6308725" y="3402013"/>
          <p14:tracePt t="500" x="6254750" y="3402013"/>
          <p14:tracePt t="508" x="6218238" y="3402013"/>
          <p14:tracePt t="516" x="6199188" y="3392488"/>
          <p14:tracePt t="524" x="6181725" y="3392488"/>
          <p14:tracePt t="703" x="6181725" y="3382963"/>
          <p14:tracePt t="710" x="6181725" y="3365500"/>
          <p14:tracePt t="719" x="6181725" y="3355975"/>
          <p14:tracePt t="725" x="6181725" y="3338513"/>
          <p14:tracePt t="733" x="6181725" y="3309938"/>
          <p14:tracePt t="743" x="6189663" y="3302000"/>
          <p14:tracePt t="749" x="6189663" y="3282950"/>
          <p14:tracePt t="756" x="6189663" y="3255963"/>
          <p14:tracePt t="765" x="6218238" y="3228975"/>
          <p14:tracePt t="774" x="6226175" y="3209925"/>
          <p14:tracePt t="779" x="6245225" y="3163888"/>
          <p14:tracePt t="787" x="6281738" y="3127375"/>
          <p14:tracePt t="796" x="6291263" y="3109913"/>
          <p14:tracePt t="803" x="6299200" y="3090863"/>
          <p14:tracePt t="812" x="6308725" y="3063875"/>
          <p14:tracePt t="820" x="6326188" y="3046413"/>
          <p14:tracePt t="844" x="6326188" y="3027363"/>
          <p14:tracePt t="1333" x="6326188" y="3046413"/>
          <p14:tracePt t="1349" x="6318250" y="3046413"/>
          <p14:tracePt t="1376" x="6308725" y="3054350"/>
          <p14:tracePt t="1405" x="6299200" y="3073400"/>
          <p14:tracePt t="1422" x="6291263" y="3090863"/>
          <p14:tracePt t="1430" x="6281738" y="3100388"/>
          <p14:tracePt t="1669" x="6272213" y="3119438"/>
          <p14:tracePt t="1677" x="6272213" y="3127375"/>
          <p14:tracePt t="1693" x="6272213" y="3136900"/>
          <p14:tracePt t="1701" x="6262688" y="3155950"/>
          <p14:tracePt t="1725" x="6254750" y="3155950"/>
          <p14:tracePt t="1733" x="6245225" y="3163888"/>
          <p14:tracePt t="1781" x="6235700" y="3173413"/>
          <p14:tracePt t="1823" x="6226175" y="3192463"/>
          <p14:tracePt t="1830" x="6218238" y="3200400"/>
          <p14:tracePt t="1852" x="6199188" y="3200400"/>
          <p14:tracePt t="1860" x="6199188" y="3209925"/>
          <p14:tracePt t="2053" x="6199188" y="3219450"/>
          <p14:tracePt t="2213" x="6245225" y="3219450"/>
          <p14:tracePt t="2222" x="6318250" y="3219450"/>
          <p14:tracePt t="2232" x="6391275" y="3219450"/>
          <p14:tracePt t="2238" x="6500813" y="3219450"/>
          <p14:tracePt t="2249" x="6573838" y="3219450"/>
          <p14:tracePt t="2253" x="6681788" y="3219450"/>
          <p14:tracePt t="2265" x="6764338" y="3219450"/>
          <p14:tracePt t="2269" x="6837363" y="3219450"/>
          <p14:tracePt t="2276" x="6892925" y="3219450"/>
          <p14:tracePt t="2284" x="6929438" y="3219450"/>
          <p14:tracePt t="2292" x="6956425" y="3228975"/>
          <p14:tracePt t="2299" x="6983413" y="3228975"/>
          <p14:tracePt t="2307" x="6992938" y="3228975"/>
          <p14:tracePt t="2316" x="6992938" y="3236913"/>
          <p14:tracePt t="2653" x="6992938" y="3255963"/>
          <p14:tracePt t="2662" x="6992938" y="3265488"/>
          <p14:tracePt t="3100" x="6983413" y="3265488"/>
          <p14:tracePt t="3125" x="6983413" y="3255963"/>
          <p14:tracePt t="3485" x="6973888" y="3255963"/>
          <p14:tracePt t="3494" x="6964363" y="3255963"/>
          <p14:tracePt t="3510" x="6956425" y="3255963"/>
          <p14:tracePt t="3532" x="6946900" y="3265488"/>
          <p14:tracePt t="3573" x="6937375" y="3273425"/>
          <p14:tracePt t="3588" x="6919913" y="3273425"/>
          <p14:tracePt t="3596" x="6910388" y="3273425"/>
          <p14:tracePt t="3604" x="6900863" y="3273425"/>
          <p14:tracePt t="3612" x="6892925" y="3273425"/>
          <p14:tracePt t="3620" x="6873875" y="3273425"/>
          <p14:tracePt t="3635" x="6856413" y="3282950"/>
          <p14:tracePt t="3648" x="6856413" y="3292475"/>
          <p14:tracePt t="3651" x="6837363" y="3302000"/>
          <p14:tracePt t="3660" x="6800850" y="3309938"/>
          <p14:tracePt t="3676" x="6791325" y="3309938"/>
          <p14:tracePt t="3684" x="6783388" y="3309938"/>
          <p14:tracePt t="3692" x="6764338" y="3319463"/>
          <p14:tracePt t="3708" x="6746875" y="3319463"/>
          <p14:tracePt t="3717" x="6737350" y="3319463"/>
          <p14:tracePt t="3732" x="6718300" y="3328988"/>
          <p14:tracePt t="3750" x="6710363" y="3338513"/>
          <p14:tracePt t="3789" x="6700838" y="3338513"/>
          <p14:tracePt t="3967" x="6691313" y="3338513"/>
          <p14:tracePt t="3973" x="6681788" y="3338513"/>
          <p14:tracePt t="3982" x="6664325" y="3338513"/>
          <p14:tracePt t="3988" x="6654800" y="3338513"/>
          <p14:tracePt t="3998" x="6645275" y="3338513"/>
          <p14:tracePt t="4012" x="6637338" y="3338513"/>
          <p14:tracePt t="4019" x="6637338" y="3346450"/>
          <p14:tracePt t="4044" x="6627813" y="3346450"/>
          <p14:tracePt t="4052" x="6618288" y="3346450"/>
          <p14:tracePt t="4060" x="6600825" y="3355975"/>
          <p14:tracePt t="4076" x="6581775" y="3355975"/>
          <p14:tracePt t="4085" x="6573838" y="3355975"/>
          <p14:tracePt t="4100" x="6564313" y="3355975"/>
          <p14:tracePt t="4332" x="6554788" y="3355975"/>
          <p14:tracePt t="4340" x="6537325" y="3355975"/>
          <p14:tracePt t="4348" x="6527800" y="3365500"/>
          <p14:tracePt t="4364" x="6518275" y="3365500"/>
          <p14:tracePt t="4372" x="6500813" y="3365500"/>
          <p14:tracePt t="4397" x="6491288" y="3365500"/>
          <p14:tracePt t="4404" x="6472238" y="3375025"/>
          <p14:tracePt t="4428" x="6464300" y="3375025"/>
          <p14:tracePt t="4445" x="6454775" y="3375025"/>
          <p14:tracePt t="4461" x="6445250" y="3375025"/>
          <p14:tracePt t="4484" x="6435725" y="3375025"/>
          <p14:tracePt t="4550" x="6435725" y="3382963"/>
          <p14:tracePt t="4573" x="6427788" y="3382963"/>
          <p14:tracePt t="4605" x="6418263" y="3382963"/>
          <p14:tracePt t="4772" x="6408738" y="3392488"/>
          <p14:tracePt t="4957" x="6399213" y="3392488"/>
          <p14:tracePt t="5228" x="6408738" y="3392488"/>
          <p14:tracePt t="5236" x="6427788" y="3392488"/>
          <p14:tracePt t="5244" x="6454775" y="3392488"/>
          <p14:tracePt t="5253" x="6500813" y="3382963"/>
          <p14:tracePt t="5264" x="6527800" y="3382963"/>
          <p14:tracePt t="5269" x="6564313" y="3382963"/>
          <p14:tracePt t="5275" x="6637338" y="3375025"/>
          <p14:tracePt t="5284" x="6764338" y="3355975"/>
          <p14:tracePt t="5294" x="6892925" y="3355975"/>
          <p14:tracePt t="5303" x="7056438" y="3355975"/>
          <p14:tracePt t="5309" x="7202488" y="3355975"/>
          <p14:tracePt t="5318" x="7366000" y="3355975"/>
          <p14:tracePt t="5324" x="7512050" y="3355975"/>
          <p14:tracePt t="5333" x="7658100" y="3355975"/>
          <p14:tracePt t="5341" x="7785100" y="3355975"/>
          <p14:tracePt t="5348" x="7858125" y="3355975"/>
          <p14:tracePt t="5356" x="7931150" y="3355975"/>
          <p14:tracePt t="5364" x="7958138" y="3355975"/>
          <p14:tracePt t="5371" x="8004175" y="3355975"/>
          <p14:tracePt t="5380" x="8013700" y="3355975"/>
          <p14:tracePt t="5437" x="8031163" y="3355975"/>
          <p14:tracePt t="5446" x="8059738" y="3355975"/>
          <p14:tracePt t="5455" x="8104188" y="3355975"/>
          <p14:tracePt t="5461" x="8177213" y="3355975"/>
          <p14:tracePt t="5470" x="8286750" y="3355975"/>
          <p14:tracePt t="5475" x="8378825" y="3355975"/>
          <p14:tracePt t="5484" x="8488363" y="3355975"/>
          <p14:tracePt t="5492" x="8578850" y="3355975"/>
          <p14:tracePt t="5501" x="8688388" y="3355975"/>
          <p14:tracePt t="5509" x="8761413" y="3355975"/>
          <p14:tracePt t="5519" x="8834438" y="3355975"/>
          <p14:tracePt t="5525" x="8924925" y="3355975"/>
          <p14:tracePt t="5534" x="8980488" y="3355975"/>
          <p14:tracePt t="5540" x="9043988" y="3355975"/>
          <p14:tracePt t="5548" x="9097963" y="3355975"/>
          <p14:tracePt t="5556" x="9126538" y="3365500"/>
          <p14:tracePt t="9366" x="8815388" y="3119438"/>
          <p14:tracePt t="9373" x="8651875" y="3090863"/>
          <p14:tracePt t="9381" x="8469313" y="3073400"/>
          <p14:tracePt t="9388" x="8277225" y="3009900"/>
          <p14:tracePt t="9396" x="8169275" y="3000375"/>
          <p14:tracePt t="9404" x="8031163" y="2936875"/>
          <p14:tracePt t="9413" x="7885113" y="2890838"/>
          <p14:tracePt t="9419" x="7758113" y="2863850"/>
          <p14:tracePt t="9428" x="7621588" y="2844800"/>
          <p14:tracePt t="9435" x="7475538" y="2817813"/>
          <p14:tracePt t="9444" x="7385050" y="2808288"/>
          <p14:tracePt t="9452" x="7256463" y="2790825"/>
          <p14:tracePt t="9461" x="7156450" y="2781300"/>
          <p14:tracePt t="9469" x="7065963" y="2781300"/>
          <p14:tracePt t="9480" x="6973888" y="2735263"/>
          <p14:tracePt t="9485" x="6910388" y="2727325"/>
          <p14:tracePt t="9493" x="6883400" y="2717800"/>
          <p14:tracePt t="9503" x="6846888" y="2698750"/>
          <p14:tracePt t="9509" x="6827838" y="2690813"/>
          <p14:tracePt t="9519" x="6810375" y="2681288"/>
          <p14:tracePt t="9541" x="6791325" y="2681288"/>
          <p14:tracePt t="9549" x="6773863" y="2671763"/>
          <p14:tracePt t="9566" x="6737350" y="2644775"/>
          <p14:tracePt t="9573" x="6718300" y="2644775"/>
          <p14:tracePt t="9581" x="6691313" y="2635250"/>
          <p14:tracePt t="9588" x="6673850" y="2625725"/>
          <p14:tracePt t="9597" x="6645275" y="2625725"/>
          <p14:tracePt t="9604" x="6618288" y="2625725"/>
          <p14:tracePt t="9612" x="6573838" y="2617788"/>
          <p14:tracePt t="9620" x="6518275" y="2608263"/>
          <p14:tracePt t="9629" x="6481763" y="2598738"/>
          <p14:tracePt t="9636" x="6408738" y="2581275"/>
          <p14:tracePt t="9648" x="6399213" y="2581275"/>
          <p14:tracePt t="9651" x="6354763" y="2581275"/>
          <p14:tracePt t="9661" x="6299200" y="2571750"/>
          <p14:tracePt t="9669" x="6254750" y="2571750"/>
          <p14:tracePt t="9676" x="6199188" y="2562225"/>
          <p14:tracePt t="9684" x="6145213" y="2562225"/>
          <p14:tracePt t="9692" x="6080125" y="2535238"/>
          <p14:tracePt t="9701" x="5989638" y="2525713"/>
          <p14:tracePt t="9708" x="5916613" y="2525713"/>
          <p14:tracePt t="9715" x="5816600" y="2508250"/>
          <p14:tracePt t="9724" x="5743575" y="2498725"/>
          <p14:tracePt t="9732" x="5688013" y="2498725"/>
          <p14:tracePt t="9739" x="5607050" y="2471738"/>
          <p14:tracePt t="9748" x="5514975" y="2452688"/>
          <p14:tracePt t="9756" x="5461000" y="2452688"/>
          <p14:tracePt t="9764" x="5378450" y="2444750"/>
          <p14:tracePt t="9771" x="5341938" y="2444750"/>
          <p14:tracePt t="9780" x="5287963" y="2435225"/>
          <p14:tracePt t="9788" x="5268913" y="2435225"/>
          <p14:tracePt t="9796" x="5224463" y="2435225"/>
          <p14:tracePt t="9803" x="5205413" y="2435225"/>
          <p14:tracePt t="9811" x="5178425" y="2435225"/>
          <p14:tracePt t="9820" x="5151438" y="2416175"/>
          <p14:tracePt t="9827" x="5141913" y="2416175"/>
          <p14:tracePt t="9836" x="5122863" y="2416175"/>
          <p14:tracePt t="9845" x="5095875" y="2416175"/>
          <p14:tracePt t="9852" x="5078413" y="2416175"/>
          <p14:tracePt t="9863" x="5049838" y="2398713"/>
          <p14:tracePt t="9868" x="5032375" y="2398713"/>
          <p14:tracePt t="9883" x="4986338" y="2389188"/>
          <p14:tracePt t="9885" x="4949825" y="2389188"/>
          <p14:tracePt t="9892" x="4932363" y="2389188"/>
          <p14:tracePt t="9900" x="4886325" y="2389188"/>
          <p14:tracePt t="9909" x="4868863" y="2389188"/>
          <p14:tracePt t="9916" x="4840288" y="2389188"/>
          <p14:tracePt t="9924" x="4822825" y="2389188"/>
          <p14:tracePt t="9932" x="4803775" y="2389188"/>
          <p14:tracePt t="9949" x="4795838" y="2379663"/>
          <p14:tracePt t="10117" x="4795838" y="2371725"/>
          <p14:tracePt t="10125" x="4795838" y="2362200"/>
          <p14:tracePt t="10149" x="4795838" y="2352675"/>
          <p14:tracePt t="10157" x="4795838" y="2343150"/>
          <p14:tracePt t="10176" x="4803775" y="2335213"/>
          <p14:tracePt t="10182" x="4813300" y="2325688"/>
          <p14:tracePt t="10189" x="4832350" y="2325688"/>
          <p14:tracePt t="10197" x="4840288" y="2316163"/>
          <p14:tracePt t="10206" x="4859338" y="2306638"/>
          <p14:tracePt t="10229" x="4876800" y="2289175"/>
          <p14:tracePt t="10239" x="4886325" y="2289175"/>
          <p14:tracePt t="10247" x="4905375" y="2289175"/>
          <p14:tracePt t="10252" x="4922838" y="2279650"/>
          <p14:tracePt t="10268" x="4932363" y="2279650"/>
          <p14:tracePt t="10277" x="4949825" y="2279650"/>
          <p14:tracePt t="10284" x="4959350" y="2279650"/>
          <p14:tracePt t="10292" x="4959350" y="2270125"/>
          <p14:tracePt t="10300" x="4968875" y="2270125"/>
          <p14:tracePt t="10308" x="4986338" y="2262188"/>
          <p14:tracePt t="10316" x="4995863" y="2262188"/>
          <p14:tracePt t="10324" x="5005388" y="2262188"/>
          <p14:tracePt t="10340" x="5014913" y="2262188"/>
          <p14:tracePt t="10941" x="5005388" y="2270125"/>
          <p14:tracePt t="10989" x="5005388" y="2279650"/>
          <p14:tracePt t="11225" x="4995863" y="2289175"/>
          <p14:tracePt t="11255" x="4986338" y="2298700"/>
          <p14:tracePt t="11279" x="4968875" y="2316163"/>
          <p14:tracePt t="11301" x="4959350" y="2325688"/>
          <p14:tracePt t="11317" x="4949825" y="2325688"/>
          <p14:tracePt t="11733" x="4922838" y="2335213"/>
          <p14:tracePt t="11788" x="4913313" y="2343150"/>
          <p14:tracePt t="11843" x="4905375" y="2352675"/>
          <p14:tracePt t="11877" x="4895850" y="2362200"/>
          <p14:tracePt t="11941" x="4895850" y="2371725"/>
          <p14:tracePt t="12255" x="4905375" y="2371725"/>
          <p14:tracePt t="12262" x="4913313" y="2371725"/>
          <p14:tracePt t="12285" x="4922838" y="2371725"/>
          <p14:tracePt t="12301" x="4932363" y="2371725"/>
          <p14:tracePt t="12325" x="4949825" y="2371725"/>
          <p14:tracePt t="12341" x="4978400" y="2362200"/>
          <p14:tracePt t="12357" x="5005388" y="2362200"/>
          <p14:tracePt t="12365" x="5014913" y="2362200"/>
          <p14:tracePt t="12373" x="5014913" y="2352675"/>
          <p14:tracePt t="12380" x="5032375" y="2352675"/>
          <p14:tracePt t="12388" x="5049838" y="2343150"/>
          <p14:tracePt t="12397" x="5059363" y="2343150"/>
          <p14:tracePt t="12404" x="5086350" y="2343150"/>
          <p14:tracePt t="12413" x="5105400" y="2343150"/>
          <p14:tracePt t="12420" x="5151438" y="2335213"/>
          <p14:tracePt t="12429" x="5187950" y="2335213"/>
          <p14:tracePt t="12436" x="5232400" y="2335213"/>
          <p14:tracePt t="12445" x="5241925" y="2335213"/>
          <p14:tracePt t="12452" x="5287963" y="2335213"/>
          <p14:tracePt t="12461" x="5297488" y="2335213"/>
          <p14:tracePt t="12468" x="5305425" y="2335213"/>
          <p14:tracePt t="12478" x="5314950" y="2335213"/>
          <p14:tracePt t="12484" x="5324475" y="2335213"/>
          <p14:tracePt t="12776" x="5305425" y="2335213"/>
          <p14:tracePt t="12796" x="5297488" y="2335213"/>
          <p14:tracePt t="12804" x="5287963" y="2335213"/>
          <p14:tracePt t="12827" x="5278438" y="2343150"/>
          <p14:tracePt t="12836" x="5268913" y="2352675"/>
          <p14:tracePt t="12852" x="5260975" y="2362200"/>
          <p14:tracePt t="13013" x="5260975" y="2371725"/>
          <p14:tracePt t="13036" x="5260975" y="2379663"/>
          <p14:tracePt t="13043" x="5260975" y="2398713"/>
          <p14:tracePt t="13060" x="5260975" y="2408238"/>
          <p14:tracePt t="13069" x="5260975" y="2416175"/>
          <p14:tracePt t="13076" x="5260975" y="2425700"/>
          <p14:tracePt t="13083" x="5268913" y="2435225"/>
          <p14:tracePt t="13167" x="5287963" y="2444750"/>
          <p14:tracePt t="13174" x="5297488" y="2444750"/>
          <p14:tracePt t="13189" x="5324475" y="2444750"/>
          <p14:tracePt t="13198" x="5334000" y="2444750"/>
          <p14:tracePt t="13205" x="5368925" y="2444750"/>
          <p14:tracePt t="13214" x="5397500" y="2444750"/>
          <p14:tracePt t="13221" x="5451475" y="2444750"/>
          <p14:tracePt t="13229" x="5543550" y="2444750"/>
          <p14:tracePt t="13236" x="5616575" y="2444750"/>
          <p14:tracePt t="13246" x="5716588" y="2462213"/>
          <p14:tracePt t="13252" x="5770563" y="2462213"/>
          <p14:tracePt t="13263" x="5826125" y="2471738"/>
          <p14:tracePt t="13269" x="5916613" y="2471738"/>
          <p14:tracePt t="13283" x="5999163" y="2498725"/>
          <p14:tracePt t="13286" x="6072188" y="2508250"/>
          <p14:tracePt t="13295" x="6153150" y="2525713"/>
          <p14:tracePt t="13300" x="6208713" y="2525713"/>
          <p14:tracePt t="13309" x="6299200" y="2535238"/>
          <p14:tracePt t="13316" x="6362700" y="2535238"/>
          <p14:tracePt t="13327" x="6418263" y="2562225"/>
          <p14:tracePt t="13332" x="6481763" y="2571750"/>
          <p14:tracePt t="13340" x="6537325" y="2571750"/>
          <p14:tracePt t="13348" x="6610350" y="2589213"/>
          <p14:tracePt t="13356" x="6691313" y="2598738"/>
          <p14:tracePt t="13364" x="6773863" y="2625725"/>
          <p14:tracePt t="13371" x="6864350" y="2644775"/>
          <p14:tracePt t="13380" x="6956425" y="2654300"/>
          <p14:tracePt t="13388" x="7065963" y="2671763"/>
          <p14:tracePt t="13396" x="7183438" y="2698750"/>
          <p14:tracePt t="13404" x="7292975" y="2708275"/>
          <p14:tracePt t="13411" x="7402513" y="2727325"/>
          <p14:tracePt t="13419" x="7494588" y="2727325"/>
          <p14:tracePt t="13428" x="7558088" y="2735263"/>
          <p14:tracePt t="13436" x="7631113" y="2735263"/>
          <p14:tracePt t="13444" x="7694613" y="2763838"/>
          <p14:tracePt t="13452" x="7731125" y="2763838"/>
          <p14:tracePt t="13461" x="7777163" y="2763838"/>
          <p14:tracePt t="13468" x="7804150" y="2763838"/>
          <p14:tracePt t="13478" x="7858125" y="2763838"/>
          <p14:tracePt t="13484" x="7913688" y="2763838"/>
          <p14:tracePt t="13492" x="7967663" y="2763838"/>
          <p14:tracePt t="13500" x="8050213" y="2771775"/>
          <p14:tracePt t="13509" x="8123238" y="2771775"/>
          <p14:tracePt t="13516" x="8196263" y="2790825"/>
          <p14:tracePt t="13525" x="8277225" y="2800350"/>
          <p14:tracePt t="13532" x="8350250" y="2800350"/>
          <p14:tracePt t="13542" x="8442325" y="2827338"/>
          <p14:tracePt t="13548" x="8523288" y="2836863"/>
          <p14:tracePt t="13555" x="8596313" y="2836863"/>
          <p14:tracePt t="13564" x="8669338" y="2854325"/>
          <p14:tracePt t="13572" x="8734425" y="2863850"/>
          <p14:tracePt t="13580" x="8788400" y="2863850"/>
          <p14:tracePt t="13587" x="8851900" y="2890838"/>
          <p14:tracePt t="13596" x="8888413" y="2890838"/>
          <p14:tracePt t="13603" x="8924925" y="2900363"/>
          <p14:tracePt t="13611" x="8951913" y="2900363"/>
          <p14:tracePt t="13620" x="8988425" y="2900363"/>
          <p14:tracePt t="13627" x="9024938" y="2909888"/>
          <p14:tracePt t="13636" x="9053513" y="2909888"/>
          <p14:tracePt t="13646" x="9090025" y="2917825"/>
          <p14:tracePt t="13652" x="9134475" y="2917825"/>
          <p14:tracePt t="19511" x="8878888" y="3455988"/>
          <p14:tracePt t="19517" x="8734425" y="3446463"/>
          <p14:tracePt t="19525" x="8532813" y="3429000"/>
          <p14:tracePt t="19532" x="8386763" y="3365500"/>
          <p14:tracePt t="19539" x="8232775" y="3328988"/>
          <p14:tracePt t="19548" x="8086725" y="3282950"/>
          <p14:tracePt t="19556" x="7986713" y="3255963"/>
          <p14:tracePt t="19564" x="7894638" y="3209925"/>
          <p14:tracePt t="19572" x="7858125" y="3192463"/>
          <p14:tracePt t="19580" x="7813675" y="3155950"/>
          <p14:tracePt t="19588" x="7785100" y="3136900"/>
          <p14:tracePt t="19596" x="7777163" y="3127375"/>
          <p14:tracePt t="19604" x="7767638" y="3119438"/>
          <p14:tracePt t="19620" x="7758113" y="3109913"/>
          <p14:tracePt t="19630" x="7758113" y="3100388"/>
          <p14:tracePt t="19645" x="7731125" y="3090863"/>
          <p14:tracePt t="19653" x="7712075" y="3082925"/>
          <p14:tracePt t="19662" x="7675563" y="3063875"/>
          <p14:tracePt t="19668" x="7621588" y="3046413"/>
          <p14:tracePt t="19679" x="7575550" y="3036888"/>
          <p14:tracePt t="19684" x="7521575" y="3017838"/>
          <p14:tracePt t="19696" x="7475538" y="3009900"/>
          <p14:tracePt t="19700" x="7412038" y="2990850"/>
          <p14:tracePt t="19709" x="7375525" y="2963863"/>
          <p14:tracePt t="19716" x="7339013" y="2954338"/>
          <p14:tracePt t="19732" x="7312025" y="2936875"/>
          <p14:tracePt t="19742" x="7302500" y="2927350"/>
          <p14:tracePt t="19749" x="7283450" y="2917825"/>
          <p14:tracePt t="19757" x="7256463" y="2909888"/>
          <p14:tracePt t="19780" x="7239000" y="2890838"/>
          <p14:tracePt t="19788" x="7219950" y="2881313"/>
          <p14:tracePt t="19796" x="7202488" y="2881313"/>
          <p14:tracePt t="19804" x="7156450" y="2854325"/>
          <p14:tracePt t="19813" x="7146925" y="2854325"/>
          <p14:tracePt t="19820" x="7110413" y="2836863"/>
          <p14:tracePt t="19830" x="7065963" y="2817813"/>
          <p14:tracePt t="19836" x="7037388" y="2808288"/>
          <p14:tracePt t="19845" x="7019925" y="2808288"/>
          <p14:tracePt t="19852" x="6973888" y="2800350"/>
          <p14:tracePt t="19862" x="6964363" y="2790825"/>
          <p14:tracePt t="19868" x="6946900" y="2781300"/>
          <p14:tracePt t="19878" x="6919913" y="2781300"/>
          <p14:tracePt t="19885" x="6900863" y="2771775"/>
          <p14:tracePt t="19896" x="6892925" y="2771775"/>
          <p14:tracePt t="19914" x="6864350" y="2763838"/>
          <p14:tracePt t="19917" x="6837363" y="2744788"/>
          <p14:tracePt t="19924" x="6827838" y="2735263"/>
          <p14:tracePt t="19949" x="6819900" y="2727325"/>
          <p14:tracePt t="19972" x="6810375" y="2717800"/>
          <p14:tracePt t="20012" x="6810375" y="2708275"/>
          <p14:tracePt t="20036" x="6800850" y="2708275"/>
          <p14:tracePt t="20197" x="6783388" y="2708275"/>
          <p14:tracePt t="20205" x="6773863" y="2708275"/>
          <p14:tracePt t="20213" x="6754813" y="2708275"/>
          <p14:tracePt t="20220" x="6718300" y="2708275"/>
          <p14:tracePt t="20229" x="6691313" y="2708275"/>
          <p14:tracePt t="20236" x="6673850" y="2717800"/>
          <p14:tracePt t="20244" x="6618288" y="2727325"/>
          <p14:tracePt t="20252" x="6591300" y="2727325"/>
          <p14:tracePt t="20260" x="6545263" y="2744788"/>
          <p14:tracePt t="20268" x="6518275" y="2744788"/>
          <p14:tracePt t="20277" x="6464300" y="2754313"/>
          <p14:tracePt t="20284" x="6418263" y="2754313"/>
          <p14:tracePt t="20293" x="6381750" y="2754313"/>
          <p14:tracePt t="20299" x="6335713" y="2754313"/>
          <p14:tracePt t="20310" x="6299200" y="2754313"/>
          <p14:tracePt t="20317" x="6254750" y="2754313"/>
          <p14:tracePt t="20326" x="6199188" y="2754313"/>
          <p14:tracePt t="20332" x="6145213" y="2754313"/>
          <p14:tracePt t="20342" x="6089650" y="2754313"/>
          <p14:tracePt t="20349" x="6035675" y="2754313"/>
          <p14:tracePt t="20356" x="5972175" y="2754313"/>
          <p14:tracePt t="20365" x="5935663" y="2754313"/>
          <p14:tracePt t="20372" x="5880100" y="2754313"/>
          <p14:tracePt t="20380" x="5843588" y="2744788"/>
          <p14:tracePt t="20388" x="5826125" y="2744788"/>
          <p14:tracePt t="20396" x="5826125" y="2735263"/>
          <p14:tracePt t="20404" x="5807075" y="2727325"/>
          <p14:tracePt t="20413" x="5789613" y="2708275"/>
          <p14:tracePt t="20420" x="5780088" y="2698750"/>
          <p14:tracePt t="20436" x="5770563" y="2654300"/>
          <p14:tracePt t="20443" x="5753100" y="2635250"/>
          <p14:tracePt t="20452" x="5743575" y="2608263"/>
          <p14:tracePt t="20460" x="5716588" y="2581275"/>
          <p14:tracePt t="20468" x="5697538" y="2544763"/>
          <p14:tracePt t="20477" x="5680075" y="2517775"/>
          <p14:tracePt t="20484" x="5680075" y="2498725"/>
          <p14:tracePt t="20494" x="5653088" y="2452688"/>
          <p14:tracePt t="20500" x="5624513" y="2425700"/>
          <p14:tracePt t="20508" x="5624513" y="2398713"/>
          <p14:tracePt t="20516" x="5588000" y="2352675"/>
          <p14:tracePt t="20525" x="5588000" y="2343150"/>
          <p14:tracePt t="20532" x="5588000" y="2316163"/>
          <p14:tracePt t="20539" x="5588000" y="2298700"/>
          <p14:tracePt t="20548" x="5588000" y="2262188"/>
          <p14:tracePt t="20556" x="5588000" y="2216150"/>
          <p14:tracePt t="20564" x="5588000" y="2197100"/>
          <p14:tracePt t="20573" x="5588000" y="2160588"/>
          <p14:tracePt t="20580" x="5607050" y="2097088"/>
          <p14:tracePt t="20587" x="5616575" y="2079625"/>
          <p14:tracePt t="20597" x="5643563" y="2033588"/>
          <p14:tracePt t="20604" x="5670550" y="1987550"/>
          <p14:tracePt t="20612" x="5734050" y="1924050"/>
          <p14:tracePt t="20620" x="5770563" y="1878013"/>
          <p14:tracePt t="20629" x="5807075" y="1860550"/>
          <p14:tracePt t="20635" x="5862638" y="1804988"/>
          <p14:tracePt t="20644" x="5926138" y="1787525"/>
          <p14:tracePt t="20652" x="5953125" y="1751013"/>
          <p14:tracePt t="20660" x="6035675" y="1697038"/>
          <p14:tracePt t="20668" x="6072188" y="1687513"/>
          <p14:tracePt t="20677" x="6099175" y="1677988"/>
          <p14:tracePt t="20684" x="6116638" y="1677988"/>
          <p14:tracePt t="20693" x="6145213" y="1668463"/>
          <p14:tracePt t="20700" x="6153150" y="1668463"/>
          <p14:tracePt t="20708" x="6162675" y="1668463"/>
          <p14:tracePt t="20716" x="6199188" y="1668463"/>
          <p14:tracePt t="20724" x="6218238" y="1668463"/>
          <p14:tracePt t="20731" x="6272213" y="1704975"/>
          <p14:tracePt t="20739" x="6335713" y="1741488"/>
          <p14:tracePt t="20748" x="6391275" y="1778000"/>
          <p14:tracePt t="20756" x="6454775" y="1814513"/>
          <p14:tracePt t="20764" x="6518275" y="1870075"/>
          <p14:tracePt t="20772" x="6564313" y="1914525"/>
          <p14:tracePt t="20780" x="6637338" y="1970088"/>
          <p14:tracePt t="20788" x="6737350" y="2043113"/>
          <p14:tracePt t="20797" x="6819900" y="2097088"/>
          <p14:tracePt t="20803" x="6900863" y="2152650"/>
          <p14:tracePt t="20812" x="6983413" y="2216150"/>
          <p14:tracePt t="20819" x="7029450" y="2252663"/>
          <p14:tracePt t="20829" x="7056438" y="2289175"/>
          <p14:tracePt t="20835" x="7092950" y="2316163"/>
          <p14:tracePt t="20844" x="7102475" y="2335213"/>
          <p14:tracePt t="20852" x="7102475" y="2371725"/>
          <p14:tracePt t="20868" x="7102475" y="2389188"/>
          <p14:tracePt t="20877" x="7102475" y="2408238"/>
          <p14:tracePt t="20884" x="7102475" y="2425700"/>
          <p14:tracePt t="20897" x="7102475" y="2435225"/>
          <p14:tracePt t="20900" x="7102475" y="2452688"/>
          <p14:tracePt t="20909" x="7102475" y="2462213"/>
          <p14:tracePt t="20917" x="7083425" y="2481263"/>
          <p14:tracePt t="20925" x="7073900" y="2498725"/>
          <p14:tracePt t="20933" x="7046913" y="2517775"/>
          <p14:tracePt t="20941" x="7010400" y="2525713"/>
          <p14:tracePt t="20950" x="6992938" y="2544763"/>
          <p14:tracePt t="20957" x="6973888" y="2562225"/>
          <p14:tracePt t="20965" x="6956425" y="2581275"/>
          <p14:tracePt t="20973" x="6929438" y="2608263"/>
          <p14:tracePt t="20982" x="6910388" y="2625725"/>
          <p14:tracePt t="20989" x="6892925" y="2635250"/>
          <p14:tracePt t="20999" x="6846888" y="2662238"/>
          <p14:tracePt t="21004" x="6837363" y="2671763"/>
          <p14:tracePt t="21012" x="6810375" y="2681288"/>
          <p14:tracePt t="21020" x="6764338" y="2708275"/>
          <p14:tracePt t="21028" x="6746875" y="2717800"/>
          <p14:tracePt t="21038" x="6700838" y="2735263"/>
          <p14:tracePt t="21047" x="6681788" y="2735263"/>
          <p14:tracePt t="21053" x="6654800" y="2754313"/>
          <p14:tracePt t="21062" x="6637338" y="2763838"/>
          <p14:tracePt t="21070" x="6610350" y="2771775"/>
          <p14:tracePt t="21079" x="6591300" y="2781300"/>
          <p14:tracePt t="21098" x="6537325" y="2808288"/>
          <p14:tracePt t="21101" x="6527800" y="2817813"/>
          <p14:tracePt t="21109" x="6518275" y="2817813"/>
          <p14:tracePt t="21116" x="6508750" y="2817813"/>
          <p14:tracePt t="21125" x="6481763" y="2817813"/>
          <p14:tracePt t="21134" x="6472238" y="2827338"/>
          <p14:tracePt t="21141" x="6464300" y="2827338"/>
          <p14:tracePt t="21149" x="6435725" y="2827338"/>
          <p14:tracePt t="21341" x="6427788" y="2827338"/>
          <p14:tracePt t="21357" x="6427788" y="2817813"/>
          <p14:tracePt t="21373" x="6435725" y="2808288"/>
          <p14:tracePt t="21399" x="6445250" y="2800350"/>
          <p14:tracePt t="21421" x="6454775" y="2800350"/>
          <p14:tracePt t="21581" x="6464300" y="2790825"/>
          <p14:tracePt t="22614" x="6454775" y="2790825"/>
          <p14:tracePt t="22635" x="6445250" y="2808288"/>
          <p14:tracePt t="22652" x="6435725" y="2808288"/>
          <p14:tracePt t="22659" x="6427788" y="2817813"/>
          <p14:tracePt t="22701" x="6418263" y="2817813"/>
          <p14:tracePt t="22712" x="6408738" y="2827338"/>
          <p14:tracePt t="22718" x="6399213" y="2827338"/>
          <p14:tracePt t="22728" x="6391275" y="2836863"/>
          <p14:tracePt t="22733" x="6381750" y="2844800"/>
          <p14:tracePt t="22744" x="6372225" y="2854325"/>
          <p14:tracePt t="22756" x="6372225" y="2863850"/>
          <p14:tracePt t="22773" x="6362700" y="2873375"/>
          <p14:tracePt t="22787" x="6354763" y="2873375"/>
          <p14:tracePt t="22796" x="6335713" y="2873375"/>
          <p14:tracePt t="22804" x="6326188" y="2881313"/>
          <p14:tracePt t="22821" x="6318250" y="2890838"/>
          <p14:tracePt t="22830" x="6299200" y="2900363"/>
          <p14:tracePt t="22839" x="6299200" y="2909888"/>
          <p14:tracePt t="22853" x="6272213" y="2909888"/>
          <p14:tracePt t="22863" x="6254750" y="2927350"/>
          <p14:tracePt t="22878" x="6245225" y="2936875"/>
          <p14:tracePt t="22899" x="6226175" y="2946400"/>
          <p14:tracePt t="22900" x="6208713" y="2954338"/>
          <p14:tracePt t="22925" x="6189663" y="2973388"/>
          <p14:tracePt t="22949" x="6181725" y="2982913"/>
          <p14:tracePt t="22965" x="6172200" y="2982913"/>
          <p14:tracePt t="22981" x="6162675" y="2990850"/>
          <p14:tracePt t="23096" x="6153150" y="3000375"/>
          <p14:tracePt t="23102" x="6145213" y="3000375"/>
          <p14:tracePt t="23125" x="6135688" y="3000375"/>
          <p14:tracePt t="23157" x="6126163" y="3009900"/>
          <p14:tracePt t="23189" x="6116638" y="3017838"/>
          <p14:tracePt t="23229" x="6099175" y="3027363"/>
          <p14:tracePt t="23397" x="6089650" y="3036888"/>
          <p14:tracePt t="24045" x="6080125" y="3054350"/>
          <p14:tracePt t="24071" x="6072188" y="3063875"/>
          <p14:tracePt t="24094" x="6072188" y="3073400"/>
          <p14:tracePt t="24101" x="6062663" y="3073400"/>
          <p14:tracePt t="24117" x="6053138" y="3082925"/>
          <p14:tracePt t="24133" x="6043613" y="3090863"/>
          <p14:tracePt t="24143" x="6043613" y="3100388"/>
          <p14:tracePt t="24148" x="6035675" y="3109913"/>
          <p14:tracePt t="24163" x="6026150" y="3136900"/>
          <p14:tracePt t="24171" x="6016625" y="3146425"/>
          <p14:tracePt t="24180" x="6007100" y="3146425"/>
          <p14:tracePt t="24188" x="6007100" y="3155950"/>
          <p14:tracePt t="24196" x="5999163" y="3173413"/>
          <p14:tracePt t="24212" x="5999163" y="3182938"/>
          <p14:tracePt t="24219" x="5980113" y="3200400"/>
          <p14:tracePt t="24236" x="5980113" y="3209925"/>
          <p14:tracePt t="24244" x="5972175" y="3219450"/>
          <p14:tracePt t="24268" x="5962650" y="3236913"/>
          <p14:tracePt t="24294" x="5962650" y="3246438"/>
          <p14:tracePt t="24301" x="5953125" y="3255963"/>
          <p14:tracePt t="24317" x="5953125" y="3265488"/>
          <p14:tracePt t="24324" x="5935663" y="3282950"/>
          <p14:tracePt t="24332" x="5935663" y="3302000"/>
          <p14:tracePt t="24340" x="5935663" y="3309938"/>
          <p14:tracePt t="24347" x="5926138" y="3319463"/>
          <p14:tracePt t="24364" x="5916613" y="3346450"/>
          <p14:tracePt t="24380" x="5916613" y="3355975"/>
          <p14:tracePt t="24404" x="5907088" y="3382963"/>
          <p14:tracePt t="24420" x="5899150" y="3402013"/>
          <p14:tracePt t="24427" x="5889625" y="3411538"/>
          <p14:tracePt t="24444" x="5889625" y="3419475"/>
          <p14:tracePt t="24461" x="5889625" y="3429000"/>
          <p14:tracePt t="24684" x="5880100" y="3438525"/>
          <p14:tracePt t="25045" x="5880100" y="3446463"/>
          <p14:tracePt t="25053" x="5880100" y="3455988"/>
          <p14:tracePt t="25061" x="5880100" y="3492500"/>
          <p14:tracePt t="25072" x="5843588" y="3548063"/>
          <p14:tracePt t="25076" x="5807075" y="3592513"/>
          <p14:tracePt t="25085" x="5753100" y="3665538"/>
          <p14:tracePt t="25096" x="5697538" y="3748088"/>
          <p14:tracePt t="25101" x="5661025" y="3811588"/>
          <p14:tracePt t="25113" x="5607050" y="3875088"/>
          <p14:tracePt t="25117" x="5570538" y="3921125"/>
          <p14:tracePt t="25125" x="5551488" y="3967163"/>
          <p14:tracePt t="25134" x="5497513" y="4030663"/>
          <p14:tracePt t="25148" x="5441950" y="4113213"/>
          <p14:tracePt t="25156" x="5424488" y="4149725"/>
          <p14:tracePt t="25164" x="5397500" y="4176713"/>
          <p14:tracePt t="25172" x="5351463" y="4222750"/>
          <p14:tracePt t="25180" x="5324475" y="4249738"/>
          <p14:tracePt t="25188" x="5297488" y="4268788"/>
          <p14:tracePt t="25196" x="5214938" y="4322763"/>
          <p14:tracePt t="25204" x="5151438" y="4359275"/>
          <p14:tracePt t="25212" x="5059363" y="4405313"/>
          <p14:tracePt t="25220" x="4959350" y="4468813"/>
          <p14:tracePt t="25228" x="4840288" y="4532313"/>
          <p14:tracePt t="25236" x="4722813" y="4578350"/>
          <p14:tracePt t="25244" x="4630738" y="4614863"/>
          <p14:tracePt t="25251" x="4530725" y="4668838"/>
          <p14:tracePt t="25259" x="4413250" y="4705350"/>
          <p14:tracePt t="25267" x="4311650" y="4760913"/>
          <p14:tracePt t="25276" x="4221163" y="4797425"/>
          <p14:tracePt t="25283" x="4138613" y="4824413"/>
          <p14:tracePt t="25292" x="4075113" y="4860925"/>
          <p14:tracePt t="25299" x="3992563" y="4887913"/>
          <p14:tracePt t="25310" x="3938588" y="4906963"/>
          <p14:tracePt t="25316" x="3892550" y="4924425"/>
          <p14:tracePt t="25324" x="3865563" y="4933950"/>
          <p14:tracePt t="25332" x="3829050" y="4943475"/>
          <p14:tracePt t="25340" x="3810000" y="4951413"/>
          <p14:tracePt t="25356" x="3792538" y="4951413"/>
          <p14:tracePt t="25469" x="3775075" y="4951413"/>
          <p14:tracePt t="25485" x="3756025" y="4951413"/>
          <p14:tracePt t="25495" x="3746500" y="4951413"/>
          <p14:tracePt t="25501" x="3729038" y="4951413"/>
          <p14:tracePt t="25517" x="3709988" y="4951413"/>
          <p14:tracePt t="25565" x="3702050" y="4951413"/>
          <p14:tracePt t="25589" x="3702050" y="4933950"/>
          <p14:tracePt t="25605" x="3702050" y="4887913"/>
          <p14:tracePt t="25613" x="3709988" y="4878388"/>
          <p14:tracePt t="25621" x="3729038" y="4841875"/>
          <p14:tracePt t="25628" x="3756025" y="4824413"/>
          <p14:tracePt t="25636" x="3765550" y="4797425"/>
          <p14:tracePt t="25644" x="3775075" y="4778375"/>
          <p14:tracePt t="25652" x="3775075" y="4741863"/>
          <p14:tracePt t="25661" x="3783013" y="4714875"/>
          <p14:tracePt t="25668" x="3792538" y="4697413"/>
          <p14:tracePt t="25677" x="3792538" y="4687888"/>
          <p14:tracePt t="25684" x="3792538" y="4678363"/>
          <p14:tracePt t="25693" x="3792538" y="4668838"/>
          <p14:tracePt t="25700" x="3792538" y="4660900"/>
          <p14:tracePt t="25716" x="3792538" y="4651375"/>
          <p14:tracePt t="25726" x="3792538" y="4641850"/>
          <p14:tracePt t="25745" x="3792538" y="4624388"/>
          <p14:tracePt t="25748" x="3792538" y="4614863"/>
          <p14:tracePt t="25756" x="3802063" y="4614863"/>
          <p14:tracePt t="25764" x="3802063" y="4605338"/>
          <p14:tracePt t="25774" x="3802063" y="4587875"/>
          <p14:tracePt t="25780" x="3802063" y="4568825"/>
          <p14:tracePt t="25790" x="3802063" y="4559300"/>
          <p14:tracePt t="25796" x="3802063" y="4532313"/>
          <p14:tracePt t="25812" x="3802063" y="4522788"/>
          <p14:tracePt t="25820" x="3802063" y="4514850"/>
          <p14:tracePt t="25827" x="3802063" y="4495800"/>
          <p14:tracePt t="25836" x="3802063" y="4486275"/>
          <p14:tracePt t="25843" x="3802063" y="4478338"/>
          <p14:tracePt t="25851" x="3802063" y="4449763"/>
          <p14:tracePt t="25860" x="3802063" y="4441825"/>
          <p14:tracePt t="25869" x="3802063" y="4432300"/>
          <p14:tracePt t="25893" x="3792538" y="4405313"/>
          <p14:tracePt t="25908" x="3783013" y="4395788"/>
          <p14:tracePt t="26012" x="3775075" y="4386263"/>
          <p14:tracePt t="26035" x="3756025" y="4368800"/>
          <p14:tracePt t="26051" x="3738563" y="4368800"/>
          <p14:tracePt t="26059" x="3719513" y="4368800"/>
          <p14:tracePt t="26068" x="3702050" y="4359275"/>
          <p14:tracePt t="26075" x="3665538" y="4359275"/>
          <p14:tracePt t="26084" x="3646488" y="4359275"/>
          <p14:tracePt t="26093" x="3600450" y="4359275"/>
          <p14:tracePt t="26100" x="3563938" y="4359275"/>
          <p14:tracePt t="26111" x="3546475" y="4359275"/>
          <p14:tracePt t="26116" x="3519488" y="4359275"/>
          <p14:tracePt t="26124" x="3509963" y="4359275"/>
          <p14:tracePt t="26132" x="3500438" y="4359275"/>
          <p14:tracePt t="26141" x="3482975" y="4359275"/>
          <p14:tracePt t="26159" x="3473450" y="4359275"/>
          <p14:tracePt t="26180" x="3463925" y="4359275"/>
          <p14:tracePt t="26188" x="3436938" y="4359275"/>
          <p14:tracePt t="26196" x="3390900" y="4359275"/>
          <p14:tracePt t="26204" x="3363913" y="4359275"/>
          <p14:tracePt t="26212" x="3281363" y="4359275"/>
          <p14:tracePt t="26220" x="3208338" y="4359275"/>
          <p14:tracePt t="26229" x="3136900" y="4359275"/>
          <p14:tracePt t="26236" x="3071813" y="4359275"/>
          <p14:tracePt t="26245" x="3035300" y="4359275"/>
          <p14:tracePt t="26252" x="2981325" y="4359275"/>
          <p14:tracePt t="26261" x="2944813" y="4359275"/>
          <p14:tracePt t="26268" x="2917825" y="4349750"/>
          <p14:tracePt t="26277" x="2889250" y="4340225"/>
          <p14:tracePt t="26421" x="2881313" y="4340225"/>
          <p14:tracePt t="26429" x="2871788" y="4340225"/>
          <p14:tracePt t="26436" x="2871788" y="4332288"/>
          <p14:tracePt t="26469" x="2862263" y="4313238"/>
          <p14:tracePt t="26616" x="2881313" y="4313238"/>
          <p14:tracePt t="26622" x="2935288" y="4313238"/>
          <p14:tracePt t="26629" x="2971800" y="4313238"/>
          <p14:tracePt t="26636" x="3044825" y="4322763"/>
          <p14:tracePt t="26645" x="3117850" y="4322763"/>
          <p14:tracePt t="26651" x="3190875" y="4322763"/>
          <p14:tracePt t="26660" x="3290888" y="4322763"/>
          <p14:tracePt t="26668" x="3382963" y="4322763"/>
          <p14:tracePt t="26676" x="3436938" y="4322763"/>
          <p14:tracePt t="26683" x="3509963" y="4322763"/>
          <p14:tracePt t="26693" x="3563938" y="4322763"/>
          <p14:tracePt t="26700" x="3592513" y="4322763"/>
          <p14:tracePt t="26708" x="3600450" y="4322763"/>
          <p14:tracePt t="26715" x="3619500" y="4322763"/>
          <p14:tracePt t="26724" x="3629025" y="4322763"/>
          <p14:tracePt t="26749" x="3636963" y="4322763"/>
          <p14:tracePt t="26828" x="3656013" y="4313238"/>
          <p14:tracePt t="26844" x="3665538" y="4313238"/>
          <p14:tracePt t="26851" x="3673475" y="4303713"/>
          <p14:tracePt t="26876" x="3683000" y="4303713"/>
          <p14:tracePt t="26884" x="3692525" y="4295775"/>
          <p14:tracePt t="26997" x="3702050" y="4286250"/>
          <p14:tracePt t="27014" x="3719513" y="4276725"/>
          <p14:tracePt t="27021" x="3738563" y="4268788"/>
          <p14:tracePt t="27030" x="3775075" y="4259263"/>
          <p14:tracePt t="27036" x="3783013" y="4259263"/>
          <p14:tracePt t="27046" x="3838575" y="4240213"/>
          <p14:tracePt t="27051" x="3856038" y="4240213"/>
          <p14:tracePt t="27060" x="3865563" y="4232275"/>
          <p14:tracePt t="27068" x="3875088" y="4232275"/>
          <p14:tracePt t="27181" x="3865563" y="4232275"/>
          <p14:tracePt t="27190" x="3856038" y="4232275"/>
          <p14:tracePt t="27198" x="3846513" y="4240213"/>
          <p14:tracePt t="27205" x="3829050" y="4240213"/>
          <p14:tracePt t="27214" x="3819525" y="4240213"/>
          <p14:tracePt t="27220" x="3802063" y="4249738"/>
          <p14:tracePt t="27228" x="3765550" y="4276725"/>
          <p14:tracePt t="27236" x="3746500" y="4286250"/>
          <p14:tracePt t="27247" x="3692525" y="4286250"/>
          <p14:tracePt t="27253" x="3656013" y="4295775"/>
          <p14:tracePt t="27263" x="3600450" y="4295775"/>
          <p14:tracePt t="27269" x="3563938" y="4303713"/>
          <p14:tracePt t="27279" x="3509963" y="4303713"/>
          <p14:tracePt t="27285" x="3427413" y="4332288"/>
          <p14:tracePt t="27297" x="3382963" y="4332288"/>
          <p14:tracePt t="27300" x="3346450" y="4332288"/>
          <p14:tracePt t="27310" x="3300413" y="4332288"/>
          <p14:tracePt t="27316" x="3290888" y="4332288"/>
          <p14:tracePt t="27325" x="3281363" y="4332288"/>
          <p14:tracePt t="27332" x="3263900" y="4332288"/>
          <p14:tracePt t="27438" x="3254375" y="4332288"/>
          <p14:tracePt t="27445" x="3244850" y="4332288"/>
          <p14:tracePt t="27478" x="3236913" y="4322763"/>
          <p14:tracePt t="27549" x="3208338" y="4313238"/>
          <p14:tracePt t="27565" x="3200400" y="4313238"/>
          <p14:tracePt t="27573" x="3190875" y="4313238"/>
          <p14:tracePt t="27581" x="3171825" y="4313238"/>
          <p14:tracePt t="27596" x="3154363" y="4295775"/>
          <p14:tracePt t="28115" x="3117850" y="4295775"/>
          <p14:tracePt t="28123" x="3100388" y="4295775"/>
          <p14:tracePt t="28131" x="3063875" y="4295775"/>
          <p14:tracePt t="28139" x="3017838" y="4295775"/>
          <p14:tracePt t="28148" x="2981325" y="4295775"/>
          <p14:tracePt t="28156" x="2962275" y="4295775"/>
          <p14:tracePt t="28163" x="2935288" y="4295775"/>
          <p14:tracePt t="28171" x="2908300" y="4295775"/>
          <p14:tracePt t="28180" x="2889250" y="4295775"/>
          <p14:tracePt t="28188" x="2871788" y="4295775"/>
          <p14:tracePt t="28196" x="2862263" y="4295775"/>
          <p14:tracePt t="28213" x="2852738" y="4295775"/>
          <p14:tracePt t="28220" x="2844800" y="4295775"/>
          <p14:tracePt t="28236" x="2835275" y="4295775"/>
          <p14:tracePt t="28246" x="2825750" y="4295775"/>
          <p14:tracePt t="28262" x="2825750" y="4286250"/>
          <p14:tracePt t="28284" x="2817813" y="4286250"/>
          <p14:tracePt t="28294" x="2808288" y="4259263"/>
          <p14:tracePt t="28300" x="2798763" y="4249738"/>
          <p14:tracePt t="28308" x="2798763" y="4240213"/>
          <p14:tracePt t="28315" x="2789238" y="4213225"/>
          <p14:tracePt t="28331" x="2789238" y="4195763"/>
          <p14:tracePt t="28340" x="2789238" y="4167188"/>
          <p14:tracePt t="28347" x="2789238" y="4140200"/>
          <p14:tracePt t="28356" x="2789238" y="4103688"/>
          <p14:tracePt t="28364" x="2789238" y="4067175"/>
          <p14:tracePt t="28372" x="2789238" y="4040188"/>
          <p14:tracePt t="28380" x="2789238" y="4013200"/>
          <p14:tracePt t="28388" x="2798763" y="3976688"/>
          <p14:tracePt t="28396" x="2808288" y="3948113"/>
          <p14:tracePt t="28404" x="2817813" y="3940175"/>
          <p14:tracePt t="28412" x="2825750" y="3921125"/>
          <p14:tracePt t="28420" x="2835275" y="3911600"/>
          <p14:tracePt t="28428" x="2844800" y="3903663"/>
          <p14:tracePt t="28444" x="2844800" y="3894138"/>
          <p14:tracePt t="28452" x="2852738" y="3884613"/>
          <p14:tracePt t="28493" x="2852738" y="3875088"/>
          <p14:tracePt t="28500" x="2852738" y="3867150"/>
          <p14:tracePt t="28509" x="2862263" y="3857625"/>
          <p14:tracePt t="28517" x="2862263" y="3848100"/>
          <p14:tracePt t="28532" x="2871788" y="3840163"/>
          <p14:tracePt t="28541" x="2881313" y="3830638"/>
          <p14:tracePt t="28549" x="2889250" y="3821113"/>
          <p14:tracePt t="28556" x="2908300" y="3803650"/>
          <p14:tracePt t="28564" x="2917825" y="3803650"/>
          <p14:tracePt t="28572" x="2925763" y="3803650"/>
          <p14:tracePt t="28580" x="2944813" y="3794125"/>
          <p14:tracePt t="28588" x="2971800" y="3784600"/>
          <p14:tracePt t="28604" x="2990850" y="3784600"/>
          <p14:tracePt t="28612" x="2998788" y="3784600"/>
          <p14:tracePt t="28620" x="3008313" y="3784600"/>
          <p14:tracePt t="28628" x="3017838" y="3784600"/>
          <p14:tracePt t="28636" x="3027363" y="3784600"/>
          <p14:tracePt t="28715" x="3035300" y="3784600"/>
          <p14:tracePt t="28781" x="3044825" y="3784600"/>
          <p14:tracePt t="28821" x="3054350" y="3784600"/>
          <p14:tracePt t="28831" x="3063875" y="3794125"/>
          <p14:tracePt t="28853" x="3071813" y="3803650"/>
          <p14:tracePt t="28869" x="3081338" y="3803650"/>
          <p14:tracePt t="28884" x="3081338" y="3811588"/>
          <p14:tracePt t="28900" x="3100388" y="3830638"/>
          <p14:tracePt t="28924" x="3108325" y="3830638"/>
          <p14:tracePt t="28940" x="3117850" y="3840163"/>
          <p14:tracePt t="28964" x="3127375" y="3848100"/>
          <p14:tracePt t="29012" x="3136900" y="3848100"/>
          <p14:tracePt t="29028" x="3144838" y="3857625"/>
          <p14:tracePt t="29068" x="3171825" y="3875088"/>
          <p14:tracePt t="29076" x="3190875" y="3884613"/>
          <p14:tracePt t="29084" x="3200400" y="3894138"/>
          <p14:tracePt t="29093" x="3208338" y="3903663"/>
          <p14:tracePt t="29100" x="3217863" y="3903663"/>
          <p14:tracePt t="29111" x="3217863" y="3911600"/>
          <p14:tracePt t="29116" x="3227388" y="3921125"/>
          <p14:tracePt t="29140" x="3227388" y="3930650"/>
          <p14:tracePt t="29173" x="3227388" y="3948113"/>
          <p14:tracePt t="29197" x="3227388" y="3957638"/>
          <p14:tracePt t="29237" x="3227388" y="3967163"/>
          <p14:tracePt t="29263" x="3227388" y="3976688"/>
          <p14:tracePt t="29268" x="3227388" y="3984625"/>
          <p14:tracePt t="29279" x="3217863" y="3994150"/>
          <p14:tracePt t="29285" x="3208338" y="4003675"/>
          <p14:tracePt t="29309" x="3200400" y="4013200"/>
          <p14:tracePt t="29325" x="3200400" y="4021138"/>
          <p14:tracePt t="29350" x="3200400" y="4030663"/>
          <p14:tracePt t="29365" x="3190875" y="4040188"/>
          <p14:tracePt t="29492" x="3181350" y="4057650"/>
          <p14:tracePt t="29500" x="3171825" y="4067175"/>
          <p14:tracePt t="29515" x="3163888" y="4076700"/>
          <p14:tracePt t="29524" x="3163888" y="4086225"/>
          <p14:tracePt t="29531" x="3154363" y="4094163"/>
          <p14:tracePt t="29539" x="3136900" y="4122738"/>
          <p14:tracePt t="29548" x="3117850" y="4140200"/>
          <p14:tracePt t="29555" x="3108325" y="4149725"/>
          <p14:tracePt t="29563" x="3081338" y="4149725"/>
          <p14:tracePt t="29572" x="3063875" y="4167188"/>
          <p14:tracePt t="29580" x="3054350" y="4176713"/>
          <p14:tracePt t="29587" x="3044825" y="4176713"/>
          <p14:tracePt t="29603" x="3027363" y="4186238"/>
          <p14:tracePt t="29821" x="3035300" y="4186238"/>
          <p14:tracePt t="29829" x="3044825" y="4186238"/>
          <p14:tracePt t="29837" x="3081338" y="4167188"/>
          <p14:tracePt t="29846" x="3090863" y="4167188"/>
          <p14:tracePt t="29852" x="3117850" y="4159250"/>
          <p14:tracePt t="29861" x="3136900" y="4130675"/>
          <p14:tracePt t="29867" x="3154363" y="4113213"/>
          <p14:tracePt t="29876" x="3171825" y="4094163"/>
          <p14:tracePt t="29893" x="3190875" y="4076700"/>
          <p14:tracePt t="29909" x="3208338" y="4057650"/>
          <p14:tracePt t="29923" x="3208338" y="4049713"/>
          <p14:tracePt t="30092" x="3208338" y="4040188"/>
          <p14:tracePt t="30099" x="3208338" y="4030663"/>
          <p14:tracePt t="30108" x="3208338" y="4021138"/>
          <p14:tracePt t="30116" x="3217863" y="4003675"/>
          <p14:tracePt t="30132" x="3217863" y="3994150"/>
          <p14:tracePt t="30140" x="3227388" y="3984625"/>
          <p14:tracePt t="30147" x="3227388" y="3957638"/>
          <p14:tracePt t="30156" x="3236913" y="3948113"/>
          <p14:tracePt t="30172" x="3236913" y="3940175"/>
          <p14:tracePt t="30437" x="3236913" y="3930650"/>
          <p14:tracePt t="30445" x="3227388" y="3930650"/>
          <p14:tracePt t="30452" x="3217863" y="3940175"/>
          <p14:tracePt t="30460" x="3208338" y="3957638"/>
          <p14:tracePt t="30468" x="3208338" y="3967163"/>
          <p14:tracePt t="30476" x="3200400" y="3994150"/>
          <p14:tracePt t="30484" x="3190875" y="4021138"/>
          <p14:tracePt t="30492" x="3190875" y="4057650"/>
          <p14:tracePt t="30501" x="3190875" y="4086225"/>
          <p14:tracePt t="30509" x="3181350" y="4113213"/>
          <p14:tracePt t="30516" x="3163888" y="4130675"/>
          <p14:tracePt t="30524" x="3163888" y="4140200"/>
          <p14:tracePt t="30532" x="3163888" y="4159250"/>
          <p14:tracePt t="30540" x="3163888" y="4176713"/>
          <p14:tracePt t="30548" x="3163888" y="4186238"/>
          <p14:tracePt t="30556" x="3163888" y="4195763"/>
          <p14:tracePt t="30572" x="3163888" y="4203700"/>
          <p14:tracePt t="30579" x="3163888" y="4213225"/>
          <p14:tracePt t="30587" x="3163888" y="4222750"/>
          <p14:tracePt t="30603" x="3163888" y="4232275"/>
          <p14:tracePt t="30628" x="3163888" y="4240213"/>
          <p14:tracePt t="30644" x="3163888" y="4249738"/>
          <p14:tracePt t="30652" x="3171825" y="4259263"/>
          <p14:tracePt t="30684" x="3190875" y="4259263"/>
          <p14:tracePt t="30757" x="3200400" y="4259263"/>
          <p14:tracePt t="30783" x="3200400" y="4232275"/>
          <p14:tracePt t="30799" x="3200400" y="4222750"/>
          <p14:tracePt t="30805" x="3200400" y="4213225"/>
          <p14:tracePt t="30813" x="3200400" y="4195763"/>
          <p14:tracePt t="30828" x="3200400" y="4186238"/>
          <p14:tracePt t="30844" x="3200400" y="4176713"/>
          <p14:tracePt t="30852" x="3200400" y="4159250"/>
          <p14:tracePt t="30861" x="3200400" y="4140200"/>
          <p14:tracePt t="30869" x="3208338" y="4130675"/>
          <p14:tracePt t="30878" x="3217863" y="4103688"/>
          <p14:tracePt t="30898" x="3227388" y="4094163"/>
          <p14:tracePt t="30899" x="3236913" y="4067175"/>
          <p14:tracePt t="30912" x="3244850" y="4057650"/>
          <p14:tracePt t="30917" x="3244850" y="4049713"/>
          <p14:tracePt t="30927" x="3254375" y="4030663"/>
          <p14:tracePt t="30932" x="3254375" y="4013200"/>
          <p14:tracePt t="30940" x="3254375" y="4003675"/>
          <p14:tracePt t="30947" x="3254375" y="3984625"/>
          <p14:tracePt t="30972" x="3254375" y="3976688"/>
          <p14:tracePt t="31173" x="3254375" y="4003675"/>
          <p14:tracePt t="31181" x="3254375" y="4021138"/>
          <p14:tracePt t="31189" x="3254375" y="4049713"/>
          <p14:tracePt t="31197" x="3254375" y="4057650"/>
          <p14:tracePt t="31204" x="3254375" y="4076700"/>
          <p14:tracePt t="31212" x="3254375" y="4094163"/>
          <p14:tracePt t="31222" x="3254375" y="4113213"/>
          <p14:tracePt t="31228" x="3254375" y="4122738"/>
          <p14:tracePt t="31245" x="3254375" y="4140200"/>
          <p14:tracePt t="31326" x="3254375" y="4149725"/>
          <p14:tracePt t="31357" x="3254375" y="4159250"/>
          <p14:tracePt t="31524" x="3254375" y="4149725"/>
          <p14:tracePt t="31548" x="3263900" y="4130675"/>
          <p14:tracePt t="31555" x="3281363" y="4122738"/>
          <p14:tracePt t="31563" x="3281363" y="4113213"/>
          <p14:tracePt t="31581" x="3290888" y="4094163"/>
          <p14:tracePt t="31597" x="3300413" y="4086225"/>
          <p14:tracePt t="31606" x="3300413" y="4076700"/>
          <p14:tracePt t="31617" x="3309938" y="4067175"/>
          <p14:tracePt t="31644" x="3317875" y="4057650"/>
          <p14:tracePt t="31781" x="3327400" y="4057650"/>
          <p14:tracePt t="31797" x="3327400" y="4067175"/>
          <p14:tracePt t="31805" x="3327400" y="4076700"/>
          <p14:tracePt t="31829" x="3327400" y="4094163"/>
          <p14:tracePt t="31838" x="3317875" y="4103688"/>
          <p14:tracePt t="31867" x="3317875" y="4113213"/>
          <p14:tracePt t="31893" x="3317875" y="4122738"/>
          <p14:tracePt t="31910" x="3309938" y="4130675"/>
          <p14:tracePt t="31925" x="3309938" y="4140200"/>
          <p14:tracePt t="32276" x="3327400" y="4122738"/>
          <p14:tracePt t="32476" x="3336925" y="4113213"/>
          <p14:tracePt t="32572" x="3336925" y="4103688"/>
          <p14:tracePt t="32587" x="3346450" y="4094163"/>
          <p14:tracePt t="32603" x="3346450" y="4086225"/>
          <p14:tracePt t="32612" x="3346450" y="4076700"/>
          <p14:tracePt t="32628" x="3363913" y="4057650"/>
          <p14:tracePt t="32652" x="3373438" y="4057650"/>
          <p14:tracePt t="32712" x="3382963" y="4049713"/>
          <p14:tracePt t="33302" x="3400425" y="4049713"/>
          <p14:tracePt t="33310" x="3409950" y="4049713"/>
          <p14:tracePt t="33326" x="3419475" y="4049713"/>
          <p14:tracePt t="33405" x="3436938" y="4049713"/>
          <p14:tracePt t="33445" x="3446463" y="4049713"/>
          <p14:tracePt t="33517" x="3455988" y="4049713"/>
          <p14:tracePt t="33587" x="3463925" y="4049713"/>
          <p14:tracePt t="33653" x="3482975" y="4049713"/>
          <p14:tracePt t="33685" x="3490913" y="4049713"/>
          <p14:tracePt t="33720" x="3500438" y="4057650"/>
          <p14:tracePt t="33742" x="3500438" y="4067175"/>
          <p14:tracePt t="33958" x="3500438" y="4057650"/>
          <p14:tracePt t="34005" x="3500438" y="4040188"/>
          <p14:tracePt t="34046" x="3500438" y="4030663"/>
          <p14:tracePt t="34269" x="3500438" y="4040188"/>
          <p14:tracePt t="34276" x="3500438" y="4067175"/>
          <p14:tracePt t="34294" x="3500438" y="4076700"/>
          <p14:tracePt t="34300" x="3500438" y="4094163"/>
          <p14:tracePt t="34317" x="3500438" y="4103688"/>
          <p14:tracePt t="34349" x="3490913" y="4113213"/>
          <p14:tracePt t="34470" x="3490913" y="4122738"/>
          <p14:tracePt t="34485" x="3500438" y="4113213"/>
          <p14:tracePt t="34493" x="3500438" y="4094163"/>
          <p14:tracePt t="34501" x="3536950" y="4049713"/>
          <p14:tracePt t="34511" x="3536950" y="4021138"/>
          <p14:tracePt t="34517" x="3546475" y="3984625"/>
          <p14:tracePt t="34523" x="3556000" y="3948113"/>
          <p14:tracePt t="34532" x="3563938" y="3930650"/>
          <p14:tracePt t="34539" x="3582988" y="3894138"/>
          <p14:tracePt t="34555" x="3582988" y="3875088"/>
          <p14:tracePt t="34563" x="3592513" y="3867150"/>
          <p14:tracePt t="34589" x="3592513" y="3857625"/>
          <p14:tracePt t="34741" x="3592513" y="3867150"/>
          <p14:tracePt t="34749" x="3592513" y="3875088"/>
          <p14:tracePt t="34757" x="3592513" y="3884613"/>
          <p14:tracePt t="34767" x="3582988" y="3903663"/>
          <p14:tracePt t="34772" x="3582988" y="3911600"/>
          <p14:tracePt t="34782" x="3582988" y="3940175"/>
          <p14:tracePt t="34787" x="3582988" y="3948113"/>
          <p14:tracePt t="34795" x="3582988" y="3976688"/>
          <p14:tracePt t="34804" x="3582988" y="3984625"/>
          <p14:tracePt t="34812" x="3582988" y="4003675"/>
          <p14:tracePt t="34820" x="3582988" y="4030663"/>
          <p14:tracePt t="34828" x="3563938" y="4049713"/>
          <p14:tracePt t="34845" x="3563938" y="4067175"/>
          <p14:tracePt t="34852" x="3546475" y="4086225"/>
          <p14:tracePt t="34878" x="3546475" y="4094163"/>
          <p14:tracePt t="34884" x="3546475" y="4113213"/>
          <p14:tracePt t="34908" x="3546475" y="4122738"/>
          <p14:tracePt t="34916" x="3546475" y="4130675"/>
          <p14:tracePt t="34926" x="3546475" y="4149725"/>
          <p14:tracePt t="34932" x="3536950" y="4159250"/>
          <p14:tracePt t="34940" x="3536950" y="4167188"/>
          <p14:tracePt t="34956" x="3536950" y="4186238"/>
          <p14:tracePt t="34973" x="3536950" y="4203700"/>
          <p14:tracePt t="34982" x="3536950" y="4213225"/>
          <p14:tracePt t="34987" x="3556000" y="4249738"/>
          <p14:tracePt t="34995" x="3582988" y="4259263"/>
          <p14:tracePt t="35004" x="3629025" y="4286250"/>
          <p14:tracePt t="35012" x="3656013" y="4313238"/>
          <p14:tracePt t="35020" x="3665538" y="4322763"/>
          <p14:tracePt t="35028" x="3692525" y="4332288"/>
          <p14:tracePt t="35036" x="3702050" y="4340225"/>
          <p14:tracePt t="35044" x="3709988" y="4349750"/>
          <p14:tracePt t="35101" x="3729038" y="4349750"/>
          <p14:tracePt t="35110" x="3738563" y="4349750"/>
          <p14:tracePt t="35118" x="3746500" y="4349750"/>
          <p14:tracePt t="35125" x="3775075" y="4349750"/>
          <p14:tracePt t="35135" x="3783013" y="4332288"/>
          <p14:tracePt t="35140" x="3792538" y="4295775"/>
          <p14:tracePt t="35149" x="3802063" y="4268788"/>
          <p14:tracePt t="35155" x="3802063" y="4240213"/>
          <p14:tracePt t="35166" x="3802063" y="4222750"/>
          <p14:tracePt t="35171" x="3802063" y="4195763"/>
          <p14:tracePt t="35181" x="3802063" y="4186238"/>
          <p14:tracePt t="35187" x="3802063" y="4167188"/>
          <p14:tracePt t="35285" x="3802063" y="4159250"/>
          <p14:tracePt t="35293" x="3802063" y="4149725"/>
          <p14:tracePt t="35310" x="3802063" y="4130675"/>
          <p14:tracePt t="35317" x="3802063" y="4122738"/>
          <p14:tracePt t="35325" x="3802063" y="4113213"/>
          <p14:tracePt t="35332" x="3802063" y="4103688"/>
          <p14:tracePt t="35340" x="3802063" y="4086225"/>
          <p14:tracePt t="35364" x="3792538" y="4067175"/>
          <p14:tracePt t="35388" x="3783013" y="4057650"/>
          <p14:tracePt t="35469" x="3775075" y="4057650"/>
          <p14:tracePt t="35485" x="3756025" y="4057650"/>
          <p14:tracePt t="35517" x="3746500" y="4057650"/>
          <p14:tracePt t="35587" x="3738563" y="4057650"/>
          <p14:tracePt t="35645" x="3729038" y="4049713"/>
          <p14:tracePt t="35653" x="3729038" y="4040188"/>
          <p14:tracePt t="35669" x="3729038" y="4030663"/>
          <p14:tracePt t="35676" x="3729038" y="4021138"/>
          <p14:tracePt t="35684" x="3729038" y="3994150"/>
          <p14:tracePt t="35700" x="3729038" y="3984625"/>
          <p14:tracePt t="35709" x="3729038" y="3976688"/>
          <p14:tracePt t="35716" x="3746500" y="3957638"/>
          <p14:tracePt t="35732" x="3756025" y="3948113"/>
          <p14:tracePt t="35742" x="3765550" y="3940175"/>
          <p14:tracePt t="35751" x="3765550" y="3921125"/>
          <p14:tracePt t="35758" x="3783013" y="3903663"/>
          <p14:tracePt t="35764" x="3792538" y="3894138"/>
          <p14:tracePt t="35780" x="3802063" y="3884613"/>
          <p14:tracePt t="35796" x="3802063" y="3875088"/>
          <p14:tracePt t="35820" x="3802063" y="3867150"/>
          <p14:tracePt t="35852" x="3802063" y="3857625"/>
          <p14:tracePt t="36125" x="3802063" y="3867150"/>
          <p14:tracePt t="36131" x="3810000" y="3875088"/>
          <p14:tracePt t="36166" x="3819525" y="3884613"/>
          <p14:tracePt t="36173" x="3829050" y="3911600"/>
          <p14:tracePt t="36189" x="3829050" y="3921125"/>
          <p14:tracePt t="36200" x="3829050" y="3940175"/>
          <p14:tracePt t="36204" x="3846513" y="3957638"/>
          <p14:tracePt t="36220" x="3846513" y="3984625"/>
          <p14:tracePt t="36228" x="3856038" y="4003675"/>
          <p14:tracePt t="36244" x="3856038" y="4013200"/>
          <p14:tracePt t="36252" x="3856038" y="4030663"/>
          <p14:tracePt t="36261" x="3865563" y="4049713"/>
          <p14:tracePt t="36276" x="3865563" y="4057650"/>
          <p14:tracePt t="36299" x="3865563" y="4076700"/>
          <p14:tracePt t="36315" x="3865563" y="4086225"/>
          <p14:tracePt t="36331" x="3865563" y="4122738"/>
          <p14:tracePt t="36339" x="3865563" y="4130675"/>
          <p14:tracePt t="36348" x="3865563" y="4140200"/>
          <p14:tracePt t="36356" x="3865563" y="4159250"/>
          <p14:tracePt t="36373" x="3865563" y="4167188"/>
          <p14:tracePt t="36381" x="3865563" y="4176713"/>
          <p14:tracePt t="36429" x="3856038" y="4195763"/>
          <p14:tracePt t="36453" x="3846513" y="4203700"/>
          <p14:tracePt t="36463" x="3838575" y="4213225"/>
          <p14:tracePt t="36485" x="3829050" y="4222750"/>
          <p14:tracePt t="36501" x="3819525" y="4222750"/>
          <p14:tracePt t="36510" x="3802063" y="4232275"/>
          <p14:tracePt t="36525" x="3792538" y="4240213"/>
          <p14:tracePt t="36549" x="3783013" y="4249738"/>
          <p14:tracePt t="36557" x="3775075" y="4249738"/>
          <p14:tracePt t="36573" x="3765550" y="4259263"/>
          <p14:tracePt t="37056" x="3775075" y="4259263"/>
          <p14:tracePt t="37088" x="3783013" y="4249738"/>
          <p14:tracePt t="37213" x="3792538" y="4249738"/>
          <p14:tracePt t="39221" x="3783013" y="4249738"/>
          <p14:tracePt t="39236" x="3765550" y="4249738"/>
          <p14:tracePt t="39485" x="3756025" y="4240213"/>
          <p14:tracePt t="39495" x="3756025" y="4222750"/>
          <p14:tracePt t="39502" x="3756025" y="4203700"/>
          <p14:tracePt t="39513" x="3756025" y="4167188"/>
          <p14:tracePt t="39517" x="3765550" y="4140200"/>
          <p14:tracePt t="39528" x="3792538" y="4086225"/>
          <p14:tracePt t="39532" x="3838575" y="4040188"/>
          <p14:tracePt t="39542" x="3892550" y="3984625"/>
          <p14:tracePt t="39548" x="3938588" y="3940175"/>
          <p14:tracePt t="39557" x="4002088" y="3884613"/>
          <p14:tracePt t="39565" x="4057650" y="3848100"/>
          <p14:tracePt t="39573" x="4094163" y="3803650"/>
          <p14:tracePt t="39580" x="4111625" y="3784600"/>
          <p14:tracePt t="39589" x="4157663" y="3748088"/>
          <p14:tracePt t="39597" x="4157663" y="3738563"/>
          <p14:tracePt t="39605" x="4184650" y="3730625"/>
          <p14:tracePt t="39620" x="4202113" y="3721100"/>
          <p14:tracePt t="39636" x="4230688" y="3702050"/>
          <p14:tracePt t="39645" x="4230688" y="3694113"/>
          <p14:tracePt t="39653" x="4248150" y="3684588"/>
          <p14:tracePt t="39660" x="4267200" y="3665538"/>
          <p14:tracePt t="39668" x="4275138" y="3657600"/>
          <p14:tracePt t="39676" x="4294188" y="3638550"/>
          <p14:tracePt t="39684" x="4311650" y="3629025"/>
          <p14:tracePt t="39696" x="4357688" y="3602038"/>
          <p14:tracePt t="39700" x="4367213" y="3592513"/>
          <p14:tracePt t="39712" x="4394200" y="3584575"/>
          <p14:tracePt t="39717" x="4413250" y="3565525"/>
          <p14:tracePt t="39728" x="4430713" y="3548063"/>
          <p14:tracePt t="39733" x="4448175" y="3538538"/>
          <p14:tracePt t="39743" x="4467225" y="3511550"/>
          <p14:tracePt t="39749" x="4494213" y="3492500"/>
          <p14:tracePt t="39757" x="4521200" y="3475038"/>
          <p14:tracePt t="39765" x="4540250" y="3455988"/>
          <p14:tracePt t="39773" x="4557713" y="3438525"/>
          <p14:tracePt t="39781" x="4594225" y="3402013"/>
          <p14:tracePt t="39788" x="4613275" y="3392488"/>
          <p14:tracePt t="39796" x="4659313" y="3365500"/>
          <p14:tracePt t="39805" x="4686300" y="3338513"/>
          <p14:tracePt t="39814" x="4730750" y="3309938"/>
          <p14:tracePt t="39820" x="4759325" y="3282950"/>
          <p14:tracePt t="39830" x="4803775" y="3273425"/>
          <p14:tracePt t="39836" x="4832350" y="3246438"/>
          <p14:tracePt t="39844" x="4876800" y="3219450"/>
          <p14:tracePt t="39852" x="4922838" y="3200400"/>
          <p14:tracePt t="39862" x="4968875" y="3173413"/>
          <p14:tracePt t="39868" x="4986338" y="3163888"/>
          <p14:tracePt t="39876" x="5032375" y="3146425"/>
          <p14:tracePt t="39895" x="5122863" y="3109913"/>
          <p14:tracePt t="39900" x="5151438" y="3100388"/>
          <p14:tracePt t="39909" x="5195888" y="3082925"/>
          <p14:tracePt t="39916" x="5232400" y="3073400"/>
          <p14:tracePt t="39926" x="5297488" y="3036888"/>
          <p14:tracePt t="39932" x="5341938" y="3009900"/>
          <p14:tracePt t="39940" x="5378450" y="3000375"/>
          <p14:tracePt t="39948" x="5414963" y="2982913"/>
          <p14:tracePt t="39956" x="5451475" y="2963863"/>
          <p14:tracePt t="39964" x="5470525" y="2954338"/>
          <p14:tracePt t="39972" x="5497513" y="2946400"/>
          <p14:tracePt t="39980" x="5524500" y="2936875"/>
          <p14:tracePt t="39988" x="5561013" y="2917825"/>
          <p14:tracePt t="39995" x="5570538" y="2909888"/>
          <p14:tracePt t="40012" x="5597525" y="2900363"/>
          <p14:tracePt t="40021" x="5607050" y="2900363"/>
          <p14:tracePt t="40029" x="5624513" y="2890838"/>
          <p14:tracePt t="40037" x="5643563" y="2873375"/>
          <p14:tracePt t="40053" x="5661025" y="2863850"/>
          <p14:tracePt t="40063" x="5680075" y="2854325"/>
          <p14:tracePt t="40082" x="5716588" y="2836863"/>
          <p14:tracePt t="40093" x="5724525" y="2827338"/>
          <p14:tracePt t="40108" x="5724525" y="2817813"/>
          <p14:tracePt t="40116" x="5734050" y="2808288"/>
          <p14:tracePt t="40156" x="5734050" y="2800350"/>
          <p14:tracePt t="40172" x="5724525" y="2781300"/>
          <p14:tracePt t="40180" x="5697538" y="2781300"/>
          <p14:tracePt t="40188" x="5643563" y="2781300"/>
          <p14:tracePt t="40197" x="5580063" y="2763838"/>
          <p14:tracePt t="40203" x="5487988" y="2735263"/>
          <p14:tracePt t="40213" x="5424488" y="2717800"/>
          <p14:tracePt t="40221" x="5351463" y="2698750"/>
          <p14:tracePt t="40231" x="5268913" y="2671763"/>
          <p14:tracePt t="40237" x="5214938" y="2654300"/>
          <p14:tracePt t="40244" x="5178425" y="2635250"/>
          <p14:tracePt t="40253" x="5132388" y="2617788"/>
          <p14:tracePt t="40269" x="5114925" y="2598738"/>
          <p14:tracePt t="40285" x="5114925" y="2581275"/>
          <p14:tracePt t="40293" x="5114925" y="2571750"/>
          <p14:tracePt t="40311" x="5114925" y="2562225"/>
          <p14:tracePt t="40316" x="5095875" y="2544763"/>
          <p14:tracePt t="40332" x="5086350" y="2517775"/>
          <p14:tracePt t="40351" x="5068888" y="2471738"/>
          <p14:tracePt t="40356" x="5049838" y="2452688"/>
          <p14:tracePt t="40364" x="5022850" y="2416175"/>
          <p14:tracePt t="40372" x="4995863" y="2389188"/>
          <p14:tracePt t="40382" x="4978400" y="2371725"/>
          <p14:tracePt t="40388" x="4959350" y="2343150"/>
          <p14:tracePt t="40397" x="4932363" y="2316163"/>
          <p14:tracePt t="40404" x="4922838" y="2298700"/>
          <p14:tracePt t="40621" x="4922838" y="2289175"/>
          <p14:tracePt t="40631" x="4913313" y="2289175"/>
          <p14:tracePt t="40637" x="4905375" y="2289175"/>
          <p14:tracePt t="40644" x="4895850" y="2289175"/>
          <p14:tracePt t="40652" x="4886325" y="2289175"/>
          <p14:tracePt t="40660" x="4859338" y="2298700"/>
          <p14:tracePt t="40668" x="4849813" y="2306638"/>
          <p14:tracePt t="40676" x="4849813" y="2316163"/>
          <p14:tracePt t="40683" x="4832350" y="2316163"/>
          <p14:tracePt t="40696" x="4822825" y="2325688"/>
          <p14:tracePt t="40702" x="4813300" y="2335213"/>
          <p14:tracePt t="40714" x="4803775" y="2335213"/>
          <p14:tracePt t="40716" x="4786313" y="2352675"/>
          <p14:tracePt t="40726" x="4776788" y="2352675"/>
          <p14:tracePt t="40748" x="4767263" y="2352675"/>
          <p14:tracePt t="40757" x="4759325" y="2362200"/>
          <p14:tracePt t="40764" x="4749800" y="2362200"/>
          <p14:tracePt t="40790" x="4740275" y="2371725"/>
          <p14:tracePt t="41469" x="4749800" y="2371725"/>
          <p14:tracePt t="41558" x="4749800" y="2362200"/>
          <p14:tracePt t="44661" x="4740275" y="2362200"/>
          <p14:tracePt t="44675" x="4730750" y="2362200"/>
          <p14:tracePt t="45716" x="4740275" y="2362200"/>
          <p14:tracePt t="45724" x="4749800" y="2362200"/>
          <p14:tracePt t="45731" x="4767263" y="2362200"/>
          <p14:tracePt t="45748" x="4786313" y="2362200"/>
          <p14:tracePt t="45756" x="4803775" y="2352675"/>
          <p14:tracePt t="45763" x="4813300" y="2352675"/>
          <p14:tracePt t="45771" x="4822825" y="2352675"/>
          <p14:tracePt t="45780" x="4832350" y="2352675"/>
          <p14:tracePt t="45788" x="4849813" y="2352675"/>
          <p14:tracePt t="45804" x="4859338" y="2352675"/>
          <p14:tracePt t="45828" x="4868863" y="2352675"/>
          <p14:tracePt t="45836" x="4905375" y="2352675"/>
          <p14:tracePt t="45845" x="4932363" y="2352675"/>
          <p14:tracePt t="45853" x="4949825" y="2352675"/>
          <p14:tracePt t="45861" x="4995863" y="2352675"/>
          <p14:tracePt t="45868" x="5014913" y="2352675"/>
          <p14:tracePt t="45879" x="5032375" y="2352675"/>
          <p14:tracePt t="45884" x="5032375" y="2343150"/>
          <p14:tracePt t="45892" x="5049838" y="2335213"/>
          <p14:tracePt t="45900" x="5068888" y="2335213"/>
          <p14:tracePt t="45908" x="5086350" y="2316163"/>
          <p14:tracePt t="45917" x="5095875" y="2306638"/>
          <p14:tracePt t="45927" x="5114925" y="2306638"/>
          <p14:tracePt t="45933" x="5132388" y="2298700"/>
          <p14:tracePt t="45945" x="5141913" y="2298700"/>
          <p14:tracePt t="45948" x="5159375" y="2289175"/>
          <p14:tracePt t="45958" x="5168900" y="2289175"/>
          <p14:tracePt t="45964" x="5178425" y="2289175"/>
          <p14:tracePt t="45980" x="5214938" y="2289175"/>
          <p14:tracePt t="45988" x="5251450" y="2289175"/>
          <p14:tracePt t="45997" x="5260975" y="2289175"/>
          <p14:tracePt t="46004" x="5305425" y="2289175"/>
          <p14:tracePt t="46012" x="5341938" y="2289175"/>
          <p14:tracePt t="46020" x="5378450" y="2289175"/>
          <p14:tracePt t="46029" x="5414963" y="2289175"/>
          <p14:tracePt t="46036" x="5461000" y="2289175"/>
          <p14:tracePt t="46044" x="5497513" y="2289175"/>
          <p14:tracePt t="46052" x="5524500" y="2289175"/>
          <p14:tracePt t="46060" x="5561013" y="2289175"/>
          <p14:tracePt t="46068" x="5570538" y="2289175"/>
          <p14:tracePt t="46076" x="5607050" y="2289175"/>
          <p14:tracePt t="46084" x="5616575" y="2289175"/>
          <p14:tracePt t="46100" x="5643563" y="2289175"/>
          <p14:tracePt t="46116" x="5653088" y="2289175"/>
          <p14:tracePt t="46125" x="5661025" y="2289175"/>
          <p14:tracePt t="46131" x="5688013" y="2289175"/>
          <p14:tracePt t="46141" x="5697538" y="2289175"/>
          <p14:tracePt t="46148" x="5724525" y="2289175"/>
          <p14:tracePt t="46164" x="5743575" y="2289175"/>
          <p14:tracePt t="46173" x="5770563" y="2289175"/>
          <p14:tracePt t="46181" x="5780088" y="2289175"/>
          <p14:tracePt t="46189" x="5789613" y="2289175"/>
          <p14:tracePt t="46197" x="5807075" y="2289175"/>
          <p14:tracePt t="46211" x="5816600" y="2289175"/>
          <p14:tracePt t="46212" x="5826125" y="2289175"/>
          <p14:tracePt t="46220" x="5834063" y="2289175"/>
          <p14:tracePt t="46228" x="5843588" y="2289175"/>
          <p14:tracePt t="46236" x="5853113" y="2289175"/>
          <p14:tracePt t="46244" x="5870575" y="2289175"/>
          <p14:tracePt t="46252" x="5889625" y="2289175"/>
          <p14:tracePt t="46260" x="5907088" y="2289175"/>
          <p14:tracePt t="46268" x="5916613" y="2289175"/>
          <p14:tracePt t="46276" x="5935663" y="2289175"/>
          <p14:tracePt t="46292" x="5943600" y="2289175"/>
          <p14:tracePt t="46300" x="5962650" y="2298700"/>
          <p14:tracePt t="46308" x="5972175" y="2306638"/>
          <p14:tracePt t="46316" x="5980113" y="2306638"/>
          <p14:tracePt t="46334" x="5999163" y="2316163"/>
          <p14:tracePt t="46469" x="6007100" y="2325688"/>
          <p14:tracePt t="46485" x="6007100" y="2335213"/>
          <p14:tracePt t="46500" x="6007100" y="2343150"/>
          <p14:tracePt t="46516" x="6007100" y="2352675"/>
          <p14:tracePt t="46524" x="6007100" y="2362200"/>
          <p14:tracePt t="46532" x="6007100" y="2379663"/>
          <p14:tracePt t="46548" x="6007100" y="2389188"/>
          <p14:tracePt t="46556" x="6007100" y="2398713"/>
          <p14:tracePt t="46564" x="6016625" y="2425700"/>
          <p14:tracePt t="46572" x="6016625" y="2435225"/>
          <p14:tracePt t="46580" x="6016625" y="2444750"/>
          <p14:tracePt t="46588" x="6016625" y="2462213"/>
          <p14:tracePt t="46596" x="6016625" y="2471738"/>
          <p14:tracePt t="46604" x="6016625" y="2481263"/>
          <p14:tracePt t="46612" x="6016625" y="2508250"/>
          <p14:tracePt t="46620" x="6016625" y="2517775"/>
          <p14:tracePt t="46636" x="6016625" y="2525713"/>
          <p14:tracePt t="46652" x="6016625" y="2544763"/>
          <p14:tracePt t="46749" x="6016625" y="2554288"/>
          <p14:tracePt t="46774" x="6016625" y="2562225"/>
          <p14:tracePt t="46792" x="6007100" y="2571750"/>
          <p14:tracePt t="46799" x="5989638" y="2581275"/>
          <p14:tracePt t="47007" x="5989638" y="2562225"/>
          <p14:tracePt t="47029" x="5989638" y="2554288"/>
          <p14:tracePt t="47040" x="5980113" y="2535238"/>
          <p14:tracePt t="47046" x="5980113" y="2525713"/>
          <p14:tracePt t="47052" x="5980113" y="2517775"/>
          <p14:tracePt t="47060" x="5980113" y="2508250"/>
          <p14:tracePt t="47068" x="5980113" y="2481263"/>
          <p14:tracePt t="47076" x="5980113" y="2462213"/>
          <p14:tracePt t="47084" x="5980113" y="2452688"/>
          <p14:tracePt t="47091" x="5980113" y="2435225"/>
          <p14:tracePt t="47100" x="5980113" y="2416175"/>
          <p14:tracePt t="47108" x="5980113" y="2389188"/>
          <p14:tracePt t="47115" x="5980113" y="2371725"/>
          <p14:tracePt t="47124" x="5980113" y="2352675"/>
          <p14:tracePt t="47132" x="5980113" y="2335213"/>
          <p14:tracePt t="47141" x="5980113" y="2325688"/>
          <p14:tracePt t="47156" x="5980113" y="2306638"/>
          <p14:tracePt t="47177" x="5980113" y="2298700"/>
          <p14:tracePt t="47189" x="5980113" y="2289175"/>
          <p14:tracePt t="47221" x="5989638" y="2279650"/>
          <p14:tracePt t="47262" x="5989638" y="2270125"/>
          <p14:tracePt t="47342" x="5999163" y="2262188"/>
          <p14:tracePt t="47445" x="5999163" y="2243138"/>
          <p14:tracePt t="47469" x="6007100" y="2233613"/>
          <p14:tracePt t="47485" x="6016625" y="2225675"/>
          <p14:tracePt t="47517" x="6026150" y="2216150"/>
          <p14:tracePt t="47533" x="6035675" y="2216150"/>
          <p14:tracePt t="47564" x="6053138" y="2216150"/>
          <p14:tracePt t="47572" x="6062663" y="2206625"/>
          <p14:tracePt t="47604" x="6072188" y="2197100"/>
          <p14:tracePt t="47628" x="6089650" y="2197100"/>
          <p14:tracePt t="47636" x="6116638" y="2189163"/>
          <p14:tracePt t="47652" x="6145213" y="2179638"/>
          <p14:tracePt t="47660" x="6153150" y="2179638"/>
          <p14:tracePt t="47668" x="6189663" y="2179638"/>
          <p14:tracePt t="47676" x="6208713" y="2179638"/>
          <p14:tracePt t="47684" x="6235700" y="2179638"/>
          <p14:tracePt t="47692" x="6262688" y="2179638"/>
          <p14:tracePt t="47700" x="6291263" y="2179638"/>
          <p14:tracePt t="47708" x="6335713" y="2179638"/>
          <p14:tracePt t="47716" x="6362700" y="2179638"/>
          <p14:tracePt t="47724" x="6399213" y="2179638"/>
          <p14:tracePt t="47732" x="6445250" y="2179638"/>
          <p14:tracePt t="47741" x="6481763" y="2179638"/>
          <p14:tracePt t="47747" x="6527800" y="2179638"/>
          <p14:tracePt t="47757" x="6564313" y="2179638"/>
          <p14:tracePt t="47763" x="6600825" y="2179638"/>
          <p14:tracePt t="47771" x="6637338" y="2189163"/>
          <p14:tracePt t="47779" x="6654800" y="2189163"/>
          <p14:tracePt t="47788" x="6664325" y="2189163"/>
          <p14:tracePt t="47796" x="6681788" y="2189163"/>
          <p14:tracePt t="47804" x="6691313" y="2189163"/>
          <p14:tracePt t="47907" x="6700838" y="2189163"/>
          <p14:tracePt t="47923" x="6718300" y="2189163"/>
          <p14:tracePt t="47931" x="6727825" y="2189163"/>
          <p14:tracePt t="47940" x="6746875" y="2189163"/>
          <p14:tracePt t="47948" x="6754813" y="2189163"/>
          <p14:tracePt t="47957" x="6764338" y="2189163"/>
          <p14:tracePt t="48117" x="6764338" y="2197100"/>
          <p14:tracePt t="48143" x="6764338" y="2206625"/>
          <p14:tracePt t="48165" x="6764338" y="2225675"/>
          <p14:tracePt t="48229" x="6754813" y="2243138"/>
          <p14:tracePt t="48238" x="6737350" y="2262188"/>
          <p14:tracePt t="48253" x="6727825" y="2270125"/>
          <p14:tracePt t="48269" x="6718300" y="2289175"/>
          <p14:tracePt t="48275" x="6710363" y="2306638"/>
          <p14:tracePt t="48283" x="6700838" y="2316163"/>
          <p14:tracePt t="48292" x="6691313" y="2325688"/>
          <p14:tracePt t="48308" x="6681788" y="2352675"/>
          <p14:tracePt t="48324" x="6681788" y="2362200"/>
          <p14:tracePt t="48332" x="6681788" y="2389188"/>
          <p14:tracePt t="48348" x="6681788" y="2398713"/>
          <p14:tracePt t="48364" x="6681788" y="2416175"/>
          <p14:tracePt t="48373" x="6673850" y="2425700"/>
          <p14:tracePt t="48396" x="6673850" y="2435225"/>
          <p14:tracePt t="48412" x="6673850" y="2444750"/>
          <p14:tracePt t="48428" x="6673850" y="2462213"/>
          <p14:tracePt t="48445" x="6664325" y="2481263"/>
          <p14:tracePt t="48541" x="6664325" y="2498725"/>
          <p14:tracePt t="48558" x="6664325" y="2508250"/>
          <p14:tracePt t="48581" x="6664325" y="2517775"/>
          <p14:tracePt t="48597" x="6664325" y="2525713"/>
          <p14:tracePt t="48621" x="6664325" y="2544763"/>
          <p14:tracePt t="48749" x="6654800" y="2544763"/>
          <p14:tracePt t="48758" x="6618288" y="2544763"/>
          <p14:tracePt t="48765" x="6581775" y="2544763"/>
          <p14:tracePt t="48775" x="6537325" y="2544763"/>
          <p14:tracePt t="48788" x="6518275" y="2544763"/>
          <p14:tracePt t="48796" x="6500813" y="2544763"/>
          <p14:tracePt t="48812" x="6491288" y="2544763"/>
          <p14:tracePt t="48838" x="6472238" y="2544763"/>
          <p14:tracePt t="48844" x="6464300" y="2544763"/>
          <p14:tracePt t="48860" x="6454775" y="2544763"/>
          <p14:tracePt t="48875" x="6435725" y="2554288"/>
          <p14:tracePt t="48884" x="6427788" y="2554288"/>
          <p14:tracePt t="48893" x="6408738" y="2554288"/>
          <p14:tracePt t="48900" x="6381750" y="2554288"/>
          <p14:tracePt t="48908" x="6362700" y="2554288"/>
          <p14:tracePt t="48916" x="6335713" y="2554288"/>
          <p14:tracePt t="48925" x="6318250" y="2554288"/>
          <p14:tracePt t="48932" x="6299200" y="2554288"/>
          <p14:tracePt t="48941" x="6281738" y="2554288"/>
          <p14:tracePt t="48948" x="6272213" y="2554288"/>
          <p14:tracePt t="48958" x="6245225" y="2554288"/>
          <p14:tracePt t="48964" x="6235700" y="2554288"/>
          <p14:tracePt t="48974" x="6208713" y="2554288"/>
          <p14:tracePt t="48997" x="6189663" y="2554288"/>
          <p14:tracePt t="49009" x="6181725" y="2554288"/>
          <p14:tracePt t="49013" x="6162675" y="2554288"/>
          <p14:tracePt t="49023" x="6153150" y="2554288"/>
          <p14:tracePt t="49029" x="6145213" y="2554288"/>
          <p14:tracePt t="49045" x="6135688" y="2554288"/>
          <p14:tracePt t="49117" x="6126163" y="2554288"/>
          <p14:tracePt t="49237" x="6116638" y="2554288"/>
          <p14:tracePt t="49261" x="6126163" y="2544763"/>
          <p14:tracePt t="49269" x="6135688" y="2544763"/>
          <p14:tracePt t="49276" x="6162675" y="2535238"/>
          <p14:tracePt t="49284" x="6199188" y="2508250"/>
          <p14:tracePt t="49293" x="6218238" y="2508250"/>
          <p14:tracePt t="49300" x="6254750" y="2498725"/>
          <p14:tracePt t="49308" x="6291263" y="2489200"/>
          <p14:tracePt t="49316" x="6318250" y="2489200"/>
          <p14:tracePt t="49324" x="6354763" y="2481263"/>
          <p14:tracePt t="49331" x="6381750" y="2462213"/>
          <p14:tracePt t="49341" x="6399213" y="2452688"/>
          <p14:tracePt t="49348" x="6408738" y="2452688"/>
          <p14:tracePt t="49357" x="6418263" y="2452688"/>
          <p14:tracePt t="49364" x="6427788" y="2444750"/>
          <p14:tracePt t="49380" x="6454775" y="2435225"/>
          <p14:tracePt t="49396" x="6454775" y="2425700"/>
          <p14:tracePt t="49423" x="6464300" y="2416175"/>
          <p14:tracePt t="50041" x="6454775" y="2408238"/>
          <p14:tracePt t="50046" x="6435725" y="2408238"/>
          <p14:tracePt t="50055" x="6408738" y="2408238"/>
          <p14:tracePt t="50062" x="6372225" y="2408238"/>
          <p14:tracePt t="50069" x="6326188" y="2425700"/>
          <p14:tracePt t="50079" x="6281738" y="2435225"/>
          <p14:tracePt t="50084" x="6226175" y="2444750"/>
          <p14:tracePt t="50092" x="6181725" y="2471738"/>
          <p14:tracePt t="50100" x="6116638" y="2481263"/>
          <p14:tracePt t="50108" x="6080125" y="2489200"/>
          <p14:tracePt t="50116" x="6062663" y="2498725"/>
          <p14:tracePt t="50124" x="5999163" y="2525713"/>
          <p14:tracePt t="50132" x="5972175" y="2535238"/>
          <p14:tracePt t="50142" x="5916613" y="2554288"/>
          <p14:tracePt t="50148" x="5870575" y="2581275"/>
          <p14:tracePt t="50158" x="5834063" y="2608263"/>
          <p14:tracePt t="50164" x="5797550" y="2617788"/>
          <p14:tracePt t="50172" x="5761038" y="2654300"/>
          <p14:tracePt t="50182" x="5716588" y="2690813"/>
          <p14:tracePt t="50187" x="5670550" y="2727325"/>
          <p14:tracePt t="50197" x="5634038" y="2754313"/>
          <p14:tracePt t="50203" x="5570538" y="2790825"/>
          <p14:tracePt t="50212" x="5524500" y="2827338"/>
          <p14:tracePt t="50220" x="5461000" y="2863850"/>
          <p14:tracePt t="50228" x="5414963" y="2890838"/>
          <p14:tracePt t="50236" x="5351463" y="2927350"/>
          <p14:tracePt t="50244" x="5305425" y="2954338"/>
          <p14:tracePt t="50252" x="5241925" y="2973388"/>
          <p14:tracePt t="50260" x="5195888" y="3009900"/>
          <p14:tracePt t="50268" x="5141913" y="3017838"/>
          <p14:tracePt t="50276" x="5059363" y="3073400"/>
          <p14:tracePt t="50284" x="5049838" y="3100388"/>
          <p14:tracePt t="50292" x="5005388" y="3119438"/>
          <p14:tracePt t="50299" x="4941888" y="3146425"/>
          <p14:tracePt t="50308" x="4895850" y="3163888"/>
          <p14:tracePt t="50315" x="4876800" y="3173413"/>
          <p14:tracePt t="50324" x="4849813" y="3182938"/>
          <p14:tracePt t="50331" x="4786313" y="3219450"/>
          <p14:tracePt t="50341" x="4740275" y="3255963"/>
          <p14:tracePt t="50348" x="4676775" y="3292475"/>
          <p14:tracePt t="50357" x="4630738" y="3319463"/>
          <p14:tracePt t="50364" x="4549775" y="3375025"/>
          <p14:tracePt t="50372" x="4467225" y="3429000"/>
          <p14:tracePt t="50380" x="4403725" y="3446463"/>
          <p14:tracePt t="50388" x="4321175" y="3519488"/>
          <p14:tracePt t="50396" x="4221163" y="3575050"/>
          <p14:tracePt t="50404" x="4157663" y="3621088"/>
          <p14:tracePt t="50412" x="4084638" y="3638550"/>
          <p14:tracePt t="50421" x="4011613" y="3711575"/>
          <p14:tracePt t="50428" x="3929063" y="3748088"/>
          <p14:tracePt t="50435" x="3883025" y="3784600"/>
          <p14:tracePt t="50444" x="3819525" y="3821113"/>
          <p14:tracePt t="50453" x="3775075" y="3848100"/>
          <p14:tracePt t="50460" x="3746500" y="3875088"/>
          <p14:tracePt t="50468" x="3702050" y="3903663"/>
          <p14:tracePt t="50476" x="3683000" y="3921125"/>
          <p14:tracePt t="50484" x="3646488" y="3940175"/>
          <p14:tracePt t="50493" x="3629025" y="3957638"/>
          <p14:tracePt t="50499" x="3600450" y="3994150"/>
          <p14:tracePt t="50508" x="3582988" y="4003675"/>
          <p14:tracePt t="50515" x="3563938" y="4013200"/>
          <p14:tracePt t="50524" x="3556000" y="4021138"/>
          <p14:tracePt t="50531" x="3546475" y="4021138"/>
          <p14:tracePt t="50661" x="3546475" y="4030663"/>
          <p14:tracePt t="50676" x="3546475" y="4057650"/>
          <p14:tracePt t="50718" x="3546475" y="4067175"/>
          <p14:tracePt t="50725" x="3563938" y="4067175"/>
          <p14:tracePt t="50733" x="3592513" y="4067175"/>
          <p14:tracePt t="50743" x="3600450" y="4067175"/>
          <p14:tracePt t="50748" x="3609975" y="4067175"/>
          <p14:tracePt t="50893" x="3563938" y="4067175"/>
          <p14:tracePt t="50901" x="3509963" y="4067175"/>
          <p14:tracePt t="50909" x="3455988" y="4067175"/>
          <p14:tracePt t="50917" x="3382963" y="4067175"/>
          <p14:tracePt t="50928" x="3309938" y="4067175"/>
          <p14:tracePt t="50933" x="3227388" y="4067175"/>
          <p14:tracePt t="50944" x="3117850" y="4049713"/>
          <p14:tracePt t="50948" x="3044825" y="4040188"/>
          <p14:tracePt t="50958" x="2944813" y="4021138"/>
          <p14:tracePt t="50964" x="2835275" y="4013200"/>
          <p14:tracePt t="50972" x="2789238" y="4003675"/>
          <p14:tracePt t="50980" x="2716213" y="3984625"/>
          <p14:tracePt t="50988" x="2708275" y="3984625"/>
          <p14:tracePt t="50996" x="2679700" y="3976688"/>
          <p14:tracePt t="51133" x="2679700" y="3967163"/>
          <p14:tracePt t="51143" x="2716213" y="3957638"/>
          <p14:tracePt t="51150" x="2725738" y="3948113"/>
          <p14:tracePt t="51160" x="2771775" y="3940175"/>
          <p14:tracePt t="51165" x="2881313" y="3940175"/>
          <p14:tracePt t="51177" x="2971800" y="3940175"/>
          <p14:tracePt t="51181" x="3081338" y="3940175"/>
          <p14:tracePt t="51188" x="3181350" y="3940175"/>
          <p14:tracePt t="51196" x="3236913" y="3940175"/>
          <p14:tracePt t="51204" x="3309938" y="3940175"/>
          <p14:tracePt t="51212" x="3400425" y="3940175"/>
          <p14:tracePt t="51220" x="3427413" y="3940175"/>
          <p14:tracePt t="51228" x="3473450" y="3948113"/>
          <p14:tracePt t="51245" x="3482975" y="3948113"/>
          <p14:tracePt t="51429" x="3490913" y="3948113"/>
          <p14:tracePt t="51437" x="3582988" y="3948113"/>
          <p14:tracePt t="51446" x="3729038" y="3948113"/>
          <p14:tracePt t="51454" x="3892550" y="3948113"/>
          <p14:tracePt t="51460" x="4084638" y="3948113"/>
          <p14:tracePt t="51468" x="4248150" y="3948113"/>
          <p14:tracePt t="51476" x="4467225" y="3948113"/>
          <p14:tracePt t="51484" x="4667250" y="3948113"/>
          <p14:tracePt t="51494" x="4849813" y="3948113"/>
          <p14:tracePt t="51500" x="5032375" y="3948113"/>
          <p14:tracePt t="51509" x="5241925" y="3911600"/>
          <p14:tracePt t="51516" x="5405438" y="3903663"/>
          <p14:tracePt t="51526" x="5551488" y="3867150"/>
          <p14:tracePt t="51532" x="5716588" y="3857625"/>
          <p14:tracePt t="51542" x="5862638" y="3857625"/>
          <p14:tracePt t="51548" x="6026150" y="3857625"/>
          <p14:tracePt t="51558" x="6208713" y="3857625"/>
          <p14:tracePt t="51564" x="6345238" y="3857625"/>
          <p14:tracePt t="51572" x="6491288" y="3857625"/>
          <p14:tracePt t="51580" x="6654800" y="3857625"/>
          <p14:tracePt t="51588" x="6800850" y="3857625"/>
          <p14:tracePt t="51596" x="6946900" y="3857625"/>
          <p14:tracePt t="51604" x="7092950" y="3857625"/>
          <p14:tracePt t="51612" x="7219950" y="3857625"/>
          <p14:tracePt t="51620" x="7366000" y="3857625"/>
          <p14:tracePt t="51628" x="7494588" y="3857625"/>
          <p14:tracePt t="51636" x="7621588" y="3857625"/>
          <p14:tracePt t="51644" x="7731125" y="3857625"/>
          <p14:tracePt t="51652" x="7858125" y="3857625"/>
          <p14:tracePt t="51660" x="7950200" y="3857625"/>
          <p14:tracePt t="51668" x="8059738" y="3857625"/>
          <p14:tracePt t="51678" x="8169275" y="3857625"/>
          <p14:tracePt t="51684" x="8296275" y="3857625"/>
          <p14:tracePt t="51693" x="8442325" y="3857625"/>
          <p14:tracePt t="51700" x="8588375" y="3857625"/>
          <p14:tracePt t="51710" x="8751888" y="3857625"/>
          <p14:tracePt t="51716" x="8934450" y="3857625"/>
          <p14:tracePt t="51724" x="9080500" y="3857625"/>
          <p14:tracePt t="53145" x="8924925" y="4013200"/>
          <p14:tracePt t="53148" x="8778875" y="4013200"/>
          <p14:tracePt t="53157" x="8615363" y="4013200"/>
          <p14:tracePt t="53164" x="8451850" y="4030663"/>
          <p14:tracePt t="53172" x="8305800" y="4040188"/>
          <p14:tracePt t="53180" x="8159750" y="4040188"/>
          <p14:tracePt t="53188" x="7994650" y="4040188"/>
          <p14:tracePt t="53196" x="7850188" y="4040188"/>
          <p14:tracePt t="53204" x="7740650" y="4040188"/>
          <p14:tracePt t="53212" x="7631113" y="4040188"/>
          <p14:tracePt t="53220" x="7521575" y="4040188"/>
          <p14:tracePt t="53228" x="7466013" y="4040188"/>
          <p14:tracePt t="53235" x="7439025" y="4040188"/>
          <p14:tracePt t="53244" x="7402513" y="4040188"/>
          <p14:tracePt t="53252" x="7385050" y="4040188"/>
          <p14:tracePt t="53268" x="7356475" y="4040188"/>
          <p14:tracePt t="53276" x="7348538" y="4030663"/>
          <p14:tracePt t="53300" x="7339013" y="4030663"/>
          <p14:tracePt t="53308" x="7319963" y="4030663"/>
          <p14:tracePt t="53316" x="7302500" y="4030663"/>
          <p14:tracePt t="53327" x="7248525" y="4030663"/>
          <p14:tracePt t="53331" x="7192963" y="4030663"/>
          <p14:tracePt t="53340" x="7092950" y="4030663"/>
          <p14:tracePt t="53348" x="7000875" y="4030663"/>
          <p14:tracePt t="53357" x="6873875" y="4030663"/>
          <p14:tracePt t="53363" x="6783388" y="4030663"/>
          <p14:tracePt t="53372" x="6654800" y="4030663"/>
          <p14:tracePt t="53380" x="6545263" y="4030663"/>
          <p14:tracePt t="53387" x="6454775" y="4021138"/>
          <p14:tracePt t="53397" x="6381750" y="4003675"/>
          <p14:tracePt t="53403" x="6318250" y="4003675"/>
          <p14:tracePt t="53411" x="6281738" y="3994150"/>
          <p14:tracePt t="53419" x="6218238" y="3994150"/>
          <p14:tracePt t="53428" x="6189663" y="3976688"/>
          <p14:tracePt t="53435" x="6162675" y="3976688"/>
          <p14:tracePt t="53445" x="6135688" y="3976688"/>
          <p14:tracePt t="53451" x="6116638" y="3976688"/>
          <p14:tracePt t="53460" x="6099175" y="3976688"/>
          <p14:tracePt t="53468" x="6080125" y="3976688"/>
          <p14:tracePt t="53476" x="6072188" y="3976688"/>
          <p14:tracePt t="53484" x="6053138" y="3976688"/>
          <p14:tracePt t="53500" x="6043613" y="3976688"/>
          <p14:tracePt t="53508" x="6035675" y="3976688"/>
          <p14:tracePt t="53516" x="6016625" y="3976688"/>
          <p14:tracePt t="53527" x="5999163" y="3976688"/>
          <p14:tracePt t="53531" x="5972175" y="3976688"/>
          <p14:tracePt t="53541" x="5953125" y="3976688"/>
          <p14:tracePt t="53547" x="5916613" y="3976688"/>
          <p14:tracePt t="53557" x="5907088" y="3976688"/>
          <p14:tracePt t="53563" x="5899150" y="3976688"/>
          <p14:tracePt t="53572" x="5880100" y="3976688"/>
          <p14:tracePt t="53580" x="5870575" y="3976688"/>
          <p14:tracePt t="53588" x="5862638" y="3976688"/>
          <p14:tracePt t="53596" x="5853113" y="3976688"/>
          <p14:tracePt t="53604" x="5843588" y="3976688"/>
          <p14:tracePt t="53612" x="5807075" y="3976688"/>
          <p14:tracePt t="53620" x="5780088" y="3976688"/>
          <p14:tracePt t="53628" x="5761038" y="3976688"/>
          <p14:tracePt t="53636" x="5707063" y="3976688"/>
          <p14:tracePt t="53643" x="5680075" y="3976688"/>
          <p14:tracePt t="53652" x="5634038" y="3976688"/>
          <p14:tracePt t="53660" x="5607050" y="3984625"/>
          <p14:tracePt t="53667" x="5551488" y="4003675"/>
          <p14:tracePt t="53676" x="5487988" y="4040188"/>
          <p14:tracePt t="53683" x="5424488" y="4057650"/>
          <p14:tracePt t="53692" x="5360988" y="4086225"/>
          <p14:tracePt t="53700" x="5287963" y="4130675"/>
          <p14:tracePt t="53708" x="5205413" y="4149725"/>
          <p14:tracePt t="53716" x="5168900" y="4176713"/>
          <p14:tracePt t="53723" x="5095875" y="4222750"/>
          <p14:tracePt t="53731" x="5032375" y="4259263"/>
          <p14:tracePt t="53740" x="4986338" y="4286250"/>
          <p14:tracePt t="53748" x="4932363" y="4303713"/>
          <p14:tracePt t="53757" x="4868863" y="4349750"/>
          <p14:tracePt t="53764" x="4822825" y="4368800"/>
          <p14:tracePt t="53772" x="4767263" y="4405313"/>
          <p14:tracePt t="53780" x="4749800" y="4413250"/>
          <p14:tracePt t="53787" x="4703763" y="4449763"/>
          <p14:tracePt t="53795" x="4703763" y="4459288"/>
          <p14:tracePt t="53803" x="4676775" y="4468813"/>
          <p14:tracePt t="53811" x="4667250" y="4468813"/>
          <p14:tracePt t="53820" x="4659313" y="4468813"/>
          <p14:tracePt t="53828" x="4640263" y="4486275"/>
          <p14:tracePt t="53837" x="4622800" y="4495800"/>
          <p14:tracePt t="53845" x="4613275" y="4495800"/>
          <p14:tracePt t="53853" x="4576763" y="4505325"/>
          <p14:tracePt t="53861" x="4549775" y="4522788"/>
          <p14:tracePt t="53869" x="4503738" y="4541838"/>
          <p14:tracePt t="53877" x="4457700" y="4551363"/>
          <p14:tracePt t="53884" x="4403725" y="4559300"/>
          <p14:tracePt t="53893" x="4340225" y="4578350"/>
          <p14:tracePt t="53901" x="4284663" y="4578350"/>
          <p14:tracePt t="53909" x="4221163" y="4595813"/>
          <p14:tracePt t="53915" x="4184650" y="4595813"/>
          <p14:tracePt t="53924" x="4129088" y="4614863"/>
          <p14:tracePt t="53931" x="4084638" y="4614863"/>
          <p14:tracePt t="53940" x="4048125" y="4624388"/>
          <p14:tracePt t="53947" x="4029075" y="4624388"/>
          <p14:tracePt t="53957" x="4002088" y="4624388"/>
          <p14:tracePt t="53964" x="3984625" y="4624388"/>
          <p14:tracePt t="53972" x="3948113" y="4632325"/>
          <p14:tracePt t="53993" x="3929063" y="4632325"/>
          <p14:tracePt t="53997" x="3883025" y="4641850"/>
          <p14:tracePt t="54005" x="3875088" y="4651375"/>
          <p14:tracePt t="54013" x="3856038" y="4651375"/>
          <p14:tracePt t="54021" x="3829050" y="4651375"/>
          <p14:tracePt t="54031" x="3792538" y="4660900"/>
          <p14:tracePt t="54037" x="3729038" y="4668838"/>
          <p14:tracePt t="54044" x="3673475" y="4668838"/>
          <p14:tracePt t="54052" x="3619500" y="4668838"/>
          <p14:tracePt t="54060" x="3573463" y="4678363"/>
          <p14:tracePt t="54068" x="3519488" y="4678363"/>
          <p14:tracePt t="54076" x="3473450" y="4705350"/>
          <p14:tracePt t="54084" x="3446463" y="4705350"/>
          <p14:tracePt t="54092" x="3409950" y="4714875"/>
          <p14:tracePt t="54100" x="3400425" y="4714875"/>
          <p14:tracePt t="54108" x="3354388" y="4714875"/>
          <p14:tracePt t="54116" x="3346450" y="4724400"/>
          <p14:tracePt t="54124" x="3327400" y="4724400"/>
          <p14:tracePt t="54141" x="3309938" y="4724400"/>
          <p14:tracePt t="54149" x="3290888" y="4732338"/>
          <p14:tracePt t="54160" x="3273425" y="4732338"/>
          <p14:tracePt t="54167" x="3244850" y="4732338"/>
          <p14:tracePt t="54176" x="3217863" y="4751388"/>
          <p14:tracePt t="54182" x="3190875" y="4760913"/>
          <p14:tracePt t="54189" x="3163888" y="4760913"/>
          <p14:tracePt t="54197" x="3117850" y="4760913"/>
          <p14:tracePt t="54203" x="3090863" y="4768850"/>
          <p14:tracePt t="54211" x="3071813" y="4768850"/>
          <p14:tracePt t="54219" x="3044825" y="4768850"/>
          <p14:tracePt t="54228" x="3035300" y="4768850"/>
          <p14:tracePt t="54235" x="3027363" y="4768850"/>
          <p14:tracePt t="54244" x="3017838" y="4778375"/>
          <p14:tracePt t="54317" x="3008313" y="4778375"/>
          <p14:tracePt t="54324" x="2998788" y="4787900"/>
          <p14:tracePt t="54334" x="2990850" y="4805363"/>
          <p14:tracePt t="54348" x="2981325" y="4805363"/>
          <p14:tracePt t="54356" x="2971800" y="4814888"/>
          <p14:tracePt t="54364" x="2962275" y="4814888"/>
          <p14:tracePt t="54373" x="2954338" y="4824413"/>
          <p14:tracePt t="54396" x="2954338" y="4833938"/>
          <p14:tracePt t="54404" x="2944813" y="4841875"/>
          <p14:tracePt t="54413" x="2935288" y="4870450"/>
          <p14:tracePt t="54419" x="2917825" y="4897438"/>
          <p14:tracePt t="54428" x="2917825" y="4914900"/>
          <p14:tracePt t="54435" x="2917825" y="4933950"/>
          <p14:tracePt t="54445" x="2917825" y="4960938"/>
          <p14:tracePt t="54451" x="2917825" y="4979988"/>
          <p14:tracePt t="54460" x="2917825" y="4987925"/>
          <p14:tracePt t="54468" x="2917825" y="5006975"/>
          <p14:tracePt t="54476" x="2917825" y="5016500"/>
          <p14:tracePt t="54484" x="2917825" y="5024438"/>
          <p14:tracePt t="54492" x="2917825" y="5033963"/>
          <p14:tracePt t="54508" x="2917825" y="5043488"/>
          <p14:tracePt t="54516" x="2917825" y="5053013"/>
          <p14:tracePt t="54693" x="2925763" y="5053013"/>
          <p14:tracePt t="54717" x="2944813" y="5053013"/>
          <p14:tracePt t="54725" x="2954338" y="5043488"/>
          <p14:tracePt t="54740" x="2971800" y="5024438"/>
          <p14:tracePt t="54748" x="2981325" y="5016500"/>
          <p14:tracePt t="54765" x="2990850" y="5006975"/>
          <p14:tracePt t="54776" x="3008313" y="4997450"/>
          <p14:tracePt t="54781" x="3035300" y="4979988"/>
          <p14:tracePt t="54792" x="3063875" y="4970463"/>
          <p14:tracePt t="54799" x="3071813" y="4970463"/>
          <p14:tracePt t="54805" x="3090863" y="4960938"/>
          <p14:tracePt t="54814" x="3117850" y="4951413"/>
          <p14:tracePt t="54821" x="3154363" y="4924425"/>
          <p14:tracePt t="54832" x="3171825" y="4924425"/>
          <p14:tracePt t="54837" x="3190875" y="4914900"/>
          <p14:tracePt t="54848" x="3208338" y="4914900"/>
          <p14:tracePt t="54851" x="3227388" y="4906963"/>
          <p14:tracePt t="54868" x="3244850" y="4897438"/>
          <p14:tracePt t="54892" x="3254375" y="4897438"/>
          <p14:tracePt t="55045" x="3236913" y="4897438"/>
          <p14:tracePt t="55220" x="3236913" y="4906963"/>
          <p14:tracePt t="55236" x="3236913" y="4914900"/>
          <p14:tracePt t="55245" x="3236913" y="4924425"/>
          <p14:tracePt t="55260" x="3236913" y="4933950"/>
          <p14:tracePt t="55267" x="3236913" y="4943475"/>
          <p14:tracePt t="55276" x="3227388" y="4951413"/>
          <p14:tracePt t="55525" x="3227388" y="4960938"/>
          <p14:tracePt t="55533" x="3236913" y="4960938"/>
          <p14:tracePt t="55543" x="3273425" y="4970463"/>
          <p14:tracePt t="55549" x="3309938" y="4970463"/>
          <p14:tracePt t="55558" x="3346450" y="4979988"/>
          <p14:tracePt t="55564" x="3373438" y="4979988"/>
          <p14:tracePt t="55574" x="3390900" y="4979988"/>
          <p14:tracePt t="55580" x="3409950" y="4979988"/>
          <p14:tracePt t="55588" x="3436938" y="5006975"/>
          <p14:tracePt t="55844" x="3455988" y="5006975"/>
          <p14:tracePt t="55852" x="3482975" y="5006975"/>
          <p14:tracePt t="55861" x="3527425" y="4997450"/>
          <p14:tracePt t="55867" x="3563938" y="4997450"/>
          <p14:tracePt t="55876" x="3609975" y="4997450"/>
          <p14:tracePt t="55884" x="3646488" y="4997450"/>
          <p14:tracePt t="55892" x="3692525" y="4997450"/>
          <p14:tracePt t="55899" x="3719513" y="4997450"/>
          <p14:tracePt t="55908" x="3738563" y="4997450"/>
          <p14:tracePt t="55917" x="3756025" y="4997450"/>
          <p14:tracePt t="55924" x="3775075" y="4987925"/>
          <p14:tracePt t="56024" x="3783013" y="4987925"/>
          <p14:tracePt t="56028" x="3792538" y="4987925"/>
          <p14:tracePt t="56035" x="3802063" y="4987925"/>
          <p14:tracePt t="56044" x="3810000" y="4987925"/>
          <p14:tracePt t="56052" x="3838575" y="4987925"/>
          <p14:tracePt t="56060" x="3846513" y="4987925"/>
          <p14:tracePt t="56068" x="3856038" y="4987925"/>
          <p14:tracePt t="56076" x="3883025" y="4987925"/>
          <p14:tracePt t="56084" x="3892550" y="4987925"/>
          <p14:tracePt t="56092" x="3929063" y="4987925"/>
          <p14:tracePt t="56100" x="3956050" y="4979988"/>
          <p14:tracePt t="56107" x="3984625" y="4979988"/>
          <p14:tracePt t="56116" x="4011613" y="4970463"/>
          <p14:tracePt t="56124" x="4038600" y="4960938"/>
          <p14:tracePt t="56132" x="4075113" y="4960938"/>
          <p14:tracePt t="56143" x="4084638" y="4960938"/>
          <p14:tracePt t="56150" x="4102100" y="4951413"/>
          <p14:tracePt t="56157" x="4121150" y="4951413"/>
          <p14:tracePt t="56163" x="4129088" y="4951413"/>
          <p14:tracePt t="56180" x="4138613" y="4951413"/>
          <p14:tracePt t="56188" x="4157663" y="4951413"/>
          <p14:tracePt t="56204" x="4165600" y="4951413"/>
          <p14:tracePt t="56212" x="4175125" y="4951413"/>
          <p14:tracePt t="56228" x="4184650" y="4951413"/>
          <p14:tracePt t="56236" x="4202113" y="4951413"/>
          <p14:tracePt t="56244" x="4211638" y="4951413"/>
          <p14:tracePt t="56251" x="4238625" y="4951413"/>
          <p14:tracePt t="56260" x="4257675" y="4951413"/>
          <p14:tracePt t="56267" x="4267200" y="4951413"/>
          <p14:tracePt t="56277" x="4303713" y="4951413"/>
          <p14:tracePt t="56287" x="4330700" y="4951413"/>
          <p14:tracePt t="56292" x="4348163" y="4951413"/>
          <p14:tracePt t="56304" x="4394200" y="4951413"/>
          <p14:tracePt t="56310" x="4413250" y="4951413"/>
          <p14:tracePt t="56317" x="4440238" y="4960938"/>
          <p14:tracePt t="56325" x="4457700" y="4960938"/>
          <p14:tracePt t="56334" x="4484688" y="4970463"/>
          <p14:tracePt t="56340" x="4494213" y="4970463"/>
          <p14:tracePt t="56349" x="4503738" y="4970463"/>
          <p14:tracePt t="56364" x="4521200" y="4979988"/>
          <p14:tracePt t="56372" x="4530725" y="4979988"/>
          <p14:tracePt t="56387" x="4549775" y="4997450"/>
          <p14:tracePt t="56395" x="4557713" y="4997450"/>
          <p14:tracePt t="56404" x="4576763" y="5006975"/>
          <p14:tracePt t="56420" x="4586288" y="5006975"/>
          <p14:tracePt t="56428" x="4603750" y="5006975"/>
          <p14:tracePt t="56436" x="4613275" y="5006975"/>
          <p14:tracePt t="56461" x="4622800" y="5006975"/>
          <p14:tracePt t="56501" x="4640263" y="5006975"/>
          <p14:tracePt t="56509" x="4649788" y="5006975"/>
          <p14:tracePt t="56517" x="4667250" y="5016500"/>
          <p14:tracePt t="56527" x="4686300" y="5016500"/>
          <p14:tracePt t="56532" x="4695825" y="5016500"/>
          <p14:tracePt t="56541" x="4703763" y="5024438"/>
          <p14:tracePt t="56548" x="4740275" y="5024438"/>
          <p14:tracePt t="56558" x="4759325" y="5024438"/>
          <p14:tracePt t="56564" x="4786313" y="5024438"/>
          <p14:tracePt t="56574" x="4832350" y="5053013"/>
          <p14:tracePt t="56580" x="4840288" y="5053013"/>
          <p14:tracePt t="56588" x="4886325" y="5053013"/>
          <p14:tracePt t="56596" x="4905375" y="5053013"/>
          <p14:tracePt t="56604" x="4941888" y="5053013"/>
          <p14:tracePt t="56612" x="4978400" y="5053013"/>
          <p14:tracePt t="56620" x="4995863" y="5053013"/>
          <p14:tracePt t="56628" x="5022850" y="5053013"/>
          <p14:tracePt t="56636" x="5041900" y="5053013"/>
          <p14:tracePt t="56651" x="5086350" y="5053013"/>
          <p14:tracePt t="56660" x="5086350" y="5043488"/>
          <p14:tracePt t="56667" x="5105400" y="5043488"/>
          <p14:tracePt t="56676" x="5114925" y="5043488"/>
          <p14:tracePt t="56684" x="5122863" y="5033963"/>
          <p14:tracePt t="56692" x="5141913" y="5024438"/>
          <p14:tracePt t="56708" x="5151438" y="5016500"/>
          <p14:tracePt t="56749" x="5168900" y="5006975"/>
          <p14:tracePt t="56767" x="5205413" y="4997450"/>
          <p14:tracePt t="56772" x="5224463" y="4997450"/>
          <p14:tracePt t="56779" x="5232400" y="4997450"/>
          <p14:tracePt t="56790" x="5268913" y="4997450"/>
          <p14:tracePt t="56795" x="5297488" y="4997450"/>
          <p14:tracePt t="56804" x="5314950" y="4997450"/>
          <p14:tracePt t="56811" x="5341938" y="4997450"/>
          <p14:tracePt t="56819" x="5360988" y="4997450"/>
          <p14:tracePt t="56828" x="5378450" y="4997450"/>
          <p14:tracePt t="56836" x="5387975" y="4997450"/>
          <p14:tracePt t="56844" x="5397500" y="4997450"/>
          <p14:tracePt t="56852" x="5414963" y="4997450"/>
          <p14:tracePt t="56860" x="5434013" y="4997450"/>
          <p14:tracePt t="56867" x="5441950" y="4997450"/>
          <p14:tracePt t="56876" x="5461000" y="4997450"/>
          <p14:tracePt t="56883" x="5470525" y="4997450"/>
          <p14:tracePt t="56891" x="5478463" y="4997450"/>
          <p14:tracePt t="56899" x="5487988" y="4997450"/>
          <p14:tracePt t="56908" x="5514975" y="4997450"/>
          <p14:tracePt t="56915" x="5514975" y="5006975"/>
          <p14:tracePt t="56924" x="5543550" y="5006975"/>
          <p14:tracePt t="56932" x="5551488" y="5006975"/>
          <p14:tracePt t="56940" x="5570538" y="5016500"/>
          <p14:tracePt t="56947" x="5597525" y="5016500"/>
          <p14:tracePt t="56957" x="5616575" y="5016500"/>
          <p14:tracePt t="56964" x="5643563" y="5016500"/>
          <p14:tracePt t="56973" x="5653088" y="5016500"/>
          <p14:tracePt t="56980" x="5680075" y="5016500"/>
          <p14:tracePt t="56990" x="5688013" y="5016500"/>
          <p14:tracePt t="56996" x="5697538" y="5016500"/>
          <p14:tracePt t="57004" x="5707063" y="5016500"/>
          <p14:tracePt t="57245" x="5716588" y="5016500"/>
          <p14:tracePt t="57253" x="5724525" y="5016500"/>
          <p14:tracePt t="57261" x="5743575" y="5016500"/>
          <p14:tracePt t="57270" x="5761038" y="5016500"/>
          <p14:tracePt t="57276" x="5797550" y="5016500"/>
          <p14:tracePt t="57284" x="5816600" y="5016500"/>
          <p14:tracePt t="57292" x="5889625" y="5016500"/>
          <p14:tracePt t="57300" x="5962650" y="5016500"/>
          <p14:tracePt t="57308" x="6053138" y="5016500"/>
          <p14:tracePt t="57316" x="6099175" y="5016500"/>
          <p14:tracePt t="57323" x="6135688" y="5016500"/>
          <p14:tracePt t="57332" x="6189663" y="5016500"/>
          <p14:tracePt t="57341" x="6235700" y="5016500"/>
          <p14:tracePt t="57348" x="6272213" y="5016500"/>
          <p14:tracePt t="57357" x="6291263" y="5016500"/>
          <p14:tracePt t="57364" x="6318250" y="5016500"/>
          <p14:tracePt t="57380" x="6326188" y="5016500"/>
          <p14:tracePt t="57392" x="6335713" y="5016500"/>
          <p14:tracePt t="57476" x="6354763" y="5016500"/>
          <p14:tracePt t="57501" x="6362700" y="5006975"/>
          <p14:tracePt t="57776" x="6372225" y="5006975"/>
          <p14:tracePt t="57791" x="6391275" y="5006975"/>
          <p14:tracePt t="57796" x="6399213" y="5006975"/>
          <p14:tracePt t="57805" x="6418263" y="5006975"/>
          <p14:tracePt t="57812" x="6435725" y="5006975"/>
          <p14:tracePt t="57823" x="6464300" y="5006975"/>
          <p14:tracePt t="57828" x="6481763" y="5006975"/>
          <p14:tracePt t="57836" x="6500813" y="5006975"/>
          <p14:tracePt t="57844" x="6537325" y="5006975"/>
          <p14:tracePt t="57853" x="6554788" y="5006975"/>
          <p14:tracePt t="57860" x="6581775" y="5006975"/>
          <p14:tracePt t="57867" x="6600825" y="5006975"/>
          <p14:tracePt t="57876" x="6618288" y="5006975"/>
          <p14:tracePt t="57884" x="6637338" y="5006975"/>
          <p14:tracePt t="57909" x="6681788" y="5006975"/>
          <p14:tracePt t="57916" x="6710363" y="5006975"/>
          <p14:tracePt t="57932" x="6718300" y="5006975"/>
          <p14:tracePt t="57948" x="6737350" y="4997450"/>
          <p14:tracePt t="58190" x="6764338" y="4997450"/>
          <p14:tracePt t="58197" x="6819900" y="4997450"/>
          <p14:tracePt t="58207" x="6873875" y="4997450"/>
          <p14:tracePt t="58214" x="6964363" y="4997450"/>
          <p14:tracePt t="58227" x="7019925" y="4997450"/>
          <p14:tracePt t="58229" x="7092950" y="4997450"/>
          <p14:tracePt t="58238" x="7156450" y="4997450"/>
          <p14:tracePt t="58245" x="7192963" y="4997450"/>
          <p14:tracePt t="58260" x="7219950" y="4997450"/>
          <p14:tracePt t="58501" x="7239000" y="4997450"/>
          <p14:tracePt t="58509" x="7265988" y="4997450"/>
          <p14:tracePt t="58517" x="7302500" y="4997450"/>
          <p14:tracePt t="58526" x="7339013" y="4997450"/>
          <p14:tracePt t="58533" x="7375525" y="4997450"/>
          <p14:tracePt t="58542" x="7421563" y="4997450"/>
          <p14:tracePt t="58548" x="7439025" y="4997450"/>
          <p14:tracePt t="58558" x="7475538" y="5016500"/>
          <p14:tracePt t="58564" x="7539038" y="5016500"/>
          <p14:tracePt t="58573" x="7567613" y="5024438"/>
          <p14:tracePt t="58579" x="7594600" y="5024438"/>
          <p14:tracePt t="58590" x="7621588" y="5024438"/>
          <p14:tracePt t="58595" x="7639050" y="5024438"/>
          <p14:tracePt t="58604" x="7667625" y="5024438"/>
          <p14:tracePt t="58611" x="7685088" y="5024438"/>
          <p14:tracePt t="58619" x="7712075" y="5024438"/>
          <p14:tracePt t="58628" x="7731125" y="5024438"/>
          <p14:tracePt t="58636" x="7767638" y="5024438"/>
          <p14:tracePt t="58644" x="7785100" y="5016500"/>
          <p14:tracePt t="58651" x="7813675" y="5016500"/>
          <p14:tracePt t="58660" x="7831138" y="4997450"/>
          <p14:tracePt t="58684" x="7858125" y="4987925"/>
          <p14:tracePt t="58806" x="7850188" y="4987925"/>
          <p14:tracePt t="58813" x="7821613" y="4987925"/>
          <p14:tracePt t="58823" x="7804150" y="4987925"/>
          <p14:tracePt t="58830" x="7777163" y="4987925"/>
          <p14:tracePt t="58838" x="7758113" y="4987925"/>
          <p14:tracePt t="58843" x="7731125" y="4987925"/>
          <p14:tracePt t="58853" x="7712075" y="4987925"/>
          <p14:tracePt t="58860" x="7685088" y="4987925"/>
          <p14:tracePt t="58868" x="7675563" y="4987925"/>
          <p14:tracePt t="58876" x="7667625" y="4987925"/>
          <p14:tracePt t="58909" x="7639050" y="4970463"/>
          <p14:tracePt t="58916" x="7639050" y="4914900"/>
          <p14:tracePt t="58923" x="7639050" y="4870450"/>
          <p14:tracePt t="58932" x="7639050" y="4814888"/>
          <p14:tracePt t="58940" x="7631113" y="4741863"/>
          <p14:tracePt t="58948" x="7612063" y="4660900"/>
          <p14:tracePt t="58957" x="7602538" y="4551363"/>
          <p14:tracePt t="58964" x="7602538" y="4478338"/>
          <p14:tracePt t="58975" x="7558088" y="4349750"/>
          <p14:tracePt t="58981" x="7539038" y="4268788"/>
          <p14:tracePt t="58990" x="7531100" y="4140200"/>
          <p14:tracePt t="58999" x="7485063" y="4040188"/>
          <p14:tracePt t="59004" x="7458075" y="3948113"/>
          <p14:tracePt t="59013" x="7421563" y="3848100"/>
          <p14:tracePt t="59025" x="7392988" y="3738563"/>
          <p14:tracePt t="59029" x="7366000" y="3675063"/>
          <p14:tracePt t="59037" x="7319963" y="3592513"/>
          <p14:tracePt t="59045" x="7302500" y="3529013"/>
          <p14:tracePt t="59054" x="7283450" y="3511550"/>
          <p14:tracePt t="59061" x="7265988" y="3465513"/>
          <p14:tracePt t="59071" x="7239000" y="3438525"/>
          <p14:tracePt t="59076" x="7219950" y="3411538"/>
          <p14:tracePt t="59084" x="7219950" y="3375025"/>
          <p14:tracePt t="59092" x="7202488" y="3355975"/>
          <p14:tracePt t="59099" x="7192963" y="3346450"/>
          <p14:tracePt t="59107" x="7183438" y="3338513"/>
          <p14:tracePt t="59116" x="7175500" y="3328988"/>
          <p14:tracePt t="59124" x="7156450" y="3309938"/>
          <p14:tracePt t="59131" x="7146925" y="3292475"/>
          <p14:tracePt t="59140" x="7138988" y="3282950"/>
          <p14:tracePt t="59148" x="7129463" y="3273425"/>
          <p14:tracePt t="59156" x="7102475" y="3246438"/>
          <p14:tracePt t="59164" x="7092950" y="3236913"/>
          <p14:tracePt t="59173" x="7083425" y="3228975"/>
          <p14:tracePt t="59180" x="7056438" y="3219450"/>
          <p14:tracePt t="59189" x="7037388" y="3200400"/>
          <p14:tracePt t="59197" x="7010400" y="3182938"/>
          <p14:tracePt t="59204" x="6964363" y="3155950"/>
          <p14:tracePt t="59212" x="6946900" y="3136900"/>
          <p14:tracePt t="59220" x="6892925" y="3119438"/>
          <p14:tracePt t="59229" x="6846888" y="3090863"/>
          <p14:tracePt t="59236" x="6764338" y="3063875"/>
          <p14:tracePt t="59244" x="6673850" y="3054350"/>
          <p14:tracePt t="59252" x="6610350" y="3027363"/>
          <p14:tracePt t="59261" x="6518275" y="3017838"/>
          <p14:tracePt t="59268" x="6445250" y="3017838"/>
          <p14:tracePt t="59277" x="6326188" y="3000375"/>
          <p14:tracePt t="59284" x="6235700" y="2990850"/>
          <p14:tracePt t="59293" x="6108700" y="2990850"/>
          <p14:tracePt t="59300" x="5962650" y="2954338"/>
          <p14:tracePt t="59309" x="5834063" y="2954338"/>
          <p14:tracePt t="59316" x="5707063" y="2954338"/>
          <p14:tracePt t="59325" x="5561013" y="2954338"/>
          <p14:tracePt t="59332" x="5451475" y="2954338"/>
          <p14:tracePt t="59342" x="5341938" y="2954338"/>
          <p14:tracePt t="59348" x="5251450" y="2954338"/>
          <p14:tracePt t="59358" x="5187950" y="2954338"/>
          <p14:tracePt t="59364" x="5132388" y="2954338"/>
          <p14:tracePt t="59377" x="5105400" y="2954338"/>
          <p14:tracePt t="59461" x="5095875" y="2954338"/>
          <p14:tracePt t="59619" x="5086350" y="2936875"/>
          <p14:tracePt t="59637" x="5086350" y="2927350"/>
          <p14:tracePt t="59643" x="5078413" y="2909888"/>
          <p14:tracePt t="59651" x="5078413" y="2900363"/>
          <p14:tracePt t="59660" x="5078413" y="2873375"/>
          <p14:tracePt t="59667" x="5059363" y="2854325"/>
          <p14:tracePt t="59676" x="5041900" y="2836863"/>
          <p14:tracePt t="59684" x="5032375" y="2827338"/>
          <p14:tracePt t="59693" x="5022850" y="2808288"/>
          <p14:tracePt t="59700" x="5014913" y="2800350"/>
          <p14:tracePt t="59710" x="5005388" y="2781300"/>
          <p14:tracePt t="59724" x="4995863" y="2744788"/>
          <p14:tracePt t="59732" x="4995863" y="2735263"/>
          <p14:tracePt t="59741" x="4995863" y="2727325"/>
          <p14:tracePt t="59747" x="4995863" y="2690813"/>
          <p14:tracePt t="59757" x="4995863" y="2671763"/>
          <p14:tracePt t="59763" x="4986338" y="2654300"/>
          <p14:tracePt t="59773" x="4986338" y="2635250"/>
          <p14:tracePt t="59788" x="4986338" y="2617788"/>
          <p14:tracePt t="59804" x="4986338" y="2608263"/>
          <p14:tracePt t="59869" x="4978400" y="2598738"/>
          <p14:tracePt t="59885" x="4968875" y="2589213"/>
          <p14:tracePt t="59893" x="4932363" y="2589213"/>
          <p14:tracePt t="59901" x="4913313" y="2581275"/>
          <p14:tracePt t="59911" x="4876800" y="2562225"/>
          <p14:tracePt t="59916" x="4868863" y="2562225"/>
          <p14:tracePt t="59925" x="4832350" y="2562225"/>
          <p14:tracePt t="59932" x="4795838" y="2554288"/>
          <p14:tracePt t="59941" x="4767263" y="2554288"/>
          <p14:tracePt t="59948" x="4730750" y="2554288"/>
          <p14:tracePt t="59957" x="4713288" y="2554288"/>
          <p14:tracePt t="59964" x="4667250" y="2554288"/>
          <p14:tracePt t="59974" x="4630738" y="2554288"/>
          <p14:tracePt t="59979" x="4622800" y="2554288"/>
          <p14:tracePt t="59987" x="4613275" y="2554288"/>
          <p14:tracePt t="60004" x="4594225" y="2554288"/>
          <p14:tracePt t="60227" x="4594225" y="2544763"/>
          <p14:tracePt t="60236" x="4613275" y="2517775"/>
          <p14:tracePt t="60244" x="4630738" y="2498725"/>
          <p14:tracePt t="60251" x="4649788" y="2489200"/>
          <p14:tracePt t="60260" x="4695825" y="2452688"/>
          <p14:tracePt t="60267" x="4730750" y="2435225"/>
          <p14:tracePt t="60276" x="4776788" y="2389188"/>
          <p14:tracePt t="60284" x="4840288" y="2335213"/>
          <p14:tracePt t="60294" x="4922838" y="2262188"/>
          <p14:tracePt t="60300" x="4986338" y="2243138"/>
          <p14:tracePt t="60309" x="5049838" y="2197100"/>
          <p14:tracePt t="60316" x="5151438" y="2143125"/>
          <p14:tracePt t="60324" x="5195888" y="2125663"/>
          <p14:tracePt t="60332" x="5251450" y="2106613"/>
          <p14:tracePt t="60340" x="5287963" y="2089150"/>
          <p14:tracePt t="60348" x="5324475" y="2089150"/>
          <p14:tracePt t="60356" x="5351463" y="2089150"/>
          <p14:tracePt t="60365" x="5397500" y="2089150"/>
          <p14:tracePt t="60373" x="5434013" y="2089150"/>
          <p14:tracePt t="60380" x="5478463" y="2089150"/>
          <p14:tracePt t="60388" x="5514975" y="2089150"/>
          <p14:tracePt t="60395" x="5561013" y="2097088"/>
          <p14:tracePt t="60404" x="5643563" y="2143125"/>
          <p14:tracePt t="60412" x="5707063" y="2179638"/>
          <p14:tracePt t="60420" x="5770563" y="2216150"/>
          <p14:tracePt t="60428" x="5816600" y="2243138"/>
          <p14:tracePt t="60436" x="5880100" y="2298700"/>
          <p14:tracePt t="60444" x="5943600" y="2335213"/>
          <p14:tracePt t="60452" x="5972175" y="2352675"/>
          <p14:tracePt t="60460" x="6035675" y="2389188"/>
          <p14:tracePt t="60468" x="6062663" y="2408238"/>
          <p14:tracePt t="60476" x="6108700" y="2435225"/>
          <p14:tracePt t="60484" x="6172200" y="2481263"/>
          <p14:tracePt t="60494" x="6208713" y="2517775"/>
          <p14:tracePt t="60499" x="6226175" y="2525713"/>
          <p14:tracePt t="60509" x="6254750" y="2554288"/>
          <p14:tracePt t="60515" x="6262688" y="2562225"/>
          <p14:tracePt t="60523" x="6272213" y="2571750"/>
          <p14:tracePt t="60532" x="6281738" y="2581275"/>
          <p14:tracePt t="60540" x="6291263" y="2589213"/>
          <p14:tracePt t="60563" x="6299200" y="2589213"/>
          <p14:tracePt t="60573" x="6299200" y="2598738"/>
          <p14:tracePt t="60588" x="6299200" y="2608263"/>
          <p14:tracePt t="60596" x="6299200" y="2635250"/>
          <p14:tracePt t="60604" x="6299200" y="2644775"/>
          <p14:tracePt t="60612" x="6299200" y="2681288"/>
          <p14:tracePt t="60622" x="6299200" y="2690813"/>
          <p14:tracePt t="60628" x="6308725" y="2717800"/>
          <p14:tracePt t="60637" x="6318250" y="2735263"/>
          <p14:tracePt t="60644" x="6318250" y="2744788"/>
          <p14:tracePt t="60654" x="6318250" y="2754313"/>
          <p14:tracePt t="60733" x="6318250" y="2735263"/>
          <p14:tracePt t="60743" x="6318250" y="2727325"/>
          <p14:tracePt t="60750" x="6318250" y="2708275"/>
          <p14:tracePt t="60758" x="6318250" y="2690813"/>
          <p14:tracePt t="60764" x="6308725" y="2662238"/>
          <p14:tracePt t="60774" x="6299200" y="2644775"/>
          <p14:tracePt t="60780" x="6299200" y="2625725"/>
          <p14:tracePt t="60788" x="6281738" y="2581275"/>
          <p14:tracePt t="60796" x="6254750" y="2554288"/>
          <p14:tracePt t="60804" x="6245225" y="2517775"/>
          <p14:tracePt t="60812" x="6199188" y="2444750"/>
          <p14:tracePt t="60820" x="6172200" y="2398713"/>
          <p14:tracePt t="60828" x="6135688" y="2335213"/>
          <p14:tracePt t="60836" x="6089650" y="2270125"/>
          <p14:tracePt t="60844" x="6053138" y="2225675"/>
          <p14:tracePt t="60852" x="5999163" y="2160588"/>
          <p14:tracePt t="60860" x="5943600" y="2089150"/>
          <p14:tracePt t="60868" x="5916613" y="2060575"/>
          <p14:tracePt t="60876" x="5862638" y="2006600"/>
          <p14:tracePt t="60884" x="5843588" y="1987550"/>
          <p14:tracePt t="60893" x="5816600" y="1979613"/>
          <p14:tracePt t="60908" x="5734050" y="1924050"/>
          <p14:tracePt t="60916" x="5716588" y="1914525"/>
          <p14:tracePt t="60923" x="5680075" y="1914525"/>
          <p14:tracePt t="60932" x="5661025" y="1914525"/>
          <p14:tracePt t="60941" x="5634038" y="1914525"/>
          <p14:tracePt t="60948" x="5588000" y="1914525"/>
          <p14:tracePt t="60957" x="5561013" y="1914525"/>
          <p14:tracePt t="60964" x="5507038" y="1914525"/>
          <p14:tracePt t="60975" x="5470525" y="1914525"/>
          <p14:tracePt t="60980" x="5397500" y="1914525"/>
          <p14:tracePt t="60988" x="5297488" y="1933575"/>
          <p14:tracePt t="60996" x="5187950" y="1951038"/>
          <p14:tracePt t="61004" x="5059363" y="1951038"/>
          <p14:tracePt t="61012" x="4932363" y="1979613"/>
          <p14:tracePt t="61020" x="4803775" y="1979613"/>
          <p14:tracePt t="61028" x="4703763" y="2006600"/>
          <p14:tracePt t="61036" x="4594225" y="2024063"/>
          <p14:tracePt t="61044" x="4540250" y="2033588"/>
          <p14:tracePt t="61053" x="4476750" y="2033588"/>
          <p14:tracePt t="61061" x="4457700" y="2043113"/>
          <p14:tracePt t="61078" x="4430713" y="2052638"/>
          <p14:tracePt t="61092" x="4421188" y="2060575"/>
          <p14:tracePt t="61111" x="4413250" y="2070100"/>
          <p14:tracePt t="61141" x="4403725" y="2070100"/>
          <p14:tracePt t="61179" x="4403725" y="2089150"/>
          <p14:tracePt t="61188" x="4394200" y="2097088"/>
          <p14:tracePt t="61212" x="4384675" y="2106613"/>
          <p14:tracePt t="61236" x="4384675" y="2116138"/>
          <p14:tracePt t="61253" x="4384675" y="2133600"/>
          <p14:tracePt t="61261" x="4376738" y="2133600"/>
          <p14:tracePt t="61277" x="4376738" y="2152650"/>
          <p14:tracePt t="61285" x="4367213" y="2160588"/>
          <p14:tracePt t="61294" x="4348163" y="2189163"/>
          <p14:tracePt t="61308" x="4348163" y="2197100"/>
          <p14:tracePt t="61317" x="4340225" y="2216150"/>
          <p14:tracePt t="61336" x="4340225" y="2225675"/>
          <p14:tracePt t="61341" x="4330700" y="2225675"/>
          <p14:tracePt t="61357" x="4330700" y="2233613"/>
          <p14:tracePt t="61590" x="4330700" y="2225675"/>
          <p14:tracePt t="61599" x="4348163" y="2197100"/>
          <p14:tracePt t="61606" x="4357688" y="2179638"/>
          <p14:tracePt t="61614" x="4367213" y="2179638"/>
          <p14:tracePt t="61620" x="4394200" y="2133600"/>
          <p14:tracePt t="61628" x="4413250" y="2116138"/>
          <p14:tracePt t="61635" x="4448175" y="2089150"/>
          <p14:tracePt t="61643" x="4513263" y="2043113"/>
          <p14:tracePt t="61652" x="4540250" y="2016125"/>
          <p14:tracePt t="61660" x="4603750" y="1987550"/>
          <p14:tracePt t="61668" x="4667250" y="1951038"/>
          <p14:tracePt t="61676" x="4749800" y="1914525"/>
          <p14:tracePt t="61684" x="4813300" y="1887538"/>
          <p14:tracePt t="61692" x="4868863" y="1860550"/>
          <p14:tracePt t="61699" x="4949825" y="1824038"/>
          <p14:tracePt t="61708" x="5032375" y="1804988"/>
          <p14:tracePt t="61716" x="5122863" y="1797050"/>
          <p14:tracePt t="61725" x="5151438" y="1778000"/>
          <p14:tracePt t="61731" x="5205413" y="1778000"/>
          <p14:tracePt t="61739" x="5251450" y="1778000"/>
          <p14:tracePt t="61748" x="5278438" y="1778000"/>
          <p14:tracePt t="61756" x="5297488" y="1778000"/>
          <p14:tracePt t="61764" x="5305425" y="1778000"/>
          <p14:tracePt t="61774" x="5334000" y="1778000"/>
          <p14:tracePt t="61781" x="5351463" y="1797050"/>
          <p14:tracePt t="61792" x="5378450" y="1824038"/>
          <p14:tracePt t="61798" x="5441950" y="1860550"/>
          <p14:tracePt t="61805" x="5497513" y="1914525"/>
          <p14:tracePt t="61813" x="5561013" y="1970088"/>
          <p14:tracePt t="61820" x="5643563" y="2024063"/>
          <p14:tracePt t="61828" x="5743575" y="2097088"/>
          <p14:tracePt t="61836" x="5789613" y="2125663"/>
          <p14:tracePt t="61844" x="5853113" y="2170113"/>
          <p14:tracePt t="61852" x="5916613" y="2206625"/>
          <p14:tracePt t="61860" x="5953125" y="2225675"/>
          <p14:tracePt t="61869" x="5980113" y="2243138"/>
          <p14:tracePt t="61876" x="5989638" y="2252663"/>
          <p14:tracePt t="61883" x="5989638" y="2262188"/>
          <p14:tracePt t="61899" x="5989638" y="2270125"/>
          <p14:tracePt t="61916" x="5989638" y="2289175"/>
          <p14:tracePt t="61924" x="5989638" y="2298700"/>
          <p14:tracePt t="61940" x="5989638" y="2306638"/>
          <p14:tracePt t="61947" x="5980113" y="2316163"/>
          <p14:tracePt t="61956" x="5962650" y="2335213"/>
          <p14:tracePt t="61977" x="5953125" y="2343150"/>
          <p14:tracePt t="61980" x="5953125" y="2352675"/>
          <p14:tracePt t="61988" x="5935663" y="2371725"/>
          <p14:tracePt t="61996" x="5926138" y="2379663"/>
          <p14:tracePt t="62003" x="5916613" y="2379663"/>
          <p14:tracePt t="62012" x="5907088" y="2398713"/>
          <p14:tracePt t="62020" x="5889625" y="2416175"/>
          <p14:tracePt t="62028" x="5880100" y="2425700"/>
          <p14:tracePt t="62044" x="5870575" y="2435225"/>
          <p14:tracePt t="62253" x="5862638" y="2444750"/>
          <p14:tracePt t="62263" x="5843588" y="2435225"/>
          <p14:tracePt t="62270" x="5826125" y="2416175"/>
          <p14:tracePt t="62278" x="5816600" y="2408238"/>
          <p14:tracePt t="62284" x="5780088" y="2379663"/>
          <p14:tracePt t="62292" x="5761038" y="2371725"/>
          <p14:tracePt t="62300" x="5707063" y="2343150"/>
          <p14:tracePt t="62308" x="5670550" y="2316163"/>
          <p14:tracePt t="62316" x="5607050" y="2289175"/>
          <p14:tracePt t="62324" x="5561013" y="2270125"/>
          <p14:tracePt t="62332" x="5507038" y="2243138"/>
          <p14:tracePt t="62340" x="5461000" y="2233613"/>
          <p14:tracePt t="62348" x="5414963" y="2206625"/>
          <p14:tracePt t="62356" x="5387975" y="2189163"/>
          <p14:tracePt t="62364" x="5341938" y="2179638"/>
          <p14:tracePt t="62373" x="5305425" y="2179638"/>
          <p14:tracePt t="62380" x="5268913" y="2160588"/>
          <p14:tracePt t="62388" x="5251450" y="2160588"/>
          <p14:tracePt t="62404" x="5241925" y="2160588"/>
          <p14:tracePt t="62427" x="5214938" y="2160588"/>
          <p14:tracePt t="62436" x="5195888" y="2160588"/>
          <p14:tracePt t="62443" x="5168900" y="2160588"/>
          <p14:tracePt t="62452" x="5151438" y="2170113"/>
          <p14:tracePt t="62460" x="5114925" y="2179638"/>
          <p14:tracePt t="62467" x="5068888" y="2197100"/>
          <p14:tracePt t="62476" x="5041900" y="2206625"/>
          <p14:tracePt t="62483" x="5022850" y="2216150"/>
          <p14:tracePt t="62492" x="5005388" y="2216150"/>
          <p14:tracePt t="62500" x="4995863" y="2225675"/>
          <p14:tracePt t="62508" x="4959350" y="2243138"/>
          <p14:tracePt t="62523" x="4949825" y="2252663"/>
          <p14:tracePt t="62532" x="4932363" y="2252663"/>
          <p14:tracePt t="62540" x="4932363" y="2262188"/>
          <p14:tracePt t="62556" x="4922838" y="2262188"/>
          <p14:tracePt t="62574" x="4913313" y="2262188"/>
          <p14:tracePt t="62580" x="4905375" y="2270125"/>
          <p14:tracePt t="62596" x="4895850" y="2270125"/>
          <p14:tracePt t="62604" x="4876800" y="2289175"/>
          <p14:tracePt t="62628" x="4868863" y="2298700"/>
          <p14:tracePt t="62693" x="4849813" y="2306638"/>
          <p14:tracePt t="62867" x="4840288" y="2306638"/>
          <p14:tracePt t="62876" x="4832350" y="2306638"/>
          <p14:tracePt t="62884" x="4803775" y="2316163"/>
          <p14:tracePt t="62892" x="4795838" y="2316163"/>
          <p14:tracePt t="62900" x="4786313" y="2316163"/>
          <p14:tracePt t="62908" x="4767263" y="2316163"/>
          <p14:tracePt t="62916" x="4749800" y="2325688"/>
          <p14:tracePt t="62923" x="4740275" y="2325688"/>
          <p14:tracePt t="62940" x="4730750" y="2325688"/>
          <p14:tracePt t="62948" x="4722813" y="2325688"/>
          <p14:tracePt t="62956" x="4713288" y="2325688"/>
          <p14:tracePt t="63134" x="4722813" y="2325688"/>
          <p14:tracePt t="63140" x="4730750" y="2325688"/>
          <p14:tracePt t="63157" x="4749800" y="2316163"/>
          <p14:tracePt t="63181" x="4759325" y="2316163"/>
          <p14:tracePt t="63277" x="4767263" y="2306638"/>
          <p14:tracePt t="63286" x="4776788" y="2298700"/>
          <p14:tracePt t="63445" x="4767263" y="2298700"/>
          <p14:tracePt t="63453" x="4749800" y="2298700"/>
          <p14:tracePt t="63469" x="4740275" y="2306638"/>
          <p14:tracePt t="63478" x="4730750" y="2316163"/>
          <p14:tracePt t="63484" x="4722813" y="2316163"/>
          <p14:tracePt t="63492" x="4703763" y="2335213"/>
          <p14:tracePt t="63508" x="4695825" y="2343150"/>
          <p14:tracePt t="63516" x="4667250" y="2352675"/>
          <p14:tracePt t="63540" x="4659313" y="2352675"/>
          <p14:tracePt t="63549" x="4649788" y="2352675"/>
          <p14:tracePt t="64421" x="4630738" y="2352675"/>
          <p14:tracePt t="64429" x="4622800" y="2352675"/>
          <p14:tracePt t="64445" x="4603750" y="2352675"/>
          <p14:tracePt t="64454" x="4594225" y="2352675"/>
          <p14:tracePt t="64477" x="4586288" y="2352675"/>
          <p14:tracePt t="64485" x="4576763" y="2352675"/>
          <p14:tracePt t="64500" x="4557713" y="2352675"/>
          <p14:tracePt t="64508" x="4557713" y="2362200"/>
          <p14:tracePt t="64595" x="4557713" y="2371725"/>
          <p14:tracePt t="64604" x="4557713" y="2379663"/>
          <p14:tracePt t="65109" x="4549775" y="2398713"/>
          <p14:tracePt t="65184" x="4540250" y="2408238"/>
          <p14:tracePt t="65495" x="4530725" y="2416175"/>
          <p14:tracePt t="66325" x="4540250" y="2416175"/>
          <p14:tracePt t="66333" x="4557713" y="2416175"/>
          <p14:tracePt t="66341" x="4586288" y="2416175"/>
          <p14:tracePt t="66348" x="4603750" y="2425700"/>
          <p14:tracePt t="66356" x="4630738" y="2435225"/>
          <p14:tracePt t="66363" x="4667250" y="2462213"/>
          <p14:tracePt t="66379" x="4695825" y="2481263"/>
          <p14:tracePt t="66389" x="4703763" y="2489200"/>
          <p14:tracePt t="66395" x="4730750" y="2508250"/>
          <p14:tracePt t="66404" x="4749800" y="2517775"/>
          <p14:tracePt t="66411" x="4759325" y="2525713"/>
          <p14:tracePt t="66419" x="4776788" y="2535238"/>
          <p14:tracePt t="66435" x="4795838" y="2554288"/>
          <p14:tracePt t="66468" x="4813300" y="2554288"/>
          <p14:tracePt t="66487" x="4822825" y="2554288"/>
          <p14:tracePt t="66501" x="4832350" y="2554288"/>
          <p14:tracePt t="66509" x="4840288" y="2554288"/>
          <p14:tracePt t="66533" x="4868863" y="2562225"/>
          <p14:tracePt t="66565" x="4876800" y="2571750"/>
          <p14:tracePt t="66581" x="4895850" y="2581275"/>
          <p14:tracePt t="66590" x="4913313" y="2589213"/>
          <p14:tracePt t="66605" x="4913313" y="2598738"/>
          <p14:tracePt t="66612" x="4922838" y="2608263"/>
          <p14:tracePt t="66627" x="4932363" y="2617788"/>
          <p14:tracePt t="66636" x="4949825" y="2625725"/>
          <p14:tracePt t="66643" x="4949825" y="2635250"/>
          <p14:tracePt t="66652" x="4959350" y="2644775"/>
          <p14:tracePt t="66660" x="4968875" y="2654300"/>
          <p14:tracePt t="66668" x="4978400" y="2662238"/>
          <p14:tracePt t="66676" x="4986338" y="2681288"/>
          <p14:tracePt t="66692" x="4995863" y="2681288"/>
          <p14:tracePt t="66699" x="5032375" y="2690813"/>
          <p14:tracePt t="66708" x="5041900" y="2690813"/>
          <p14:tracePt t="66716" x="5068888" y="2690813"/>
          <p14:tracePt t="66724" x="5095875" y="2708275"/>
          <p14:tracePt t="66732" x="5141913" y="2727325"/>
          <p14:tracePt t="66742" x="5195888" y="2727325"/>
          <p14:tracePt t="66747" x="5278438" y="2735263"/>
          <p14:tracePt t="66756" x="5334000" y="2735263"/>
          <p14:tracePt t="66763" x="5424488" y="2754313"/>
          <p14:tracePt t="66773" x="5507038" y="2763838"/>
          <p14:tracePt t="66779" x="5580063" y="2763838"/>
          <p14:tracePt t="66789" x="5653088" y="2790825"/>
          <p14:tracePt t="66795" x="5716588" y="2800350"/>
          <p14:tracePt t="66804" x="5770563" y="2800350"/>
          <p14:tracePt t="66812" x="5816600" y="2800350"/>
          <p14:tracePt t="66820" x="5843588" y="2800350"/>
          <p14:tracePt t="66828" x="5862638" y="2800350"/>
          <p14:tracePt t="66836" x="5889625" y="2800350"/>
          <p14:tracePt t="66852" x="5899150" y="2800350"/>
          <p14:tracePt t="66942" x="5907088" y="2808288"/>
          <p14:tracePt t="67084" x="5907088" y="2827338"/>
          <p14:tracePt t="67112" x="5943600" y="2844800"/>
          <p14:tracePt t="67118" x="5962650" y="2844800"/>
          <p14:tracePt t="67128" x="6026150" y="2863850"/>
          <p14:tracePt t="67133" x="6062663" y="2863850"/>
          <p14:tracePt t="67139" x="6108700" y="2863850"/>
          <p14:tracePt t="67148" x="6162675" y="2873375"/>
          <p14:tracePt t="67155" x="6235700" y="2900363"/>
          <p14:tracePt t="67164" x="6281738" y="2900363"/>
          <p14:tracePt t="67172" x="6335713" y="2909888"/>
          <p14:tracePt t="67180" x="6372225" y="2909888"/>
          <p14:tracePt t="67189" x="6418263" y="2917825"/>
          <p14:tracePt t="67196" x="6435725" y="2917825"/>
          <p14:tracePt t="67204" x="6472238" y="2917825"/>
          <p14:tracePt t="67212" x="6481763" y="2917825"/>
          <p14:tracePt t="67228" x="6491288" y="2927350"/>
          <p14:tracePt t="67485" x="6472238" y="2927350"/>
          <p14:tracePt t="67492" x="6435725" y="2927350"/>
          <p14:tracePt t="67499" x="6391275" y="2927350"/>
          <p14:tracePt t="67508" x="6335713" y="2927350"/>
          <p14:tracePt t="67516" x="6281738" y="2927350"/>
          <p14:tracePt t="67524" x="6226175" y="2927350"/>
          <p14:tracePt t="67532" x="6172200" y="2927350"/>
          <p14:tracePt t="67542" x="6099175" y="2927350"/>
          <p14:tracePt t="67548" x="6035675" y="2927350"/>
          <p14:tracePt t="67557" x="5999163" y="2927350"/>
          <p14:tracePt t="67564" x="5953125" y="2927350"/>
          <p14:tracePt t="67575" x="5926138" y="2927350"/>
          <p14:tracePt t="67580" x="5899150" y="2927350"/>
          <p14:tracePt t="67590" x="5880100" y="2917825"/>
          <p14:tracePt t="67596" x="5870575" y="2909888"/>
          <p14:tracePt t="67606" x="5853113" y="2900363"/>
          <p14:tracePt t="67628" x="5843588" y="2890838"/>
          <p14:tracePt t="67644" x="5834063" y="2881313"/>
          <p14:tracePt t="67660" x="5826125" y="2863850"/>
          <p14:tracePt t="67668" x="5816600" y="2854325"/>
          <p14:tracePt t="67677" x="5797550" y="2836863"/>
          <p14:tracePt t="67684" x="5797550" y="2827338"/>
          <p14:tracePt t="67693" x="5789613" y="2808288"/>
          <p14:tracePt t="67700" x="5789613" y="2781300"/>
          <p14:tracePt t="67708" x="5770563" y="2754313"/>
          <p14:tracePt t="67716" x="5770563" y="2744788"/>
          <p14:tracePt t="67725" x="5761038" y="2717800"/>
          <p14:tracePt t="67732" x="5761038" y="2671763"/>
          <p14:tracePt t="67740" x="5753100" y="2644775"/>
          <p14:tracePt t="67748" x="5753100" y="2589213"/>
          <p14:tracePt t="67757" x="5753100" y="2571750"/>
          <p14:tracePt t="67763" x="5753100" y="2535238"/>
          <p14:tracePt t="67773" x="5753100" y="2489200"/>
          <p14:tracePt t="67779" x="5753100" y="2471738"/>
          <p14:tracePt t="67790" x="5753100" y="2444750"/>
          <p14:tracePt t="67795" x="5753100" y="2425700"/>
          <p14:tracePt t="67804" x="5753100" y="2398713"/>
          <p14:tracePt t="67812" x="5753100" y="2379663"/>
          <p14:tracePt t="67820" x="5753100" y="2343150"/>
          <p14:tracePt t="67828" x="5753100" y="2325688"/>
          <p14:tracePt t="67836" x="5753100" y="2289175"/>
          <p14:tracePt t="67844" x="5753100" y="2270125"/>
          <p14:tracePt t="67852" x="5753100" y="2233613"/>
          <p14:tracePt t="67860" x="5753100" y="2216150"/>
          <p14:tracePt t="67868" x="5761038" y="2189163"/>
          <p14:tracePt t="67890" x="5780088" y="2143125"/>
          <p14:tracePt t="67892" x="5816600" y="2097088"/>
          <p14:tracePt t="67900" x="5834063" y="2070100"/>
          <p14:tracePt t="67908" x="5870575" y="2033588"/>
          <p14:tracePt t="67916" x="5889625" y="2006600"/>
          <p14:tracePt t="67925" x="5935663" y="1979613"/>
          <p14:tracePt t="67933" x="5972175" y="1970088"/>
          <p14:tracePt t="67942" x="6016625" y="1933575"/>
          <p14:tracePt t="67949" x="6080125" y="1906588"/>
          <p14:tracePt t="67960" x="6116638" y="1897063"/>
          <p14:tracePt t="67965" x="6153150" y="1870075"/>
          <p14:tracePt t="67977" x="6181725" y="1870075"/>
          <p14:tracePt t="67981" x="6254750" y="1870075"/>
          <p14:tracePt t="67994" x="6299200" y="1870075"/>
          <p14:tracePt t="67998" x="6326188" y="1870075"/>
          <p14:tracePt t="68008" x="6391275" y="1870075"/>
          <p14:tracePt t="68012" x="6454775" y="1878013"/>
          <p14:tracePt t="68020" x="6500813" y="1897063"/>
          <p14:tracePt t="68028" x="6564313" y="1933575"/>
          <p14:tracePt t="68036" x="6600825" y="1951038"/>
          <p14:tracePt t="68044" x="6654800" y="1997075"/>
          <p14:tracePt t="68052" x="6681788" y="2016125"/>
          <p14:tracePt t="68061" x="6718300" y="2024063"/>
          <p14:tracePt t="68069" x="6737350" y="2043113"/>
          <p14:tracePt t="68078" x="6783388" y="2097088"/>
          <p14:tracePt t="68084" x="6791325" y="2116138"/>
          <p14:tracePt t="68094" x="6827838" y="2170113"/>
          <p14:tracePt t="68100" x="6846888" y="2179638"/>
          <p14:tracePt t="68111" x="6873875" y="2216150"/>
          <p14:tracePt t="68116" x="6892925" y="2243138"/>
          <p14:tracePt t="68125" x="6929438" y="2270125"/>
          <p14:tracePt t="68132" x="6937375" y="2289175"/>
          <p14:tracePt t="68143" x="6946900" y="2306638"/>
          <p14:tracePt t="68149" x="6964363" y="2335213"/>
          <p14:tracePt t="68159" x="6973888" y="2362200"/>
          <p14:tracePt t="68165" x="6973888" y="2371725"/>
          <p14:tracePt t="68176" x="6973888" y="2398713"/>
          <p14:tracePt t="68181" x="6973888" y="2416175"/>
          <p14:tracePt t="68192" x="6973888" y="2452688"/>
          <p14:tracePt t="68197" x="6973888" y="2462213"/>
          <p14:tracePt t="68208" x="6973888" y="2489200"/>
          <p14:tracePt t="68212" x="6973888" y="2525713"/>
          <p14:tracePt t="68220" x="6973888" y="2544763"/>
          <p14:tracePt t="68228" x="6973888" y="2571750"/>
          <p14:tracePt t="68236" x="6973888" y="2589213"/>
          <p14:tracePt t="68244" x="6973888" y="2635250"/>
          <p14:tracePt t="68252" x="6973888" y="2654300"/>
          <p14:tracePt t="68260" x="6973888" y="2681288"/>
          <p14:tracePt t="68268" x="6964363" y="2690813"/>
          <p14:tracePt t="68276" x="6946900" y="2698750"/>
          <p14:tracePt t="68284" x="6929438" y="2717800"/>
          <p14:tracePt t="68292" x="6919913" y="2727325"/>
          <p14:tracePt t="68299" x="6910388" y="2744788"/>
          <p14:tracePt t="68315" x="6900863" y="2781300"/>
          <p14:tracePt t="68331" x="6883400" y="2790825"/>
          <p14:tracePt t="68339" x="6873875" y="2800350"/>
          <p14:tracePt t="68348" x="6864350" y="2808288"/>
          <p14:tracePt t="68356" x="6864350" y="2817813"/>
          <p14:tracePt t="68364" x="6856413" y="2827338"/>
          <p14:tracePt t="68375" x="6846888" y="2836863"/>
          <p14:tracePt t="68380" x="6827838" y="2836863"/>
          <p14:tracePt t="68396" x="6810375" y="2863850"/>
          <p14:tracePt t="68406" x="6800850" y="2863850"/>
          <p14:tracePt t="68412" x="6791325" y="2863850"/>
          <p14:tracePt t="68444" x="6783388" y="2863850"/>
          <p14:tracePt t="68711" x="6773863" y="2873375"/>
          <p14:tracePt t="68717" x="6764338" y="2873375"/>
          <p14:tracePt t="68724" x="6754813" y="2881313"/>
          <p14:tracePt t="68732" x="6737350" y="2890838"/>
          <p14:tracePt t="68742" x="6727825" y="2900363"/>
          <p14:tracePt t="68747" x="6710363" y="2900363"/>
          <p14:tracePt t="68755" x="6681788" y="2900363"/>
          <p14:tracePt t="68763" x="6673850" y="2900363"/>
          <p14:tracePt t="68773" x="6664325" y="2909888"/>
          <p14:tracePt t="68973" x="6654800" y="2917825"/>
          <p14:tracePt t="68988" x="6645275" y="2917825"/>
          <p14:tracePt t="69020" x="6637338" y="2927350"/>
          <p14:tracePt t="69048" x="6627813" y="2927350"/>
          <p14:tracePt t="69822" x="6600825" y="2927350"/>
          <p14:tracePt t="72349" x="6618288" y="2927350"/>
          <p14:tracePt t="72357" x="6637338" y="2917825"/>
          <p14:tracePt t="72366" x="6645275" y="2917825"/>
          <p14:tracePt t="72376" x="6681788" y="2900363"/>
          <p14:tracePt t="72381" x="6691313" y="2900363"/>
          <p14:tracePt t="72394" x="6710363" y="2900363"/>
          <p14:tracePt t="72397" x="6727825" y="2890838"/>
          <p14:tracePt t="72407" x="6754813" y="2873375"/>
          <p14:tracePt t="72413" x="6773863" y="2863850"/>
          <p14:tracePt t="72419" x="6783388" y="2863850"/>
          <p14:tracePt t="72428" x="6810375" y="2854325"/>
          <p14:tracePt t="72444" x="6819900" y="2854325"/>
          <p14:tracePt t="72451" x="6827838" y="2844800"/>
          <p14:tracePt t="72543" x="6846888" y="2844800"/>
          <p14:tracePt t="72550" x="6864350" y="2844800"/>
          <p14:tracePt t="72556" x="6910388" y="2844800"/>
          <p14:tracePt t="72564" x="6964363" y="2844800"/>
          <p14:tracePt t="72572" x="7037388" y="2844800"/>
          <p14:tracePt t="72580" x="7129463" y="2844800"/>
          <p14:tracePt t="72589" x="7219950" y="2844800"/>
          <p14:tracePt t="72596" x="7292975" y="2844800"/>
          <p14:tracePt t="72605" x="7402513" y="2844800"/>
          <p14:tracePt t="72612" x="7494588" y="2844800"/>
          <p14:tracePt t="72620" x="7602538" y="2844800"/>
          <p14:tracePt t="72628" x="7694613" y="2844800"/>
          <p14:tracePt t="72636" x="7813675" y="2844800"/>
          <p14:tracePt t="72644" x="7904163" y="2844800"/>
          <p14:tracePt t="72652" x="8031163" y="2844800"/>
          <p14:tracePt t="72661" x="8159750" y="2844800"/>
          <p14:tracePt t="72667" x="8305800" y="2844800"/>
          <p14:tracePt t="72677" x="8442325" y="2844800"/>
          <p14:tracePt t="72683" x="8588375" y="2844800"/>
          <p14:tracePt t="72693" x="8788400" y="2844800"/>
          <p14:tracePt t="72699" x="8988425" y="2844800"/>
        </p14:tracePtLst>
      </p14:laserTraceLst>
    </p:ext>
  </p:extLs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p:txBody>
          <a:bodyPr/>
          <a:lstStyle/>
          <a:p>
            <a:r>
              <a:rPr lang="en-US" altLang="ja-JP" sz="3800"/>
              <a:t>Forbidden turns must be set considering complex combinations</a:t>
            </a:r>
          </a:p>
        </p:txBody>
      </p:sp>
      <p:grpSp>
        <p:nvGrpSpPr>
          <p:cNvPr id="50179" name="Group 3"/>
          <p:cNvGrpSpPr>
            <a:grpSpLocks/>
          </p:cNvGrpSpPr>
          <p:nvPr/>
        </p:nvGrpSpPr>
        <p:grpSpPr bwMode="auto">
          <a:xfrm>
            <a:off x="2286000" y="1524000"/>
            <a:ext cx="5105400" cy="1981200"/>
            <a:chOff x="1440" y="960"/>
            <a:chExt cx="3216" cy="1248"/>
          </a:xfrm>
        </p:grpSpPr>
        <p:grpSp>
          <p:nvGrpSpPr>
            <p:cNvPr id="50180" name="Group 4"/>
            <p:cNvGrpSpPr>
              <a:grpSpLocks/>
            </p:cNvGrpSpPr>
            <p:nvPr/>
          </p:nvGrpSpPr>
          <p:grpSpPr bwMode="auto">
            <a:xfrm>
              <a:off x="1440" y="960"/>
              <a:ext cx="1248" cy="1248"/>
              <a:chOff x="1584" y="1872"/>
              <a:chExt cx="1248" cy="1248"/>
            </a:xfrm>
          </p:grpSpPr>
          <p:sp>
            <p:nvSpPr>
              <p:cNvPr id="50181" name="Rectangle 5"/>
              <p:cNvSpPr>
                <a:spLocks noChangeArrowheads="1"/>
              </p:cNvSpPr>
              <p:nvPr/>
            </p:nvSpPr>
            <p:spPr bwMode="auto">
              <a:xfrm>
                <a:off x="1632" y="1920"/>
                <a:ext cx="1104" cy="1152"/>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50182" name="AutoShape 6"/>
              <p:cNvSpPr>
                <a:spLocks noChangeArrowheads="1"/>
              </p:cNvSpPr>
              <p:nvPr/>
            </p:nvSpPr>
            <p:spPr bwMode="auto">
              <a:xfrm>
                <a:off x="2592" y="2832"/>
                <a:ext cx="240" cy="240"/>
              </a:xfrm>
              <a:custGeom>
                <a:avLst/>
                <a:gdLst>
                  <a:gd name="G0" fmla="+- 9257 0 0"/>
                  <a:gd name="G1" fmla="+- 18514 0 0"/>
                  <a:gd name="G2" fmla="+- 7200 0 0"/>
                  <a:gd name="G3" fmla="*/ 9257 1 2"/>
                  <a:gd name="G4" fmla="+- G3 10800 0"/>
                  <a:gd name="G5" fmla="+- 21600 9257 18514"/>
                  <a:gd name="G6" fmla="+- 18514 7200 0"/>
                  <a:gd name="G7" fmla="*/ G6 1 2"/>
                  <a:gd name="G8" fmla="*/ 18514 2 1"/>
                  <a:gd name="G9" fmla="+- G8 0 21600"/>
                  <a:gd name="G10" fmla="*/ 21600 G0 G1"/>
                  <a:gd name="G11" fmla="*/ 21600 G4 G1"/>
                  <a:gd name="G12" fmla="*/ 21600 G5 G1"/>
                  <a:gd name="G13" fmla="*/ 21600 G7 G1"/>
                  <a:gd name="G14" fmla="*/ 18514 1 2"/>
                  <a:gd name="G15" fmla="+- G5 0 G4"/>
                  <a:gd name="G16" fmla="+- G0 0 G4"/>
                  <a:gd name="G17" fmla="*/ G2 G15 G16"/>
                  <a:gd name="T0" fmla="*/ 15429 w 21600"/>
                  <a:gd name="T1" fmla="*/ 0 h 21600"/>
                  <a:gd name="T2" fmla="*/ 9257 w 21600"/>
                  <a:gd name="T3" fmla="*/ 7200 h 21600"/>
                  <a:gd name="T4" fmla="*/ 0 w 21600"/>
                  <a:gd name="T5" fmla="*/ 18001 h 21600"/>
                  <a:gd name="T6" fmla="*/ 9257 w 21600"/>
                  <a:gd name="T7" fmla="*/ 21600 h 21600"/>
                  <a:gd name="T8" fmla="*/ 18514 w 21600"/>
                  <a:gd name="T9" fmla="*/ 15000 h 21600"/>
                  <a:gd name="T10" fmla="*/ 21600 w 21600"/>
                  <a:gd name="T11" fmla="*/ 7200 h 21600"/>
                  <a:gd name="T12" fmla="*/ 17694720 60000 65536"/>
                  <a:gd name="T13" fmla="*/ 11796480 60000 65536"/>
                  <a:gd name="T14" fmla="*/ 11796480 60000 65536"/>
                  <a:gd name="T15" fmla="*/ 5898240 60000 65536"/>
                  <a:gd name="T16" fmla="*/ 0 60000 65536"/>
                  <a:gd name="T17" fmla="*/ 0 60000 65536"/>
                  <a:gd name="T18" fmla="*/ 0 w 21600"/>
                  <a:gd name="T19" fmla="*/ G12 h 21600"/>
                  <a:gd name="T20" fmla="*/ G1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5429" y="0"/>
                    </a:moveTo>
                    <a:lnTo>
                      <a:pt x="9257" y="7200"/>
                    </a:lnTo>
                    <a:lnTo>
                      <a:pt x="12343" y="7200"/>
                    </a:lnTo>
                    <a:lnTo>
                      <a:pt x="12343" y="14400"/>
                    </a:lnTo>
                    <a:lnTo>
                      <a:pt x="0" y="14400"/>
                    </a:lnTo>
                    <a:lnTo>
                      <a:pt x="0" y="21600"/>
                    </a:lnTo>
                    <a:lnTo>
                      <a:pt x="18514" y="21600"/>
                    </a:lnTo>
                    <a:lnTo>
                      <a:pt x="18514" y="7200"/>
                    </a:lnTo>
                    <a:lnTo>
                      <a:pt x="21600" y="7200"/>
                    </a:lnTo>
                    <a:close/>
                  </a:path>
                </a:pathLst>
              </a:cu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50183" name="AutoShape 7"/>
              <p:cNvSpPr>
                <a:spLocks noChangeArrowheads="1"/>
              </p:cNvSpPr>
              <p:nvPr/>
            </p:nvSpPr>
            <p:spPr bwMode="auto">
              <a:xfrm rot="5400000">
                <a:off x="1584" y="2880"/>
                <a:ext cx="240" cy="240"/>
              </a:xfrm>
              <a:custGeom>
                <a:avLst/>
                <a:gdLst>
                  <a:gd name="G0" fmla="+- 9257 0 0"/>
                  <a:gd name="G1" fmla="+- 18514 0 0"/>
                  <a:gd name="G2" fmla="+- 7200 0 0"/>
                  <a:gd name="G3" fmla="*/ 9257 1 2"/>
                  <a:gd name="G4" fmla="+- G3 10800 0"/>
                  <a:gd name="G5" fmla="+- 21600 9257 18514"/>
                  <a:gd name="G6" fmla="+- 18514 7200 0"/>
                  <a:gd name="G7" fmla="*/ G6 1 2"/>
                  <a:gd name="G8" fmla="*/ 18514 2 1"/>
                  <a:gd name="G9" fmla="+- G8 0 21600"/>
                  <a:gd name="G10" fmla="*/ 21600 G0 G1"/>
                  <a:gd name="G11" fmla="*/ 21600 G4 G1"/>
                  <a:gd name="G12" fmla="*/ 21600 G5 G1"/>
                  <a:gd name="G13" fmla="*/ 21600 G7 G1"/>
                  <a:gd name="G14" fmla="*/ 18514 1 2"/>
                  <a:gd name="G15" fmla="+- G5 0 G4"/>
                  <a:gd name="G16" fmla="+- G0 0 G4"/>
                  <a:gd name="G17" fmla="*/ G2 G15 G16"/>
                  <a:gd name="T0" fmla="*/ 15429 w 21600"/>
                  <a:gd name="T1" fmla="*/ 0 h 21600"/>
                  <a:gd name="T2" fmla="*/ 9257 w 21600"/>
                  <a:gd name="T3" fmla="*/ 7200 h 21600"/>
                  <a:gd name="T4" fmla="*/ 0 w 21600"/>
                  <a:gd name="T5" fmla="*/ 18001 h 21600"/>
                  <a:gd name="T6" fmla="*/ 9257 w 21600"/>
                  <a:gd name="T7" fmla="*/ 21600 h 21600"/>
                  <a:gd name="T8" fmla="*/ 18514 w 21600"/>
                  <a:gd name="T9" fmla="*/ 15000 h 21600"/>
                  <a:gd name="T10" fmla="*/ 21600 w 21600"/>
                  <a:gd name="T11" fmla="*/ 7200 h 21600"/>
                  <a:gd name="T12" fmla="*/ 17694720 60000 65536"/>
                  <a:gd name="T13" fmla="*/ 11796480 60000 65536"/>
                  <a:gd name="T14" fmla="*/ 11796480 60000 65536"/>
                  <a:gd name="T15" fmla="*/ 5898240 60000 65536"/>
                  <a:gd name="T16" fmla="*/ 0 60000 65536"/>
                  <a:gd name="T17" fmla="*/ 0 60000 65536"/>
                  <a:gd name="T18" fmla="*/ 0 w 21600"/>
                  <a:gd name="T19" fmla="*/ G12 h 21600"/>
                  <a:gd name="T20" fmla="*/ G1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5429" y="0"/>
                    </a:moveTo>
                    <a:lnTo>
                      <a:pt x="9257" y="7200"/>
                    </a:lnTo>
                    <a:lnTo>
                      <a:pt x="12343" y="7200"/>
                    </a:lnTo>
                    <a:lnTo>
                      <a:pt x="12343" y="14400"/>
                    </a:lnTo>
                    <a:lnTo>
                      <a:pt x="0" y="14400"/>
                    </a:lnTo>
                    <a:lnTo>
                      <a:pt x="0" y="21600"/>
                    </a:lnTo>
                    <a:lnTo>
                      <a:pt x="18514" y="21600"/>
                    </a:lnTo>
                    <a:lnTo>
                      <a:pt x="18514" y="7200"/>
                    </a:lnTo>
                    <a:lnTo>
                      <a:pt x="21600" y="7200"/>
                    </a:lnTo>
                    <a:close/>
                  </a:path>
                </a:pathLst>
              </a:cu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50184" name="AutoShape 8"/>
              <p:cNvSpPr>
                <a:spLocks noChangeArrowheads="1"/>
              </p:cNvSpPr>
              <p:nvPr/>
            </p:nvSpPr>
            <p:spPr bwMode="auto">
              <a:xfrm rot="-5400000">
                <a:off x="2544" y="1872"/>
                <a:ext cx="240" cy="240"/>
              </a:xfrm>
              <a:custGeom>
                <a:avLst/>
                <a:gdLst>
                  <a:gd name="G0" fmla="+- 9257 0 0"/>
                  <a:gd name="G1" fmla="+- 18514 0 0"/>
                  <a:gd name="G2" fmla="+- 7200 0 0"/>
                  <a:gd name="G3" fmla="*/ 9257 1 2"/>
                  <a:gd name="G4" fmla="+- G3 10800 0"/>
                  <a:gd name="G5" fmla="+- 21600 9257 18514"/>
                  <a:gd name="G6" fmla="+- 18514 7200 0"/>
                  <a:gd name="G7" fmla="*/ G6 1 2"/>
                  <a:gd name="G8" fmla="*/ 18514 2 1"/>
                  <a:gd name="G9" fmla="+- G8 0 21600"/>
                  <a:gd name="G10" fmla="*/ 21600 G0 G1"/>
                  <a:gd name="G11" fmla="*/ 21600 G4 G1"/>
                  <a:gd name="G12" fmla="*/ 21600 G5 G1"/>
                  <a:gd name="G13" fmla="*/ 21600 G7 G1"/>
                  <a:gd name="G14" fmla="*/ 18514 1 2"/>
                  <a:gd name="G15" fmla="+- G5 0 G4"/>
                  <a:gd name="G16" fmla="+- G0 0 G4"/>
                  <a:gd name="G17" fmla="*/ G2 G15 G16"/>
                  <a:gd name="T0" fmla="*/ 15429 w 21600"/>
                  <a:gd name="T1" fmla="*/ 0 h 21600"/>
                  <a:gd name="T2" fmla="*/ 9257 w 21600"/>
                  <a:gd name="T3" fmla="*/ 7200 h 21600"/>
                  <a:gd name="T4" fmla="*/ 0 w 21600"/>
                  <a:gd name="T5" fmla="*/ 18001 h 21600"/>
                  <a:gd name="T6" fmla="*/ 9257 w 21600"/>
                  <a:gd name="T7" fmla="*/ 21600 h 21600"/>
                  <a:gd name="T8" fmla="*/ 18514 w 21600"/>
                  <a:gd name="T9" fmla="*/ 15000 h 21600"/>
                  <a:gd name="T10" fmla="*/ 21600 w 21600"/>
                  <a:gd name="T11" fmla="*/ 7200 h 21600"/>
                  <a:gd name="T12" fmla="*/ 17694720 60000 65536"/>
                  <a:gd name="T13" fmla="*/ 11796480 60000 65536"/>
                  <a:gd name="T14" fmla="*/ 11796480 60000 65536"/>
                  <a:gd name="T15" fmla="*/ 5898240 60000 65536"/>
                  <a:gd name="T16" fmla="*/ 0 60000 65536"/>
                  <a:gd name="T17" fmla="*/ 0 60000 65536"/>
                  <a:gd name="T18" fmla="*/ 0 w 21600"/>
                  <a:gd name="T19" fmla="*/ G12 h 21600"/>
                  <a:gd name="T20" fmla="*/ G1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5429" y="0"/>
                    </a:moveTo>
                    <a:lnTo>
                      <a:pt x="9257" y="7200"/>
                    </a:lnTo>
                    <a:lnTo>
                      <a:pt x="12343" y="7200"/>
                    </a:lnTo>
                    <a:lnTo>
                      <a:pt x="12343" y="14400"/>
                    </a:lnTo>
                    <a:lnTo>
                      <a:pt x="0" y="14400"/>
                    </a:lnTo>
                    <a:lnTo>
                      <a:pt x="0" y="21600"/>
                    </a:lnTo>
                    <a:lnTo>
                      <a:pt x="18514" y="21600"/>
                    </a:lnTo>
                    <a:lnTo>
                      <a:pt x="18514" y="7200"/>
                    </a:lnTo>
                    <a:lnTo>
                      <a:pt x="21600" y="7200"/>
                    </a:lnTo>
                    <a:close/>
                  </a:path>
                </a:pathLst>
              </a:cu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50185" name="AutoShape 9"/>
              <p:cNvSpPr>
                <a:spLocks noChangeArrowheads="1"/>
              </p:cNvSpPr>
              <p:nvPr/>
            </p:nvSpPr>
            <p:spPr bwMode="auto">
              <a:xfrm flipH="1" flipV="1">
                <a:off x="1584" y="1872"/>
                <a:ext cx="240" cy="240"/>
              </a:xfrm>
              <a:custGeom>
                <a:avLst/>
                <a:gdLst>
                  <a:gd name="G0" fmla="+- 9257 0 0"/>
                  <a:gd name="G1" fmla="+- 18514 0 0"/>
                  <a:gd name="G2" fmla="+- 7200 0 0"/>
                  <a:gd name="G3" fmla="*/ 9257 1 2"/>
                  <a:gd name="G4" fmla="+- G3 10800 0"/>
                  <a:gd name="G5" fmla="+- 21600 9257 18514"/>
                  <a:gd name="G6" fmla="+- 18514 7200 0"/>
                  <a:gd name="G7" fmla="*/ G6 1 2"/>
                  <a:gd name="G8" fmla="*/ 18514 2 1"/>
                  <a:gd name="G9" fmla="+- G8 0 21600"/>
                  <a:gd name="G10" fmla="*/ 21600 G0 G1"/>
                  <a:gd name="G11" fmla="*/ 21600 G4 G1"/>
                  <a:gd name="G12" fmla="*/ 21600 G5 G1"/>
                  <a:gd name="G13" fmla="*/ 21600 G7 G1"/>
                  <a:gd name="G14" fmla="*/ 18514 1 2"/>
                  <a:gd name="G15" fmla="+- G5 0 G4"/>
                  <a:gd name="G16" fmla="+- G0 0 G4"/>
                  <a:gd name="G17" fmla="*/ G2 G15 G16"/>
                  <a:gd name="T0" fmla="*/ 15429 w 21600"/>
                  <a:gd name="T1" fmla="*/ 0 h 21600"/>
                  <a:gd name="T2" fmla="*/ 9257 w 21600"/>
                  <a:gd name="T3" fmla="*/ 7200 h 21600"/>
                  <a:gd name="T4" fmla="*/ 0 w 21600"/>
                  <a:gd name="T5" fmla="*/ 18001 h 21600"/>
                  <a:gd name="T6" fmla="*/ 9257 w 21600"/>
                  <a:gd name="T7" fmla="*/ 21600 h 21600"/>
                  <a:gd name="T8" fmla="*/ 18514 w 21600"/>
                  <a:gd name="T9" fmla="*/ 15000 h 21600"/>
                  <a:gd name="T10" fmla="*/ 21600 w 21600"/>
                  <a:gd name="T11" fmla="*/ 7200 h 21600"/>
                  <a:gd name="T12" fmla="*/ 17694720 60000 65536"/>
                  <a:gd name="T13" fmla="*/ 11796480 60000 65536"/>
                  <a:gd name="T14" fmla="*/ 11796480 60000 65536"/>
                  <a:gd name="T15" fmla="*/ 5898240 60000 65536"/>
                  <a:gd name="T16" fmla="*/ 0 60000 65536"/>
                  <a:gd name="T17" fmla="*/ 0 60000 65536"/>
                  <a:gd name="T18" fmla="*/ 0 w 21600"/>
                  <a:gd name="T19" fmla="*/ G12 h 21600"/>
                  <a:gd name="T20" fmla="*/ G1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5429" y="0"/>
                    </a:moveTo>
                    <a:lnTo>
                      <a:pt x="9257" y="7200"/>
                    </a:lnTo>
                    <a:lnTo>
                      <a:pt x="12343" y="7200"/>
                    </a:lnTo>
                    <a:lnTo>
                      <a:pt x="12343" y="14400"/>
                    </a:lnTo>
                    <a:lnTo>
                      <a:pt x="0" y="14400"/>
                    </a:lnTo>
                    <a:lnTo>
                      <a:pt x="0" y="21600"/>
                    </a:lnTo>
                    <a:lnTo>
                      <a:pt x="18514" y="21600"/>
                    </a:lnTo>
                    <a:lnTo>
                      <a:pt x="18514" y="7200"/>
                    </a:lnTo>
                    <a:lnTo>
                      <a:pt x="21600" y="7200"/>
                    </a:lnTo>
                    <a:close/>
                  </a:path>
                </a:pathLst>
              </a:cu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50186" name="Group 10"/>
            <p:cNvGrpSpPr>
              <a:grpSpLocks/>
            </p:cNvGrpSpPr>
            <p:nvPr/>
          </p:nvGrpSpPr>
          <p:grpSpPr bwMode="auto">
            <a:xfrm flipH="1">
              <a:off x="3408" y="960"/>
              <a:ext cx="1248" cy="1248"/>
              <a:chOff x="1584" y="1872"/>
              <a:chExt cx="1248" cy="1248"/>
            </a:xfrm>
          </p:grpSpPr>
          <p:sp>
            <p:nvSpPr>
              <p:cNvPr id="50187" name="Rectangle 11"/>
              <p:cNvSpPr>
                <a:spLocks noChangeArrowheads="1"/>
              </p:cNvSpPr>
              <p:nvPr/>
            </p:nvSpPr>
            <p:spPr bwMode="auto">
              <a:xfrm>
                <a:off x="1632" y="1920"/>
                <a:ext cx="1104" cy="1152"/>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50188" name="AutoShape 12"/>
              <p:cNvSpPr>
                <a:spLocks noChangeArrowheads="1"/>
              </p:cNvSpPr>
              <p:nvPr/>
            </p:nvSpPr>
            <p:spPr bwMode="auto">
              <a:xfrm>
                <a:off x="2592" y="2832"/>
                <a:ext cx="240" cy="240"/>
              </a:xfrm>
              <a:custGeom>
                <a:avLst/>
                <a:gdLst>
                  <a:gd name="G0" fmla="+- 9257 0 0"/>
                  <a:gd name="G1" fmla="+- 18514 0 0"/>
                  <a:gd name="G2" fmla="+- 7200 0 0"/>
                  <a:gd name="G3" fmla="*/ 9257 1 2"/>
                  <a:gd name="G4" fmla="+- G3 10800 0"/>
                  <a:gd name="G5" fmla="+- 21600 9257 18514"/>
                  <a:gd name="G6" fmla="+- 18514 7200 0"/>
                  <a:gd name="G7" fmla="*/ G6 1 2"/>
                  <a:gd name="G8" fmla="*/ 18514 2 1"/>
                  <a:gd name="G9" fmla="+- G8 0 21600"/>
                  <a:gd name="G10" fmla="*/ 21600 G0 G1"/>
                  <a:gd name="G11" fmla="*/ 21600 G4 G1"/>
                  <a:gd name="G12" fmla="*/ 21600 G5 G1"/>
                  <a:gd name="G13" fmla="*/ 21600 G7 G1"/>
                  <a:gd name="G14" fmla="*/ 18514 1 2"/>
                  <a:gd name="G15" fmla="+- G5 0 G4"/>
                  <a:gd name="G16" fmla="+- G0 0 G4"/>
                  <a:gd name="G17" fmla="*/ G2 G15 G16"/>
                  <a:gd name="T0" fmla="*/ 15429 w 21600"/>
                  <a:gd name="T1" fmla="*/ 0 h 21600"/>
                  <a:gd name="T2" fmla="*/ 9257 w 21600"/>
                  <a:gd name="T3" fmla="*/ 7200 h 21600"/>
                  <a:gd name="T4" fmla="*/ 0 w 21600"/>
                  <a:gd name="T5" fmla="*/ 18001 h 21600"/>
                  <a:gd name="T6" fmla="*/ 9257 w 21600"/>
                  <a:gd name="T7" fmla="*/ 21600 h 21600"/>
                  <a:gd name="T8" fmla="*/ 18514 w 21600"/>
                  <a:gd name="T9" fmla="*/ 15000 h 21600"/>
                  <a:gd name="T10" fmla="*/ 21600 w 21600"/>
                  <a:gd name="T11" fmla="*/ 7200 h 21600"/>
                  <a:gd name="T12" fmla="*/ 17694720 60000 65536"/>
                  <a:gd name="T13" fmla="*/ 11796480 60000 65536"/>
                  <a:gd name="T14" fmla="*/ 11796480 60000 65536"/>
                  <a:gd name="T15" fmla="*/ 5898240 60000 65536"/>
                  <a:gd name="T16" fmla="*/ 0 60000 65536"/>
                  <a:gd name="T17" fmla="*/ 0 60000 65536"/>
                  <a:gd name="T18" fmla="*/ 0 w 21600"/>
                  <a:gd name="T19" fmla="*/ G12 h 21600"/>
                  <a:gd name="T20" fmla="*/ G1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5429" y="0"/>
                    </a:moveTo>
                    <a:lnTo>
                      <a:pt x="9257" y="7200"/>
                    </a:lnTo>
                    <a:lnTo>
                      <a:pt x="12343" y="7200"/>
                    </a:lnTo>
                    <a:lnTo>
                      <a:pt x="12343" y="14400"/>
                    </a:lnTo>
                    <a:lnTo>
                      <a:pt x="0" y="14400"/>
                    </a:lnTo>
                    <a:lnTo>
                      <a:pt x="0" y="21600"/>
                    </a:lnTo>
                    <a:lnTo>
                      <a:pt x="18514" y="21600"/>
                    </a:lnTo>
                    <a:lnTo>
                      <a:pt x="18514" y="7200"/>
                    </a:lnTo>
                    <a:lnTo>
                      <a:pt x="21600" y="7200"/>
                    </a:lnTo>
                    <a:close/>
                  </a:path>
                </a:pathLst>
              </a:cu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50189" name="AutoShape 13"/>
              <p:cNvSpPr>
                <a:spLocks noChangeArrowheads="1"/>
              </p:cNvSpPr>
              <p:nvPr/>
            </p:nvSpPr>
            <p:spPr bwMode="auto">
              <a:xfrm rot="5400000">
                <a:off x="1584" y="2880"/>
                <a:ext cx="240" cy="240"/>
              </a:xfrm>
              <a:custGeom>
                <a:avLst/>
                <a:gdLst>
                  <a:gd name="G0" fmla="+- 9257 0 0"/>
                  <a:gd name="G1" fmla="+- 18514 0 0"/>
                  <a:gd name="G2" fmla="+- 7200 0 0"/>
                  <a:gd name="G3" fmla="*/ 9257 1 2"/>
                  <a:gd name="G4" fmla="+- G3 10800 0"/>
                  <a:gd name="G5" fmla="+- 21600 9257 18514"/>
                  <a:gd name="G6" fmla="+- 18514 7200 0"/>
                  <a:gd name="G7" fmla="*/ G6 1 2"/>
                  <a:gd name="G8" fmla="*/ 18514 2 1"/>
                  <a:gd name="G9" fmla="+- G8 0 21600"/>
                  <a:gd name="G10" fmla="*/ 21600 G0 G1"/>
                  <a:gd name="G11" fmla="*/ 21600 G4 G1"/>
                  <a:gd name="G12" fmla="*/ 21600 G5 G1"/>
                  <a:gd name="G13" fmla="*/ 21600 G7 G1"/>
                  <a:gd name="G14" fmla="*/ 18514 1 2"/>
                  <a:gd name="G15" fmla="+- G5 0 G4"/>
                  <a:gd name="G16" fmla="+- G0 0 G4"/>
                  <a:gd name="G17" fmla="*/ G2 G15 G16"/>
                  <a:gd name="T0" fmla="*/ 15429 w 21600"/>
                  <a:gd name="T1" fmla="*/ 0 h 21600"/>
                  <a:gd name="T2" fmla="*/ 9257 w 21600"/>
                  <a:gd name="T3" fmla="*/ 7200 h 21600"/>
                  <a:gd name="T4" fmla="*/ 0 w 21600"/>
                  <a:gd name="T5" fmla="*/ 18001 h 21600"/>
                  <a:gd name="T6" fmla="*/ 9257 w 21600"/>
                  <a:gd name="T7" fmla="*/ 21600 h 21600"/>
                  <a:gd name="T8" fmla="*/ 18514 w 21600"/>
                  <a:gd name="T9" fmla="*/ 15000 h 21600"/>
                  <a:gd name="T10" fmla="*/ 21600 w 21600"/>
                  <a:gd name="T11" fmla="*/ 7200 h 21600"/>
                  <a:gd name="T12" fmla="*/ 17694720 60000 65536"/>
                  <a:gd name="T13" fmla="*/ 11796480 60000 65536"/>
                  <a:gd name="T14" fmla="*/ 11796480 60000 65536"/>
                  <a:gd name="T15" fmla="*/ 5898240 60000 65536"/>
                  <a:gd name="T16" fmla="*/ 0 60000 65536"/>
                  <a:gd name="T17" fmla="*/ 0 60000 65536"/>
                  <a:gd name="T18" fmla="*/ 0 w 21600"/>
                  <a:gd name="T19" fmla="*/ G12 h 21600"/>
                  <a:gd name="T20" fmla="*/ G1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5429" y="0"/>
                    </a:moveTo>
                    <a:lnTo>
                      <a:pt x="9257" y="7200"/>
                    </a:lnTo>
                    <a:lnTo>
                      <a:pt x="12343" y="7200"/>
                    </a:lnTo>
                    <a:lnTo>
                      <a:pt x="12343" y="14400"/>
                    </a:lnTo>
                    <a:lnTo>
                      <a:pt x="0" y="14400"/>
                    </a:lnTo>
                    <a:lnTo>
                      <a:pt x="0" y="21600"/>
                    </a:lnTo>
                    <a:lnTo>
                      <a:pt x="18514" y="21600"/>
                    </a:lnTo>
                    <a:lnTo>
                      <a:pt x="18514" y="7200"/>
                    </a:lnTo>
                    <a:lnTo>
                      <a:pt x="21600" y="7200"/>
                    </a:lnTo>
                    <a:close/>
                  </a:path>
                </a:pathLst>
              </a:cu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50190" name="AutoShape 14"/>
              <p:cNvSpPr>
                <a:spLocks noChangeArrowheads="1"/>
              </p:cNvSpPr>
              <p:nvPr/>
            </p:nvSpPr>
            <p:spPr bwMode="auto">
              <a:xfrm rot="-5400000">
                <a:off x="2544" y="1872"/>
                <a:ext cx="240" cy="240"/>
              </a:xfrm>
              <a:custGeom>
                <a:avLst/>
                <a:gdLst>
                  <a:gd name="G0" fmla="+- 9257 0 0"/>
                  <a:gd name="G1" fmla="+- 18514 0 0"/>
                  <a:gd name="G2" fmla="+- 7200 0 0"/>
                  <a:gd name="G3" fmla="*/ 9257 1 2"/>
                  <a:gd name="G4" fmla="+- G3 10800 0"/>
                  <a:gd name="G5" fmla="+- 21600 9257 18514"/>
                  <a:gd name="G6" fmla="+- 18514 7200 0"/>
                  <a:gd name="G7" fmla="*/ G6 1 2"/>
                  <a:gd name="G8" fmla="*/ 18514 2 1"/>
                  <a:gd name="G9" fmla="+- G8 0 21600"/>
                  <a:gd name="G10" fmla="*/ 21600 G0 G1"/>
                  <a:gd name="G11" fmla="*/ 21600 G4 G1"/>
                  <a:gd name="G12" fmla="*/ 21600 G5 G1"/>
                  <a:gd name="G13" fmla="*/ 21600 G7 G1"/>
                  <a:gd name="G14" fmla="*/ 18514 1 2"/>
                  <a:gd name="G15" fmla="+- G5 0 G4"/>
                  <a:gd name="G16" fmla="+- G0 0 G4"/>
                  <a:gd name="G17" fmla="*/ G2 G15 G16"/>
                  <a:gd name="T0" fmla="*/ 15429 w 21600"/>
                  <a:gd name="T1" fmla="*/ 0 h 21600"/>
                  <a:gd name="T2" fmla="*/ 9257 w 21600"/>
                  <a:gd name="T3" fmla="*/ 7200 h 21600"/>
                  <a:gd name="T4" fmla="*/ 0 w 21600"/>
                  <a:gd name="T5" fmla="*/ 18001 h 21600"/>
                  <a:gd name="T6" fmla="*/ 9257 w 21600"/>
                  <a:gd name="T7" fmla="*/ 21600 h 21600"/>
                  <a:gd name="T8" fmla="*/ 18514 w 21600"/>
                  <a:gd name="T9" fmla="*/ 15000 h 21600"/>
                  <a:gd name="T10" fmla="*/ 21600 w 21600"/>
                  <a:gd name="T11" fmla="*/ 7200 h 21600"/>
                  <a:gd name="T12" fmla="*/ 17694720 60000 65536"/>
                  <a:gd name="T13" fmla="*/ 11796480 60000 65536"/>
                  <a:gd name="T14" fmla="*/ 11796480 60000 65536"/>
                  <a:gd name="T15" fmla="*/ 5898240 60000 65536"/>
                  <a:gd name="T16" fmla="*/ 0 60000 65536"/>
                  <a:gd name="T17" fmla="*/ 0 60000 65536"/>
                  <a:gd name="T18" fmla="*/ 0 w 21600"/>
                  <a:gd name="T19" fmla="*/ G12 h 21600"/>
                  <a:gd name="T20" fmla="*/ G1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5429" y="0"/>
                    </a:moveTo>
                    <a:lnTo>
                      <a:pt x="9257" y="7200"/>
                    </a:lnTo>
                    <a:lnTo>
                      <a:pt x="12343" y="7200"/>
                    </a:lnTo>
                    <a:lnTo>
                      <a:pt x="12343" y="14400"/>
                    </a:lnTo>
                    <a:lnTo>
                      <a:pt x="0" y="14400"/>
                    </a:lnTo>
                    <a:lnTo>
                      <a:pt x="0" y="21600"/>
                    </a:lnTo>
                    <a:lnTo>
                      <a:pt x="18514" y="21600"/>
                    </a:lnTo>
                    <a:lnTo>
                      <a:pt x="18514" y="7200"/>
                    </a:lnTo>
                    <a:lnTo>
                      <a:pt x="21600" y="7200"/>
                    </a:lnTo>
                    <a:close/>
                  </a:path>
                </a:pathLst>
              </a:cu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50191" name="AutoShape 15"/>
              <p:cNvSpPr>
                <a:spLocks noChangeArrowheads="1"/>
              </p:cNvSpPr>
              <p:nvPr/>
            </p:nvSpPr>
            <p:spPr bwMode="auto">
              <a:xfrm flipH="1" flipV="1">
                <a:off x="1584" y="1872"/>
                <a:ext cx="240" cy="240"/>
              </a:xfrm>
              <a:custGeom>
                <a:avLst/>
                <a:gdLst>
                  <a:gd name="G0" fmla="+- 9257 0 0"/>
                  <a:gd name="G1" fmla="+- 18514 0 0"/>
                  <a:gd name="G2" fmla="+- 7200 0 0"/>
                  <a:gd name="G3" fmla="*/ 9257 1 2"/>
                  <a:gd name="G4" fmla="+- G3 10800 0"/>
                  <a:gd name="G5" fmla="+- 21600 9257 18514"/>
                  <a:gd name="G6" fmla="+- 18514 7200 0"/>
                  <a:gd name="G7" fmla="*/ G6 1 2"/>
                  <a:gd name="G8" fmla="*/ 18514 2 1"/>
                  <a:gd name="G9" fmla="+- G8 0 21600"/>
                  <a:gd name="G10" fmla="*/ 21600 G0 G1"/>
                  <a:gd name="G11" fmla="*/ 21600 G4 G1"/>
                  <a:gd name="G12" fmla="*/ 21600 G5 G1"/>
                  <a:gd name="G13" fmla="*/ 21600 G7 G1"/>
                  <a:gd name="G14" fmla="*/ 18514 1 2"/>
                  <a:gd name="G15" fmla="+- G5 0 G4"/>
                  <a:gd name="G16" fmla="+- G0 0 G4"/>
                  <a:gd name="G17" fmla="*/ G2 G15 G16"/>
                  <a:gd name="T0" fmla="*/ 15429 w 21600"/>
                  <a:gd name="T1" fmla="*/ 0 h 21600"/>
                  <a:gd name="T2" fmla="*/ 9257 w 21600"/>
                  <a:gd name="T3" fmla="*/ 7200 h 21600"/>
                  <a:gd name="T4" fmla="*/ 0 w 21600"/>
                  <a:gd name="T5" fmla="*/ 18001 h 21600"/>
                  <a:gd name="T6" fmla="*/ 9257 w 21600"/>
                  <a:gd name="T7" fmla="*/ 21600 h 21600"/>
                  <a:gd name="T8" fmla="*/ 18514 w 21600"/>
                  <a:gd name="T9" fmla="*/ 15000 h 21600"/>
                  <a:gd name="T10" fmla="*/ 21600 w 21600"/>
                  <a:gd name="T11" fmla="*/ 7200 h 21600"/>
                  <a:gd name="T12" fmla="*/ 17694720 60000 65536"/>
                  <a:gd name="T13" fmla="*/ 11796480 60000 65536"/>
                  <a:gd name="T14" fmla="*/ 11796480 60000 65536"/>
                  <a:gd name="T15" fmla="*/ 5898240 60000 65536"/>
                  <a:gd name="T16" fmla="*/ 0 60000 65536"/>
                  <a:gd name="T17" fmla="*/ 0 60000 65536"/>
                  <a:gd name="T18" fmla="*/ 0 w 21600"/>
                  <a:gd name="T19" fmla="*/ G12 h 21600"/>
                  <a:gd name="T20" fmla="*/ G1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5429" y="0"/>
                    </a:moveTo>
                    <a:lnTo>
                      <a:pt x="9257" y="7200"/>
                    </a:lnTo>
                    <a:lnTo>
                      <a:pt x="12343" y="7200"/>
                    </a:lnTo>
                    <a:lnTo>
                      <a:pt x="12343" y="14400"/>
                    </a:lnTo>
                    <a:lnTo>
                      <a:pt x="0" y="14400"/>
                    </a:lnTo>
                    <a:lnTo>
                      <a:pt x="0" y="21600"/>
                    </a:lnTo>
                    <a:lnTo>
                      <a:pt x="18514" y="21600"/>
                    </a:lnTo>
                    <a:lnTo>
                      <a:pt x="18514" y="7200"/>
                    </a:lnTo>
                    <a:lnTo>
                      <a:pt x="21600" y="7200"/>
                    </a:lnTo>
                    <a:close/>
                  </a:path>
                </a:pathLst>
              </a:cu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sp>
        <p:nvSpPr>
          <p:cNvPr id="50192" name="Text Box 16"/>
          <p:cNvSpPr txBox="1">
            <a:spLocks noChangeArrowheads="1"/>
          </p:cNvSpPr>
          <p:nvPr/>
        </p:nvSpPr>
        <p:spPr bwMode="auto">
          <a:xfrm>
            <a:off x="3810000" y="3116263"/>
            <a:ext cx="4905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sz="2400" b="1">
                <a:solidFill>
                  <a:srgbClr val="FF0000"/>
                </a:solidFill>
                <a:latin typeface="Times New Roman" panose="02020603050405020304" pitchFamily="18" charset="0"/>
                <a:ea typeface="HGS創英角ｺﾞｼｯｸUB" panose="020B0900000000000000" pitchFamily="50" charset="-128"/>
              </a:rPr>
              <a:t>Ｘ</a:t>
            </a:r>
            <a:endParaRPr lang="ja-JP" altLang="en-US" sz="2400" b="1">
              <a:latin typeface="Times New Roman" panose="02020603050405020304" pitchFamily="18" charset="0"/>
              <a:ea typeface="HGS創英角ｺﾞｼｯｸUB" panose="020B0900000000000000" pitchFamily="50" charset="-128"/>
            </a:endParaRPr>
          </a:p>
        </p:txBody>
      </p:sp>
      <p:grpSp>
        <p:nvGrpSpPr>
          <p:cNvPr id="50194" name="Group 18"/>
          <p:cNvGrpSpPr>
            <a:grpSpLocks/>
          </p:cNvGrpSpPr>
          <p:nvPr/>
        </p:nvGrpSpPr>
        <p:grpSpPr bwMode="auto">
          <a:xfrm>
            <a:off x="3509963" y="3716338"/>
            <a:ext cx="1422400" cy="1303337"/>
            <a:chOff x="1584" y="1872"/>
            <a:chExt cx="1248" cy="1248"/>
          </a:xfrm>
        </p:grpSpPr>
        <p:sp>
          <p:nvSpPr>
            <p:cNvPr id="50195" name="Rectangle 19"/>
            <p:cNvSpPr>
              <a:spLocks noChangeArrowheads="1"/>
            </p:cNvSpPr>
            <p:nvPr/>
          </p:nvSpPr>
          <p:spPr bwMode="auto">
            <a:xfrm>
              <a:off x="1632" y="1920"/>
              <a:ext cx="1104" cy="1152"/>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50196" name="AutoShape 20"/>
            <p:cNvSpPr>
              <a:spLocks noChangeArrowheads="1"/>
            </p:cNvSpPr>
            <p:nvPr/>
          </p:nvSpPr>
          <p:spPr bwMode="auto">
            <a:xfrm>
              <a:off x="2592" y="2832"/>
              <a:ext cx="240" cy="240"/>
            </a:xfrm>
            <a:custGeom>
              <a:avLst/>
              <a:gdLst>
                <a:gd name="G0" fmla="+- 9257 0 0"/>
                <a:gd name="G1" fmla="+- 18514 0 0"/>
                <a:gd name="G2" fmla="+- 7200 0 0"/>
                <a:gd name="G3" fmla="*/ 9257 1 2"/>
                <a:gd name="G4" fmla="+- G3 10800 0"/>
                <a:gd name="G5" fmla="+- 21600 9257 18514"/>
                <a:gd name="G6" fmla="+- 18514 7200 0"/>
                <a:gd name="G7" fmla="*/ G6 1 2"/>
                <a:gd name="G8" fmla="*/ 18514 2 1"/>
                <a:gd name="G9" fmla="+- G8 0 21600"/>
                <a:gd name="G10" fmla="*/ 21600 G0 G1"/>
                <a:gd name="G11" fmla="*/ 21600 G4 G1"/>
                <a:gd name="G12" fmla="*/ 21600 G5 G1"/>
                <a:gd name="G13" fmla="*/ 21600 G7 G1"/>
                <a:gd name="G14" fmla="*/ 18514 1 2"/>
                <a:gd name="G15" fmla="+- G5 0 G4"/>
                <a:gd name="G16" fmla="+- G0 0 G4"/>
                <a:gd name="G17" fmla="*/ G2 G15 G16"/>
                <a:gd name="T0" fmla="*/ 15429 w 21600"/>
                <a:gd name="T1" fmla="*/ 0 h 21600"/>
                <a:gd name="T2" fmla="*/ 9257 w 21600"/>
                <a:gd name="T3" fmla="*/ 7200 h 21600"/>
                <a:gd name="T4" fmla="*/ 0 w 21600"/>
                <a:gd name="T5" fmla="*/ 18001 h 21600"/>
                <a:gd name="T6" fmla="*/ 9257 w 21600"/>
                <a:gd name="T7" fmla="*/ 21600 h 21600"/>
                <a:gd name="T8" fmla="*/ 18514 w 21600"/>
                <a:gd name="T9" fmla="*/ 15000 h 21600"/>
                <a:gd name="T10" fmla="*/ 21600 w 21600"/>
                <a:gd name="T11" fmla="*/ 7200 h 21600"/>
                <a:gd name="T12" fmla="*/ 17694720 60000 65536"/>
                <a:gd name="T13" fmla="*/ 11796480 60000 65536"/>
                <a:gd name="T14" fmla="*/ 11796480 60000 65536"/>
                <a:gd name="T15" fmla="*/ 5898240 60000 65536"/>
                <a:gd name="T16" fmla="*/ 0 60000 65536"/>
                <a:gd name="T17" fmla="*/ 0 60000 65536"/>
                <a:gd name="T18" fmla="*/ 0 w 21600"/>
                <a:gd name="T19" fmla="*/ G12 h 21600"/>
                <a:gd name="T20" fmla="*/ G1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5429" y="0"/>
                  </a:moveTo>
                  <a:lnTo>
                    <a:pt x="9257" y="7200"/>
                  </a:lnTo>
                  <a:lnTo>
                    <a:pt x="12343" y="7200"/>
                  </a:lnTo>
                  <a:lnTo>
                    <a:pt x="12343" y="14400"/>
                  </a:lnTo>
                  <a:lnTo>
                    <a:pt x="0" y="14400"/>
                  </a:lnTo>
                  <a:lnTo>
                    <a:pt x="0" y="21600"/>
                  </a:lnTo>
                  <a:lnTo>
                    <a:pt x="18514" y="21600"/>
                  </a:lnTo>
                  <a:lnTo>
                    <a:pt x="18514" y="7200"/>
                  </a:lnTo>
                  <a:lnTo>
                    <a:pt x="21600" y="7200"/>
                  </a:lnTo>
                  <a:close/>
                </a:path>
              </a:pathLst>
            </a:cu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50197" name="AutoShape 21"/>
            <p:cNvSpPr>
              <a:spLocks noChangeArrowheads="1"/>
            </p:cNvSpPr>
            <p:nvPr/>
          </p:nvSpPr>
          <p:spPr bwMode="auto">
            <a:xfrm rot="5400000">
              <a:off x="1584" y="2880"/>
              <a:ext cx="240" cy="240"/>
            </a:xfrm>
            <a:custGeom>
              <a:avLst/>
              <a:gdLst>
                <a:gd name="G0" fmla="+- 9257 0 0"/>
                <a:gd name="G1" fmla="+- 18514 0 0"/>
                <a:gd name="G2" fmla="+- 7200 0 0"/>
                <a:gd name="G3" fmla="*/ 9257 1 2"/>
                <a:gd name="G4" fmla="+- G3 10800 0"/>
                <a:gd name="G5" fmla="+- 21600 9257 18514"/>
                <a:gd name="G6" fmla="+- 18514 7200 0"/>
                <a:gd name="G7" fmla="*/ G6 1 2"/>
                <a:gd name="G8" fmla="*/ 18514 2 1"/>
                <a:gd name="G9" fmla="+- G8 0 21600"/>
                <a:gd name="G10" fmla="*/ 21600 G0 G1"/>
                <a:gd name="G11" fmla="*/ 21600 G4 G1"/>
                <a:gd name="G12" fmla="*/ 21600 G5 G1"/>
                <a:gd name="G13" fmla="*/ 21600 G7 G1"/>
                <a:gd name="G14" fmla="*/ 18514 1 2"/>
                <a:gd name="G15" fmla="+- G5 0 G4"/>
                <a:gd name="G16" fmla="+- G0 0 G4"/>
                <a:gd name="G17" fmla="*/ G2 G15 G16"/>
                <a:gd name="T0" fmla="*/ 15429 w 21600"/>
                <a:gd name="T1" fmla="*/ 0 h 21600"/>
                <a:gd name="T2" fmla="*/ 9257 w 21600"/>
                <a:gd name="T3" fmla="*/ 7200 h 21600"/>
                <a:gd name="T4" fmla="*/ 0 w 21600"/>
                <a:gd name="T5" fmla="*/ 18001 h 21600"/>
                <a:gd name="T6" fmla="*/ 9257 w 21600"/>
                <a:gd name="T7" fmla="*/ 21600 h 21600"/>
                <a:gd name="T8" fmla="*/ 18514 w 21600"/>
                <a:gd name="T9" fmla="*/ 15000 h 21600"/>
                <a:gd name="T10" fmla="*/ 21600 w 21600"/>
                <a:gd name="T11" fmla="*/ 7200 h 21600"/>
                <a:gd name="T12" fmla="*/ 17694720 60000 65536"/>
                <a:gd name="T13" fmla="*/ 11796480 60000 65536"/>
                <a:gd name="T14" fmla="*/ 11796480 60000 65536"/>
                <a:gd name="T15" fmla="*/ 5898240 60000 65536"/>
                <a:gd name="T16" fmla="*/ 0 60000 65536"/>
                <a:gd name="T17" fmla="*/ 0 60000 65536"/>
                <a:gd name="T18" fmla="*/ 0 w 21600"/>
                <a:gd name="T19" fmla="*/ G12 h 21600"/>
                <a:gd name="T20" fmla="*/ G1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5429" y="0"/>
                  </a:moveTo>
                  <a:lnTo>
                    <a:pt x="9257" y="7200"/>
                  </a:lnTo>
                  <a:lnTo>
                    <a:pt x="12343" y="7200"/>
                  </a:lnTo>
                  <a:lnTo>
                    <a:pt x="12343" y="14400"/>
                  </a:lnTo>
                  <a:lnTo>
                    <a:pt x="0" y="14400"/>
                  </a:lnTo>
                  <a:lnTo>
                    <a:pt x="0" y="21600"/>
                  </a:lnTo>
                  <a:lnTo>
                    <a:pt x="18514" y="21600"/>
                  </a:lnTo>
                  <a:lnTo>
                    <a:pt x="18514" y="7200"/>
                  </a:lnTo>
                  <a:lnTo>
                    <a:pt x="21600" y="7200"/>
                  </a:lnTo>
                  <a:close/>
                </a:path>
              </a:pathLst>
            </a:cu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50198" name="AutoShape 22"/>
            <p:cNvSpPr>
              <a:spLocks noChangeArrowheads="1"/>
            </p:cNvSpPr>
            <p:nvPr/>
          </p:nvSpPr>
          <p:spPr bwMode="auto">
            <a:xfrm rot="-5400000">
              <a:off x="2544" y="1872"/>
              <a:ext cx="240" cy="240"/>
            </a:xfrm>
            <a:custGeom>
              <a:avLst/>
              <a:gdLst>
                <a:gd name="G0" fmla="+- 9257 0 0"/>
                <a:gd name="G1" fmla="+- 18514 0 0"/>
                <a:gd name="G2" fmla="+- 7200 0 0"/>
                <a:gd name="G3" fmla="*/ 9257 1 2"/>
                <a:gd name="G4" fmla="+- G3 10800 0"/>
                <a:gd name="G5" fmla="+- 21600 9257 18514"/>
                <a:gd name="G6" fmla="+- 18514 7200 0"/>
                <a:gd name="G7" fmla="*/ G6 1 2"/>
                <a:gd name="G8" fmla="*/ 18514 2 1"/>
                <a:gd name="G9" fmla="+- G8 0 21600"/>
                <a:gd name="G10" fmla="*/ 21600 G0 G1"/>
                <a:gd name="G11" fmla="*/ 21600 G4 G1"/>
                <a:gd name="G12" fmla="*/ 21600 G5 G1"/>
                <a:gd name="G13" fmla="*/ 21600 G7 G1"/>
                <a:gd name="G14" fmla="*/ 18514 1 2"/>
                <a:gd name="G15" fmla="+- G5 0 G4"/>
                <a:gd name="G16" fmla="+- G0 0 G4"/>
                <a:gd name="G17" fmla="*/ G2 G15 G16"/>
                <a:gd name="T0" fmla="*/ 15429 w 21600"/>
                <a:gd name="T1" fmla="*/ 0 h 21600"/>
                <a:gd name="T2" fmla="*/ 9257 w 21600"/>
                <a:gd name="T3" fmla="*/ 7200 h 21600"/>
                <a:gd name="T4" fmla="*/ 0 w 21600"/>
                <a:gd name="T5" fmla="*/ 18001 h 21600"/>
                <a:gd name="T6" fmla="*/ 9257 w 21600"/>
                <a:gd name="T7" fmla="*/ 21600 h 21600"/>
                <a:gd name="T8" fmla="*/ 18514 w 21600"/>
                <a:gd name="T9" fmla="*/ 15000 h 21600"/>
                <a:gd name="T10" fmla="*/ 21600 w 21600"/>
                <a:gd name="T11" fmla="*/ 7200 h 21600"/>
                <a:gd name="T12" fmla="*/ 17694720 60000 65536"/>
                <a:gd name="T13" fmla="*/ 11796480 60000 65536"/>
                <a:gd name="T14" fmla="*/ 11796480 60000 65536"/>
                <a:gd name="T15" fmla="*/ 5898240 60000 65536"/>
                <a:gd name="T16" fmla="*/ 0 60000 65536"/>
                <a:gd name="T17" fmla="*/ 0 60000 65536"/>
                <a:gd name="T18" fmla="*/ 0 w 21600"/>
                <a:gd name="T19" fmla="*/ G12 h 21600"/>
                <a:gd name="T20" fmla="*/ G1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5429" y="0"/>
                  </a:moveTo>
                  <a:lnTo>
                    <a:pt x="9257" y="7200"/>
                  </a:lnTo>
                  <a:lnTo>
                    <a:pt x="12343" y="7200"/>
                  </a:lnTo>
                  <a:lnTo>
                    <a:pt x="12343" y="14400"/>
                  </a:lnTo>
                  <a:lnTo>
                    <a:pt x="0" y="14400"/>
                  </a:lnTo>
                  <a:lnTo>
                    <a:pt x="0" y="21600"/>
                  </a:lnTo>
                  <a:lnTo>
                    <a:pt x="18514" y="21600"/>
                  </a:lnTo>
                  <a:lnTo>
                    <a:pt x="18514" y="7200"/>
                  </a:lnTo>
                  <a:lnTo>
                    <a:pt x="21600" y="7200"/>
                  </a:lnTo>
                  <a:close/>
                </a:path>
              </a:pathLst>
            </a:cu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50199" name="AutoShape 23"/>
            <p:cNvSpPr>
              <a:spLocks noChangeArrowheads="1"/>
            </p:cNvSpPr>
            <p:nvPr/>
          </p:nvSpPr>
          <p:spPr bwMode="auto">
            <a:xfrm flipH="1" flipV="1">
              <a:off x="1584" y="1872"/>
              <a:ext cx="240" cy="240"/>
            </a:xfrm>
            <a:custGeom>
              <a:avLst/>
              <a:gdLst>
                <a:gd name="G0" fmla="+- 9257 0 0"/>
                <a:gd name="G1" fmla="+- 18514 0 0"/>
                <a:gd name="G2" fmla="+- 7200 0 0"/>
                <a:gd name="G3" fmla="*/ 9257 1 2"/>
                <a:gd name="G4" fmla="+- G3 10800 0"/>
                <a:gd name="G5" fmla="+- 21600 9257 18514"/>
                <a:gd name="G6" fmla="+- 18514 7200 0"/>
                <a:gd name="G7" fmla="*/ G6 1 2"/>
                <a:gd name="G8" fmla="*/ 18514 2 1"/>
                <a:gd name="G9" fmla="+- G8 0 21600"/>
                <a:gd name="G10" fmla="*/ 21600 G0 G1"/>
                <a:gd name="G11" fmla="*/ 21600 G4 G1"/>
                <a:gd name="G12" fmla="*/ 21600 G5 G1"/>
                <a:gd name="G13" fmla="*/ 21600 G7 G1"/>
                <a:gd name="G14" fmla="*/ 18514 1 2"/>
                <a:gd name="G15" fmla="+- G5 0 G4"/>
                <a:gd name="G16" fmla="+- G0 0 G4"/>
                <a:gd name="G17" fmla="*/ G2 G15 G16"/>
                <a:gd name="T0" fmla="*/ 15429 w 21600"/>
                <a:gd name="T1" fmla="*/ 0 h 21600"/>
                <a:gd name="T2" fmla="*/ 9257 w 21600"/>
                <a:gd name="T3" fmla="*/ 7200 h 21600"/>
                <a:gd name="T4" fmla="*/ 0 w 21600"/>
                <a:gd name="T5" fmla="*/ 18001 h 21600"/>
                <a:gd name="T6" fmla="*/ 9257 w 21600"/>
                <a:gd name="T7" fmla="*/ 21600 h 21600"/>
                <a:gd name="T8" fmla="*/ 18514 w 21600"/>
                <a:gd name="T9" fmla="*/ 15000 h 21600"/>
                <a:gd name="T10" fmla="*/ 21600 w 21600"/>
                <a:gd name="T11" fmla="*/ 7200 h 21600"/>
                <a:gd name="T12" fmla="*/ 17694720 60000 65536"/>
                <a:gd name="T13" fmla="*/ 11796480 60000 65536"/>
                <a:gd name="T14" fmla="*/ 11796480 60000 65536"/>
                <a:gd name="T15" fmla="*/ 5898240 60000 65536"/>
                <a:gd name="T16" fmla="*/ 0 60000 65536"/>
                <a:gd name="T17" fmla="*/ 0 60000 65536"/>
                <a:gd name="T18" fmla="*/ 0 w 21600"/>
                <a:gd name="T19" fmla="*/ G12 h 21600"/>
                <a:gd name="T20" fmla="*/ G1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5429" y="0"/>
                  </a:moveTo>
                  <a:lnTo>
                    <a:pt x="9257" y="7200"/>
                  </a:lnTo>
                  <a:lnTo>
                    <a:pt x="12343" y="7200"/>
                  </a:lnTo>
                  <a:lnTo>
                    <a:pt x="12343" y="14400"/>
                  </a:lnTo>
                  <a:lnTo>
                    <a:pt x="0" y="14400"/>
                  </a:lnTo>
                  <a:lnTo>
                    <a:pt x="0" y="21600"/>
                  </a:lnTo>
                  <a:lnTo>
                    <a:pt x="18514" y="21600"/>
                  </a:lnTo>
                  <a:lnTo>
                    <a:pt x="18514" y="7200"/>
                  </a:lnTo>
                  <a:lnTo>
                    <a:pt x="21600" y="7200"/>
                  </a:lnTo>
                  <a:close/>
                </a:path>
              </a:pathLst>
            </a:cu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sp>
        <p:nvSpPr>
          <p:cNvPr id="50208" name="Text Box 32"/>
          <p:cNvSpPr txBox="1">
            <a:spLocks noChangeArrowheads="1"/>
          </p:cNvSpPr>
          <p:nvPr/>
        </p:nvSpPr>
        <p:spPr bwMode="auto">
          <a:xfrm>
            <a:off x="5292725" y="1412875"/>
            <a:ext cx="4905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sz="2400" b="1">
                <a:solidFill>
                  <a:srgbClr val="FF0000"/>
                </a:solidFill>
                <a:latin typeface="Times New Roman" panose="02020603050405020304" pitchFamily="18" charset="0"/>
                <a:ea typeface="HGS創英角ｺﾞｼｯｸUB" panose="020B0900000000000000" pitchFamily="50" charset="-128"/>
              </a:rPr>
              <a:t>Ｘ</a:t>
            </a:r>
            <a:endParaRPr lang="ja-JP" altLang="en-US" sz="2400" b="1">
              <a:latin typeface="Times New Roman" panose="02020603050405020304" pitchFamily="18" charset="0"/>
              <a:ea typeface="HGS創英角ｺﾞｼｯｸUB" panose="020B0900000000000000" pitchFamily="50" charset="-128"/>
            </a:endParaRPr>
          </a:p>
        </p:txBody>
      </p:sp>
      <p:grpSp>
        <p:nvGrpSpPr>
          <p:cNvPr id="50212" name="Group 36"/>
          <p:cNvGrpSpPr>
            <a:grpSpLocks/>
          </p:cNvGrpSpPr>
          <p:nvPr/>
        </p:nvGrpSpPr>
        <p:grpSpPr bwMode="auto">
          <a:xfrm flipH="1">
            <a:off x="4733925" y="4868863"/>
            <a:ext cx="1422400" cy="1303337"/>
            <a:chOff x="1584" y="1872"/>
            <a:chExt cx="1248" cy="1248"/>
          </a:xfrm>
        </p:grpSpPr>
        <p:sp>
          <p:nvSpPr>
            <p:cNvPr id="50213" name="Rectangle 37"/>
            <p:cNvSpPr>
              <a:spLocks noChangeArrowheads="1"/>
            </p:cNvSpPr>
            <p:nvPr/>
          </p:nvSpPr>
          <p:spPr bwMode="auto">
            <a:xfrm>
              <a:off x="1632" y="1920"/>
              <a:ext cx="1104" cy="1152"/>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50214" name="AutoShape 38"/>
            <p:cNvSpPr>
              <a:spLocks noChangeArrowheads="1"/>
            </p:cNvSpPr>
            <p:nvPr/>
          </p:nvSpPr>
          <p:spPr bwMode="auto">
            <a:xfrm>
              <a:off x="2592" y="2832"/>
              <a:ext cx="240" cy="240"/>
            </a:xfrm>
            <a:custGeom>
              <a:avLst/>
              <a:gdLst>
                <a:gd name="G0" fmla="+- 9257 0 0"/>
                <a:gd name="G1" fmla="+- 18514 0 0"/>
                <a:gd name="G2" fmla="+- 7200 0 0"/>
                <a:gd name="G3" fmla="*/ 9257 1 2"/>
                <a:gd name="G4" fmla="+- G3 10800 0"/>
                <a:gd name="G5" fmla="+- 21600 9257 18514"/>
                <a:gd name="G6" fmla="+- 18514 7200 0"/>
                <a:gd name="G7" fmla="*/ G6 1 2"/>
                <a:gd name="G8" fmla="*/ 18514 2 1"/>
                <a:gd name="G9" fmla="+- G8 0 21600"/>
                <a:gd name="G10" fmla="*/ 21600 G0 G1"/>
                <a:gd name="G11" fmla="*/ 21600 G4 G1"/>
                <a:gd name="G12" fmla="*/ 21600 G5 G1"/>
                <a:gd name="G13" fmla="*/ 21600 G7 G1"/>
                <a:gd name="G14" fmla="*/ 18514 1 2"/>
                <a:gd name="G15" fmla="+- G5 0 G4"/>
                <a:gd name="G16" fmla="+- G0 0 G4"/>
                <a:gd name="G17" fmla="*/ G2 G15 G16"/>
                <a:gd name="T0" fmla="*/ 15429 w 21600"/>
                <a:gd name="T1" fmla="*/ 0 h 21600"/>
                <a:gd name="T2" fmla="*/ 9257 w 21600"/>
                <a:gd name="T3" fmla="*/ 7200 h 21600"/>
                <a:gd name="T4" fmla="*/ 0 w 21600"/>
                <a:gd name="T5" fmla="*/ 18001 h 21600"/>
                <a:gd name="T6" fmla="*/ 9257 w 21600"/>
                <a:gd name="T7" fmla="*/ 21600 h 21600"/>
                <a:gd name="T8" fmla="*/ 18514 w 21600"/>
                <a:gd name="T9" fmla="*/ 15000 h 21600"/>
                <a:gd name="T10" fmla="*/ 21600 w 21600"/>
                <a:gd name="T11" fmla="*/ 7200 h 21600"/>
                <a:gd name="T12" fmla="*/ 17694720 60000 65536"/>
                <a:gd name="T13" fmla="*/ 11796480 60000 65536"/>
                <a:gd name="T14" fmla="*/ 11796480 60000 65536"/>
                <a:gd name="T15" fmla="*/ 5898240 60000 65536"/>
                <a:gd name="T16" fmla="*/ 0 60000 65536"/>
                <a:gd name="T17" fmla="*/ 0 60000 65536"/>
                <a:gd name="T18" fmla="*/ 0 w 21600"/>
                <a:gd name="T19" fmla="*/ G12 h 21600"/>
                <a:gd name="T20" fmla="*/ G1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5429" y="0"/>
                  </a:moveTo>
                  <a:lnTo>
                    <a:pt x="9257" y="7200"/>
                  </a:lnTo>
                  <a:lnTo>
                    <a:pt x="12343" y="7200"/>
                  </a:lnTo>
                  <a:lnTo>
                    <a:pt x="12343" y="14400"/>
                  </a:lnTo>
                  <a:lnTo>
                    <a:pt x="0" y="14400"/>
                  </a:lnTo>
                  <a:lnTo>
                    <a:pt x="0" y="21600"/>
                  </a:lnTo>
                  <a:lnTo>
                    <a:pt x="18514" y="21600"/>
                  </a:lnTo>
                  <a:lnTo>
                    <a:pt x="18514" y="7200"/>
                  </a:lnTo>
                  <a:lnTo>
                    <a:pt x="21600" y="7200"/>
                  </a:lnTo>
                  <a:close/>
                </a:path>
              </a:pathLst>
            </a:cu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50215" name="AutoShape 39"/>
            <p:cNvSpPr>
              <a:spLocks noChangeArrowheads="1"/>
            </p:cNvSpPr>
            <p:nvPr/>
          </p:nvSpPr>
          <p:spPr bwMode="auto">
            <a:xfrm rot="5400000">
              <a:off x="1584" y="2880"/>
              <a:ext cx="240" cy="240"/>
            </a:xfrm>
            <a:custGeom>
              <a:avLst/>
              <a:gdLst>
                <a:gd name="G0" fmla="+- 9257 0 0"/>
                <a:gd name="G1" fmla="+- 18514 0 0"/>
                <a:gd name="G2" fmla="+- 7200 0 0"/>
                <a:gd name="G3" fmla="*/ 9257 1 2"/>
                <a:gd name="G4" fmla="+- G3 10800 0"/>
                <a:gd name="G5" fmla="+- 21600 9257 18514"/>
                <a:gd name="G6" fmla="+- 18514 7200 0"/>
                <a:gd name="G7" fmla="*/ G6 1 2"/>
                <a:gd name="G8" fmla="*/ 18514 2 1"/>
                <a:gd name="G9" fmla="+- G8 0 21600"/>
                <a:gd name="G10" fmla="*/ 21600 G0 G1"/>
                <a:gd name="G11" fmla="*/ 21600 G4 G1"/>
                <a:gd name="G12" fmla="*/ 21600 G5 G1"/>
                <a:gd name="G13" fmla="*/ 21600 G7 G1"/>
                <a:gd name="G14" fmla="*/ 18514 1 2"/>
                <a:gd name="G15" fmla="+- G5 0 G4"/>
                <a:gd name="G16" fmla="+- G0 0 G4"/>
                <a:gd name="G17" fmla="*/ G2 G15 G16"/>
                <a:gd name="T0" fmla="*/ 15429 w 21600"/>
                <a:gd name="T1" fmla="*/ 0 h 21600"/>
                <a:gd name="T2" fmla="*/ 9257 w 21600"/>
                <a:gd name="T3" fmla="*/ 7200 h 21600"/>
                <a:gd name="T4" fmla="*/ 0 w 21600"/>
                <a:gd name="T5" fmla="*/ 18001 h 21600"/>
                <a:gd name="T6" fmla="*/ 9257 w 21600"/>
                <a:gd name="T7" fmla="*/ 21600 h 21600"/>
                <a:gd name="T8" fmla="*/ 18514 w 21600"/>
                <a:gd name="T9" fmla="*/ 15000 h 21600"/>
                <a:gd name="T10" fmla="*/ 21600 w 21600"/>
                <a:gd name="T11" fmla="*/ 7200 h 21600"/>
                <a:gd name="T12" fmla="*/ 17694720 60000 65536"/>
                <a:gd name="T13" fmla="*/ 11796480 60000 65536"/>
                <a:gd name="T14" fmla="*/ 11796480 60000 65536"/>
                <a:gd name="T15" fmla="*/ 5898240 60000 65536"/>
                <a:gd name="T16" fmla="*/ 0 60000 65536"/>
                <a:gd name="T17" fmla="*/ 0 60000 65536"/>
                <a:gd name="T18" fmla="*/ 0 w 21600"/>
                <a:gd name="T19" fmla="*/ G12 h 21600"/>
                <a:gd name="T20" fmla="*/ G1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5429" y="0"/>
                  </a:moveTo>
                  <a:lnTo>
                    <a:pt x="9257" y="7200"/>
                  </a:lnTo>
                  <a:lnTo>
                    <a:pt x="12343" y="7200"/>
                  </a:lnTo>
                  <a:lnTo>
                    <a:pt x="12343" y="14400"/>
                  </a:lnTo>
                  <a:lnTo>
                    <a:pt x="0" y="14400"/>
                  </a:lnTo>
                  <a:lnTo>
                    <a:pt x="0" y="21600"/>
                  </a:lnTo>
                  <a:lnTo>
                    <a:pt x="18514" y="21600"/>
                  </a:lnTo>
                  <a:lnTo>
                    <a:pt x="18514" y="7200"/>
                  </a:lnTo>
                  <a:lnTo>
                    <a:pt x="21600" y="7200"/>
                  </a:lnTo>
                  <a:close/>
                </a:path>
              </a:pathLst>
            </a:cu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50216" name="AutoShape 40"/>
            <p:cNvSpPr>
              <a:spLocks noChangeArrowheads="1"/>
            </p:cNvSpPr>
            <p:nvPr/>
          </p:nvSpPr>
          <p:spPr bwMode="auto">
            <a:xfrm rot="-5400000">
              <a:off x="2544" y="1872"/>
              <a:ext cx="240" cy="240"/>
            </a:xfrm>
            <a:custGeom>
              <a:avLst/>
              <a:gdLst>
                <a:gd name="G0" fmla="+- 9257 0 0"/>
                <a:gd name="G1" fmla="+- 18514 0 0"/>
                <a:gd name="G2" fmla="+- 7200 0 0"/>
                <a:gd name="G3" fmla="*/ 9257 1 2"/>
                <a:gd name="G4" fmla="+- G3 10800 0"/>
                <a:gd name="G5" fmla="+- 21600 9257 18514"/>
                <a:gd name="G6" fmla="+- 18514 7200 0"/>
                <a:gd name="G7" fmla="*/ G6 1 2"/>
                <a:gd name="G8" fmla="*/ 18514 2 1"/>
                <a:gd name="G9" fmla="+- G8 0 21600"/>
                <a:gd name="G10" fmla="*/ 21600 G0 G1"/>
                <a:gd name="G11" fmla="*/ 21600 G4 G1"/>
                <a:gd name="G12" fmla="*/ 21600 G5 G1"/>
                <a:gd name="G13" fmla="*/ 21600 G7 G1"/>
                <a:gd name="G14" fmla="*/ 18514 1 2"/>
                <a:gd name="G15" fmla="+- G5 0 G4"/>
                <a:gd name="G16" fmla="+- G0 0 G4"/>
                <a:gd name="G17" fmla="*/ G2 G15 G16"/>
                <a:gd name="T0" fmla="*/ 15429 w 21600"/>
                <a:gd name="T1" fmla="*/ 0 h 21600"/>
                <a:gd name="T2" fmla="*/ 9257 w 21600"/>
                <a:gd name="T3" fmla="*/ 7200 h 21600"/>
                <a:gd name="T4" fmla="*/ 0 w 21600"/>
                <a:gd name="T5" fmla="*/ 18001 h 21600"/>
                <a:gd name="T6" fmla="*/ 9257 w 21600"/>
                <a:gd name="T7" fmla="*/ 21600 h 21600"/>
                <a:gd name="T8" fmla="*/ 18514 w 21600"/>
                <a:gd name="T9" fmla="*/ 15000 h 21600"/>
                <a:gd name="T10" fmla="*/ 21600 w 21600"/>
                <a:gd name="T11" fmla="*/ 7200 h 21600"/>
                <a:gd name="T12" fmla="*/ 17694720 60000 65536"/>
                <a:gd name="T13" fmla="*/ 11796480 60000 65536"/>
                <a:gd name="T14" fmla="*/ 11796480 60000 65536"/>
                <a:gd name="T15" fmla="*/ 5898240 60000 65536"/>
                <a:gd name="T16" fmla="*/ 0 60000 65536"/>
                <a:gd name="T17" fmla="*/ 0 60000 65536"/>
                <a:gd name="T18" fmla="*/ 0 w 21600"/>
                <a:gd name="T19" fmla="*/ G12 h 21600"/>
                <a:gd name="T20" fmla="*/ G1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5429" y="0"/>
                  </a:moveTo>
                  <a:lnTo>
                    <a:pt x="9257" y="7200"/>
                  </a:lnTo>
                  <a:lnTo>
                    <a:pt x="12343" y="7200"/>
                  </a:lnTo>
                  <a:lnTo>
                    <a:pt x="12343" y="14400"/>
                  </a:lnTo>
                  <a:lnTo>
                    <a:pt x="0" y="14400"/>
                  </a:lnTo>
                  <a:lnTo>
                    <a:pt x="0" y="21600"/>
                  </a:lnTo>
                  <a:lnTo>
                    <a:pt x="18514" y="21600"/>
                  </a:lnTo>
                  <a:lnTo>
                    <a:pt x="18514" y="7200"/>
                  </a:lnTo>
                  <a:lnTo>
                    <a:pt x="21600" y="7200"/>
                  </a:lnTo>
                  <a:close/>
                </a:path>
              </a:pathLst>
            </a:cu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50217" name="AutoShape 41"/>
            <p:cNvSpPr>
              <a:spLocks noChangeArrowheads="1"/>
            </p:cNvSpPr>
            <p:nvPr/>
          </p:nvSpPr>
          <p:spPr bwMode="auto">
            <a:xfrm flipH="1" flipV="1">
              <a:off x="1584" y="1872"/>
              <a:ext cx="240" cy="240"/>
            </a:xfrm>
            <a:custGeom>
              <a:avLst/>
              <a:gdLst>
                <a:gd name="G0" fmla="+- 9257 0 0"/>
                <a:gd name="G1" fmla="+- 18514 0 0"/>
                <a:gd name="G2" fmla="+- 7200 0 0"/>
                <a:gd name="G3" fmla="*/ 9257 1 2"/>
                <a:gd name="G4" fmla="+- G3 10800 0"/>
                <a:gd name="G5" fmla="+- 21600 9257 18514"/>
                <a:gd name="G6" fmla="+- 18514 7200 0"/>
                <a:gd name="G7" fmla="*/ G6 1 2"/>
                <a:gd name="G8" fmla="*/ 18514 2 1"/>
                <a:gd name="G9" fmla="+- G8 0 21600"/>
                <a:gd name="G10" fmla="*/ 21600 G0 G1"/>
                <a:gd name="G11" fmla="*/ 21600 G4 G1"/>
                <a:gd name="G12" fmla="*/ 21600 G5 G1"/>
                <a:gd name="G13" fmla="*/ 21600 G7 G1"/>
                <a:gd name="G14" fmla="*/ 18514 1 2"/>
                <a:gd name="G15" fmla="+- G5 0 G4"/>
                <a:gd name="G16" fmla="+- G0 0 G4"/>
                <a:gd name="G17" fmla="*/ G2 G15 G16"/>
                <a:gd name="T0" fmla="*/ 15429 w 21600"/>
                <a:gd name="T1" fmla="*/ 0 h 21600"/>
                <a:gd name="T2" fmla="*/ 9257 w 21600"/>
                <a:gd name="T3" fmla="*/ 7200 h 21600"/>
                <a:gd name="T4" fmla="*/ 0 w 21600"/>
                <a:gd name="T5" fmla="*/ 18001 h 21600"/>
                <a:gd name="T6" fmla="*/ 9257 w 21600"/>
                <a:gd name="T7" fmla="*/ 21600 h 21600"/>
                <a:gd name="T8" fmla="*/ 18514 w 21600"/>
                <a:gd name="T9" fmla="*/ 15000 h 21600"/>
                <a:gd name="T10" fmla="*/ 21600 w 21600"/>
                <a:gd name="T11" fmla="*/ 7200 h 21600"/>
                <a:gd name="T12" fmla="*/ 17694720 60000 65536"/>
                <a:gd name="T13" fmla="*/ 11796480 60000 65536"/>
                <a:gd name="T14" fmla="*/ 11796480 60000 65536"/>
                <a:gd name="T15" fmla="*/ 5898240 60000 65536"/>
                <a:gd name="T16" fmla="*/ 0 60000 65536"/>
                <a:gd name="T17" fmla="*/ 0 60000 65536"/>
                <a:gd name="T18" fmla="*/ 0 w 21600"/>
                <a:gd name="T19" fmla="*/ G12 h 21600"/>
                <a:gd name="T20" fmla="*/ G1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5429" y="0"/>
                  </a:moveTo>
                  <a:lnTo>
                    <a:pt x="9257" y="7200"/>
                  </a:lnTo>
                  <a:lnTo>
                    <a:pt x="12343" y="7200"/>
                  </a:lnTo>
                  <a:lnTo>
                    <a:pt x="12343" y="14400"/>
                  </a:lnTo>
                  <a:lnTo>
                    <a:pt x="0" y="14400"/>
                  </a:lnTo>
                  <a:lnTo>
                    <a:pt x="0" y="21600"/>
                  </a:lnTo>
                  <a:lnTo>
                    <a:pt x="18514" y="21600"/>
                  </a:lnTo>
                  <a:lnTo>
                    <a:pt x="18514" y="7200"/>
                  </a:lnTo>
                  <a:lnTo>
                    <a:pt x="21600" y="7200"/>
                  </a:lnTo>
                  <a:close/>
                </a:path>
              </a:pathLst>
            </a:cu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sp>
        <p:nvSpPr>
          <p:cNvPr id="50218" name="Text Box 42"/>
          <p:cNvSpPr txBox="1">
            <a:spLocks noChangeArrowheads="1"/>
          </p:cNvSpPr>
          <p:nvPr/>
        </p:nvSpPr>
        <p:spPr bwMode="auto">
          <a:xfrm>
            <a:off x="4716463" y="4868863"/>
            <a:ext cx="49053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sz="2400" b="1">
                <a:solidFill>
                  <a:srgbClr val="FF0000"/>
                </a:solidFill>
                <a:latin typeface="Times New Roman" panose="02020603050405020304" pitchFamily="18" charset="0"/>
                <a:ea typeface="HGS創英角ｺﾞｼｯｸUB" panose="020B0900000000000000" pitchFamily="50" charset="-128"/>
              </a:rPr>
              <a:t>Ｘ</a:t>
            </a:r>
            <a:endParaRPr lang="ja-JP" altLang="en-US" sz="2400" b="1">
              <a:latin typeface="Times New Roman" panose="02020603050405020304" pitchFamily="18" charset="0"/>
              <a:ea typeface="HGS創英角ｺﾞｼｯｸUB" panose="020B0900000000000000" pitchFamily="50" charset="-128"/>
            </a:endParaRPr>
          </a:p>
        </p:txBody>
      </p:sp>
      <p:sp>
        <p:nvSpPr>
          <p:cNvPr id="50225" name="Text Box 49"/>
          <p:cNvSpPr txBox="1">
            <a:spLocks noChangeArrowheads="1"/>
          </p:cNvSpPr>
          <p:nvPr/>
        </p:nvSpPr>
        <p:spPr bwMode="auto">
          <a:xfrm>
            <a:off x="4441825" y="4508500"/>
            <a:ext cx="4905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sz="2400" b="1">
                <a:solidFill>
                  <a:srgbClr val="FF0000"/>
                </a:solidFill>
                <a:latin typeface="Times New Roman" panose="02020603050405020304" pitchFamily="18" charset="0"/>
                <a:ea typeface="HGS創英角ｺﾞｼｯｸUB" panose="020B0900000000000000" pitchFamily="50" charset="-128"/>
              </a:rPr>
              <a:t>Ｘ</a:t>
            </a:r>
            <a:endParaRPr lang="ja-JP" altLang="en-US" sz="2400" b="1">
              <a:latin typeface="Times New Roman" panose="02020603050405020304" pitchFamily="18" charset="0"/>
              <a:ea typeface="HGS創英角ｺﾞｼｯｸUB" panose="020B0900000000000000" pitchFamily="50" charset="-128"/>
            </a:endParaRPr>
          </a:p>
        </p:txBody>
      </p:sp>
      <p:sp>
        <p:nvSpPr>
          <p:cNvPr id="50227" name="Freeform 51"/>
          <p:cNvSpPr>
            <a:spLocks/>
          </p:cNvSpPr>
          <p:nvPr/>
        </p:nvSpPr>
        <p:spPr bwMode="auto">
          <a:xfrm>
            <a:off x="3048000" y="3284538"/>
            <a:ext cx="3587750" cy="3421062"/>
          </a:xfrm>
          <a:custGeom>
            <a:avLst/>
            <a:gdLst>
              <a:gd name="T0" fmla="*/ 1187 w 2260"/>
              <a:gd name="T1" fmla="*/ 1588 h 2155"/>
              <a:gd name="T2" fmla="*/ 1187 w 2260"/>
              <a:gd name="T3" fmla="*/ 227 h 2155"/>
              <a:gd name="T4" fmla="*/ 280 w 2260"/>
              <a:gd name="T5" fmla="*/ 227 h 2155"/>
              <a:gd name="T6" fmla="*/ 280 w 2260"/>
              <a:gd name="T7" fmla="*/ 1270 h 2155"/>
              <a:gd name="T8" fmla="*/ 1958 w 2260"/>
              <a:gd name="T9" fmla="*/ 862 h 2155"/>
              <a:gd name="T10" fmla="*/ 2094 w 2260"/>
              <a:gd name="T11" fmla="*/ 1951 h 2155"/>
              <a:gd name="T12" fmla="*/ 1187 w 2260"/>
              <a:gd name="T13" fmla="*/ 2087 h 2155"/>
            </a:gdLst>
            <a:ahLst/>
            <a:cxnLst>
              <a:cxn ang="0">
                <a:pos x="T0" y="T1"/>
              </a:cxn>
              <a:cxn ang="0">
                <a:pos x="T2" y="T3"/>
              </a:cxn>
              <a:cxn ang="0">
                <a:pos x="T4" y="T5"/>
              </a:cxn>
              <a:cxn ang="0">
                <a:pos x="T6" y="T7"/>
              </a:cxn>
              <a:cxn ang="0">
                <a:pos x="T8" y="T9"/>
              </a:cxn>
              <a:cxn ang="0">
                <a:pos x="T10" y="T11"/>
              </a:cxn>
              <a:cxn ang="0">
                <a:pos x="T12" y="T13"/>
              </a:cxn>
            </a:cxnLst>
            <a:rect l="0" t="0" r="r" b="b"/>
            <a:pathLst>
              <a:path w="2260" h="2155">
                <a:moveTo>
                  <a:pt x="1187" y="1588"/>
                </a:moveTo>
                <a:cubicBezTo>
                  <a:pt x="1262" y="1021"/>
                  <a:pt x="1338" y="454"/>
                  <a:pt x="1187" y="227"/>
                </a:cubicBezTo>
                <a:cubicBezTo>
                  <a:pt x="1036" y="0"/>
                  <a:pt x="431" y="53"/>
                  <a:pt x="280" y="227"/>
                </a:cubicBezTo>
                <a:cubicBezTo>
                  <a:pt x="129" y="401"/>
                  <a:pt x="0" y="1164"/>
                  <a:pt x="280" y="1270"/>
                </a:cubicBezTo>
                <a:cubicBezTo>
                  <a:pt x="560" y="1376"/>
                  <a:pt x="1656" y="749"/>
                  <a:pt x="1958" y="862"/>
                </a:cubicBezTo>
                <a:cubicBezTo>
                  <a:pt x="2260" y="975"/>
                  <a:pt x="2222" y="1747"/>
                  <a:pt x="2094" y="1951"/>
                </a:cubicBezTo>
                <a:cubicBezTo>
                  <a:pt x="1966" y="2155"/>
                  <a:pt x="1338" y="2072"/>
                  <a:pt x="1187" y="2087"/>
                </a:cubicBezTo>
              </a:path>
            </a:pathLst>
          </a:custGeom>
          <a:noFill/>
          <a:ln w="38100" cmpd="sng">
            <a:solidFill>
              <a:srgbClr val="0066FF"/>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0228" name="Text Box 52"/>
          <p:cNvSpPr txBox="1">
            <a:spLocks noChangeArrowheads="1"/>
          </p:cNvSpPr>
          <p:nvPr/>
        </p:nvSpPr>
        <p:spPr bwMode="auto">
          <a:xfrm>
            <a:off x="6856413" y="4816475"/>
            <a:ext cx="23177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A Cycle is formed</a:t>
            </a:r>
          </a:p>
          <a:p>
            <a:r>
              <a:rPr lang="en-US" altLang="ja-JP" b="1"/>
              <a:t>with a combination.</a:t>
            </a:r>
          </a:p>
        </p:txBody>
      </p:sp>
      <p:pic>
        <p:nvPicPr>
          <p:cNvPr id="2" name="オーディオ 1">
            <a:hlinkClick r:id="" action="ppaction://media"/>
            <a:extLst>
              <a:ext uri="{FF2B5EF4-FFF2-40B4-BE49-F238E27FC236}">
                <a16:creationId xmlns:a16="http://schemas.microsoft.com/office/drawing/2014/main" id="{F03343A4-30E8-4147-A56D-3F85EBAB1B9E}"/>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21700" y="6235700"/>
            <a:ext cx="406400" cy="406400"/>
          </a:xfrm>
          <a:prstGeom prst="rect">
            <a:avLst/>
          </a:prstGeom>
        </p:spPr>
      </p:pic>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advTm="39916"/>
    </mc:Choice>
    <mc:Fallback>
      <p:transition spd="slow" advTm="399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019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0208"/>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021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0225"/>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022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02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5" fill="hold" display="0">
                  <p:stCondLst>
                    <p:cond delay="indefinite"/>
                  </p:stCondLst>
                  <p:endCondLst>
                    <p:cond evt="onStopAudio" delay="0">
                      <p:tgtEl>
                        <p:sldTgt/>
                      </p:tgtEl>
                    </p:cond>
                  </p:endCondLst>
                </p:cTn>
                <p:tgtEl>
                  <p:spTgt spid="2"/>
                </p:tgtEl>
              </p:cMediaNode>
            </p:audio>
          </p:childTnLst>
        </p:cTn>
      </p:par>
    </p:tnLst>
    <p:bldLst>
      <p:bldP spid="50192" grpId="0"/>
      <p:bldP spid="50208" grpId="0"/>
      <p:bldP spid="50218" grpId="0"/>
      <p:bldP spid="50225" grpId="0"/>
      <p:bldP spid="50227" grpId="0" animBg="1"/>
      <p:bldP spid="50228" grpId="0"/>
    </p:bldLst>
  </p:timing>
  <p:extLst>
    <p:ext uri="{3A86A75C-4F4B-4683-9AE1-C65F6400EC91}">
      <p14:laserTraceLst xmlns:p14="http://schemas.microsoft.com/office/powerpoint/2010/main">
        <p14:tracePtLst>
          <p14:tracePt t="18883" x="8313738" y="3629025"/>
          <p14:tracePt t="18890" x="7831138" y="3629025"/>
          <p14:tracePt t="18898" x="7421563" y="3629025"/>
          <p14:tracePt t="18906" x="7046913" y="3629025"/>
          <p14:tracePt t="18914" x="6783388" y="3629025"/>
          <p14:tracePt t="18921" x="6600825" y="3629025"/>
          <p14:tracePt t="18930" x="6408738" y="3629025"/>
          <p14:tracePt t="18938" x="6335713" y="3629025"/>
          <p14:tracePt t="18946" x="6291263" y="3629025"/>
          <p14:tracePt t="18954" x="6281738" y="3629025"/>
          <p14:tracePt t="18964" x="6272213" y="3629025"/>
          <p14:tracePt t="19013" x="6272213" y="3621088"/>
          <p14:tracePt t="19019" x="6262688" y="3611563"/>
          <p14:tracePt t="19029" x="6235700" y="3584575"/>
          <p14:tracePt t="19037" x="6199188" y="3575050"/>
          <p14:tracePt t="19042" x="6108700" y="3556000"/>
          <p14:tracePt t="19050" x="5935663" y="3548063"/>
          <p14:tracePt t="19058" x="5734050" y="3511550"/>
          <p14:tracePt t="19066" x="5524500" y="3482975"/>
          <p14:tracePt t="19074" x="5341938" y="3465513"/>
          <p14:tracePt t="19082" x="5132388" y="3419475"/>
          <p14:tracePt t="19090" x="5022850" y="3402013"/>
          <p14:tracePt t="19098" x="4905375" y="3382963"/>
          <p14:tracePt t="19106" x="4868863" y="3382963"/>
          <p14:tracePt t="19114" x="4849813" y="3365500"/>
          <p14:tracePt t="19362" x="4840288" y="3355975"/>
          <p14:tracePt t="19370" x="4822825" y="3355975"/>
          <p14:tracePt t="19380" x="4795838" y="3365500"/>
          <p14:tracePt t="19385" x="4749800" y="3375025"/>
          <p14:tracePt t="19396" x="4713288" y="3382963"/>
          <p14:tracePt t="19401" x="4667250" y="3392488"/>
          <p14:tracePt t="19412" x="4640263" y="3402013"/>
          <p14:tracePt t="19417" x="4603750" y="3411538"/>
          <p14:tracePt t="19434" x="4567238" y="3411538"/>
          <p14:tracePt t="19442" x="4557713" y="3411538"/>
          <p14:tracePt t="19450" x="4549775" y="3411538"/>
          <p14:tracePt t="19466" x="4530725" y="3411538"/>
          <p14:tracePt t="19483" x="4521200" y="3411538"/>
          <p14:tracePt t="19578" x="4513263" y="3411538"/>
          <p14:tracePt t="19610" x="4513263" y="3402013"/>
          <p14:tracePt t="19618" x="4513263" y="3392488"/>
          <p14:tracePt t="19626" x="4513263" y="3382963"/>
          <p14:tracePt t="19635" x="4521200" y="3375025"/>
          <p14:tracePt t="19650" x="4530725" y="3365500"/>
          <p14:tracePt t="19666" x="4530725" y="3346450"/>
          <p14:tracePt t="19674" x="4540250" y="3338513"/>
          <p14:tracePt t="19690" x="4549775" y="3328988"/>
          <p14:tracePt t="19706" x="4557713" y="3319463"/>
          <p14:tracePt t="19731" x="4567238" y="3309938"/>
          <p14:tracePt t="19755" x="4576763" y="3302000"/>
          <p14:tracePt t="19885" x="4576763" y="3292475"/>
          <p14:tracePt t="19889" x="4567238" y="3292475"/>
          <p14:tracePt t="19898" x="4557713" y="3292475"/>
          <p14:tracePt t="19905" x="4513263" y="3309938"/>
          <p14:tracePt t="19914" x="4494213" y="3319463"/>
          <p14:tracePt t="19921" x="4467225" y="3328988"/>
          <p14:tracePt t="19929" x="4440238" y="3346450"/>
          <p14:tracePt t="19938" x="4440238" y="3355975"/>
          <p14:tracePt t="19947" x="4430713" y="3355975"/>
          <p14:tracePt t="19953" x="4421188" y="3355975"/>
          <p14:tracePt t="19994" x="4413250" y="3365500"/>
          <p14:tracePt t="20010" x="4394200" y="3382963"/>
          <p14:tracePt t="20180" x="4384675" y="3382963"/>
          <p14:tracePt t="20196" x="4376738" y="3392488"/>
          <p14:tracePt t="20211" x="4367213" y="3392488"/>
          <p14:tracePt t="20219" x="4357688" y="3402013"/>
          <p14:tracePt t="20226" x="4348163" y="3402013"/>
          <p14:tracePt t="20234" x="4340225" y="3402013"/>
          <p14:tracePt t="20243" x="4330700" y="3402013"/>
          <p14:tracePt t="20250" x="4321175" y="3402013"/>
          <p14:tracePt t="20403" x="4311650" y="3402013"/>
          <p14:tracePt t="20416" x="4303713" y="3402013"/>
          <p14:tracePt t="20422" x="4284663" y="3402013"/>
          <p14:tracePt t="20427" x="4257675" y="3402013"/>
          <p14:tracePt t="20434" x="4202113" y="3402013"/>
          <p14:tracePt t="20442" x="4157663" y="3402013"/>
          <p14:tracePt t="20450" x="4129088" y="3402013"/>
          <p14:tracePt t="20458" x="4094163" y="3402013"/>
          <p14:tracePt t="20466" x="4057650" y="3402013"/>
          <p14:tracePt t="20482" x="4048125" y="3402013"/>
          <p14:tracePt t="20490" x="4038600" y="3402013"/>
          <p14:tracePt t="20498" x="4029075" y="3402013"/>
          <p14:tracePt t="20514" x="4029075" y="3392488"/>
          <p14:tracePt t="20522" x="4029075" y="3382963"/>
          <p14:tracePt t="20538" x="4029075" y="3365500"/>
          <p14:tracePt t="20547" x="4029075" y="3355975"/>
          <p14:tracePt t="20554" x="4029075" y="3346450"/>
          <p14:tracePt t="20570" x="4038600" y="3328988"/>
          <p14:tracePt t="20581" x="4048125" y="3328988"/>
          <p14:tracePt t="20586" x="4065588" y="3309938"/>
          <p14:tracePt t="20603" x="4094163" y="3309938"/>
          <p14:tracePt t="20618" x="4102100" y="3309938"/>
          <p14:tracePt t="20627" x="4111625" y="3309938"/>
          <p14:tracePt t="20659" x="4129088" y="3309938"/>
          <p14:tracePt t="20690" x="4138613" y="3319463"/>
          <p14:tracePt t="20723" x="4148138" y="3328988"/>
          <p14:tracePt t="20730" x="4148138" y="3338513"/>
          <p14:tracePt t="20748" x="4157663" y="3346450"/>
          <p14:tracePt t="20755" x="4165600" y="3346450"/>
          <p14:tracePt t="20766" x="4175125" y="3346450"/>
          <p14:tracePt t="20769" x="4194175" y="3346450"/>
          <p14:tracePt t="20780" x="4202113" y="3346450"/>
          <p14:tracePt t="20786" x="4238625" y="3346450"/>
          <p14:tracePt t="20794" x="4275138" y="3346450"/>
          <p14:tracePt t="20802" x="4330700" y="3346450"/>
          <p14:tracePt t="20810" x="4384675" y="3346450"/>
          <p14:tracePt t="20817" x="4440238" y="3346450"/>
          <p14:tracePt t="20826" x="4484688" y="3346450"/>
          <p14:tracePt t="20833" x="4521200" y="3346450"/>
          <p14:tracePt t="20841" x="4540250" y="3346450"/>
          <p14:tracePt t="20850" x="4576763" y="3346450"/>
          <p14:tracePt t="20956" x="4586288" y="3346450"/>
          <p14:tracePt t="20963" x="4576763" y="3355975"/>
          <p14:tracePt t="20983" x="4549775" y="3355975"/>
          <p14:tracePt t="20989" x="4530725" y="3365500"/>
          <p14:tracePt t="20997" x="4484688" y="3392488"/>
          <p14:tracePt t="21002" x="4457700" y="3392488"/>
          <p14:tracePt t="21010" x="4421188" y="3392488"/>
          <p14:tracePt t="21017" x="4367213" y="3402013"/>
          <p14:tracePt t="21025" x="4330700" y="3402013"/>
          <p14:tracePt t="21033" x="4284663" y="3402013"/>
          <p14:tracePt t="21041" x="4230688" y="3402013"/>
          <p14:tracePt t="21051" x="4211638" y="3402013"/>
          <p14:tracePt t="21057" x="4184650" y="3402013"/>
          <p14:tracePt t="21066" x="4148138" y="3402013"/>
          <p14:tracePt t="21074" x="4138613" y="3402013"/>
          <p14:tracePt t="21090" x="4129088" y="3402013"/>
          <p14:tracePt t="21106" x="4121150" y="3402013"/>
          <p14:tracePt t="21166" x="4111625" y="3402013"/>
          <p14:tracePt t="21172" x="4102100" y="3402013"/>
          <p14:tracePt t="21181" x="4102100" y="3392488"/>
          <p14:tracePt t="21189" x="4094163" y="3392488"/>
          <p14:tracePt t="21267" x="4094163" y="3375025"/>
          <p14:tracePt t="21275" x="4094163" y="3365500"/>
          <p14:tracePt t="21283" x="4094163" y="3346450"/>
          <p14:tracePt t="21291" x="4129088" y="3338513"/>
          <p14:tracePt t="21299" x="4194175" y="3302000"/>
          <p14:tracePt t="21307" x="4257675" y="3282950"/>
          <p14:tracePt t="21313" x="4340225" y="3228975"/>
          <p14:tracePt t="21321" x="4413250" y="3200400"/>
          <p14:tracePt t="21331" x="4494213" y="3163888"/>
          <p14:tracePt t="21337" x="4594225" y="3109913"/>
          <p14:tracePt t="21346" x="4676775" y="3063875"/>
          <p14:tracePt t="21354" x="4776788" y="3009900"/>
          <p14:tracePt t="21362" x="4840288" y="2973388"/>
          <p14:tracePt t="21370" x="4941888" y="2927350"/>
          <p14:tracePt t="21379" x="5005388" y="2881313"/>
          <p14:tracePt t="21385" x="5049838" y="2844800"/>
          <p14:tracePt t="21395" x="5068888" y="2827338"/>
          <p14:tracePt t="21401" x="5132388" y="2790825"/>
          <p14:tracePt t="21409" x="5141913" y="2781300"/>
          <p14:tracePt t="21417" x="5151438" y="2754313"/>
          <p14:tracePt t="21425" x="5168900" y="2727325"/>
          <p14:tracePt t="21434" x="5187950" y="2698750"/>
          <p14:tracePt t="21441" x="5195888" y="2671763"/>
          <p14:tracePt t="21450" x="5232400" y="2617788"/>
          <p14:tracePt t="21458" x="5251450" y="2581275"/>
          <p14:tracePt t="21466" x="5287963" y="2535238"/>
          <p14:tracePt t="21473" x="5314950" y="2508250"/>
          <p14:tracePt t="21482" x="5351463" y="2462213"/>
          <p14:tracePt t="21489" x="5378450" y="2416175"/>
          <p14:tracePt t="21498" x="5405438" y="2362200"/>
          <p14:tracePt t="21505" x="5441950" y="2335213"/>
          <p14:tracePt t="21514" x="5461000" y="2289175"/>
          <p14:tracePt t="21521" x="5470525" y="2279650"/>
          <p14:tracePt t="21529" x="5514975" y="2243138"/>
          <p14:tracePt t="21538" x="5514975" y="2233613"/>
          <p14:tracePt t="21546" x="5524500" y="2216150"/>
          <p14:tracePt t="21562" x="5524500" y="2206625"/>
          <p14:tracePt t="21571" x="5524500" y="2197100"/>
          <p14:tracePt t="21582" x="5534025" y="2197100"/>
          <p14:tracePt t="21586" x="5543550" y="2197100"/>
          <p14:tracePt t="21595" x="5551488" y="2189163"/>
          <p14:tracePt t="21669" x="5551488" y="2179638"/>
          <p14:tracePt t="21683" x="5551488" y="2170113"/>
          <p14:tracePt t="21690" x="5551488" y="2160588"/>
          <p14:tracePt t="21698" x="5551488" y="2152650"/>
          <p14:tracePt t="21706" x="5551488" y="2133600"/>
          <p14:tracePt t="21722" x="5551488" y="2125663"/>
          <p14:tracePt t="21729" x="5551488" y="2089150"/>
          <p14:tracePt t="21737" x="5551488" y="2079625"/>
          <p14:tracePt t="21754" x="5551488" y="2052638"/>
          <p14:tracePt t="21762" x="5551488" y="2043113"/>
          <p14:tracePt t="21771" x="5561013" y="2024063"/>
          <p14:tracePt t="21779" x="5561013" y="2006600"/>
          <p14:tracePt t="21786" x="5561013" y="1987550"/>
          <p14:tracePt t="21795" x="5561013" y="1960563"/>
          <p14:tracePt t="21802" x="5570538" y="1951038"/>
          <p14:tracePt t="21810" x="5570538" y="1933575"/>
          <p14:tracePt t="21818" x="5570538" y="1906588"/>
          <p14:tracePt t="21828" x="5570538" y="1897063"/>
          <p14:tracePt t="21835" x="5588000" y="1870075"/>
          <p14:tracePt t="21844" x="5588000" y="1860550"/>
          <p14:tracePt t="21858" x="5588000" y="1833563"/>
          <p14:tracePt t="21868" x="5588000" y="1824038"/>
          <p14:tracePt t="21875" x="5597525" y="1814513"/>
          <p14:tracePt t="21898" x="5597525" y="1804988"/>
          <p14:tracePt t="21905" x="5597525" y="1787525"/>
          <p14:tracePt t="21930" x="5597525" y="1778000"/>
          <p14:tracePt t="22083" x="5597525" y="1787525"/>
          <p14:tracePt t="22092" x="5597525" y="1833563"/>
          <p14:tracePt t="22099" x="5580063" y="1887538"/>
          <p14:tracePt t="22106" x="5580063" y="1924050"/>
          <p14:tracePt t="22115" x="5580063" y="1979613"/>
          <p14:tracePt t="22122" x="5580063" y="2024063"/>
          <p14:tracePt t="22131" x="5580063" y="2052638"/>
          <p14:tracePt t="22138" x="5580063" y="2097088"/>
          <p14:tracePt t="22146" x="5580063" y="2125663"/>
          <p14:tracePt t="22156" x="5580063" y="2143125"/>
          <p14:tracePt t="22163" x="5580063" y="2170113"/>
          <p14:tracePt t="22172" x="5597525" y="2189163"/>
          <p14:tracePt t="22182" x="5597525" y="2197100"/>
          <p14:tracePt t="22190" x="5607050" y="2206625"/>
          <p14:tracePt t="22196" x="5624513" y="2216150"/>
          <p14:tracePt t="22202" x="5661025" y="2233613"/>
          <p14:tracePt t="22213" x="5680075" y="2243138"/>
          <p14:tracePt t="22218" x="5680075" y="2252663"/>
          <p14:tracePt t="22226" x="5724525" y="2279650"/>
          <p14:tracePt t="22234" x="5743575" y="2289175"/>
          <p14:tracePt t="22242" x="5797550" y="2335213"/>
          <p14:tracePt t="22250" x="5826125" y="2362200"/>
          <p14:tracePt t="22258" x="5870575" y="2408238"/>
          <p14:tracePt t="22266" x="5916613" y="2435225"/>
          <p14:tracePt t="22274" x="5943600" y="2471738"/>
          <p14:tracePt t="22282" x="5980113" y="2498725"/>
          <p14:tracePt t="22289" x="6026150" y="2571750"/>
          <p14:tracePt t="22298" x="6080125" y="2617788"/>
          <p14:tracePt t="22306" x="6126163" y="2662238"/>
          <p14:tracePt t="22314" x="6162675" y="2717800"/>
          <p14:tracePt t="22321" x="6199188" y="2781300"/>
          <p14:tracePt t="22329" x="6226175" y="2827338"/>
          <p14:tracePt t="22338" x="6254750" y="2854325"/>
          <p14:tracePt t="22346" x="6281738" y="2900363"/>
          <p14:tracePt t="22353" x="6308725" y="2936875"/>
          <p14:tracePt t="22362" x="6318250" y="2963863"/>
          <p14:tracePt t="22370" x="6326188" y="2982913"/>
          <p14:tracePt t="22378" x="6326188" y="3000375"/>
          <p14:tracePt t="22387" x="6335713" y="3009900"/>
          <p14:tracePt t="22468" x="6345238" y="3017838"/>
          <p14:tracePt t="22491" x="6335713" y="3027363"/>
          <p14:tracePt t="22500" x="6326188" y="3046413"/>
          <p14:tracePt t="22507" x="6308725" y="3073400"/>
          <p14:tracePt t="22514" x="6291263" y="3090863"/>
          <p14:tracePt t="22521" x="6272213" y="3119438"/>
          <p14:tracePt t="22529" x="6254750" y="3136900"/>
          <p14:tracePt t="22537" x="6245225" y="3146425"/>
          <p14:tracePt t="22546" x="6235700" y="3155950"/>
          <p14:tracePt t="22802" x="6226175" y="3146425"/>
          <p14:tracePt t="22810" x="6218238" y="3146425"/>
          <p14:tracePt t="22818" x="6199188" y="3146425"/>
          <p14:tracePt t="22825" x="6172200" y="3155950"/>
          <p14:tracePt t="22834" x="6153150" y="3163888"/>
          <p14:tracePt t="22841" x="6108700" y="3173413"/>
          <p14:tracePt t="22849" x="6062663" y="3200400"/>
          <p14:tracePt t="22857" x="6007100" y="3209925"/>
          <p14:tracePt t="22866" x="5962650" y="3219450"/>
          <p14:tracePt t="22874" x="5926138" y="3236913"/>
          <p14:tracePt t="22882" x="5880100" y="3255963"/>
          <p14:tracePt t="22901" x="5826125" y="3282950"/>
          <p14:tracePt t="22906" x="5807075" y="3282950"/>
          <p14:tracePt t="23076" x="5797550" y="3282950"/>
          <p14:tracePt t="23099" x="5797550" y="3265488"/>
          <p14:tracePt t="23107" x="5807075" y="3255963"/>
          <p14:tracePt t="23124" x="5816600" y="3236913"/>
          <p14:tracePt t="23131" x="5826125" y="3228975"/>
          <p14:tracePt t="23138" x="5834063" y="3219450"/>
          <p14:tracePt t="23162" x="5870575" y="3209925"/>
          <p14:tracePt t="23178" x="5899150" y="3182938"/>
          <p14:tracePt t="23195" x="5916613" y="3182938"/>
          <p14:tracePt t="23202" x="5926138" y="3182938"/>
          <p14:tracePt t="23211" x="5953125" y="3173413"/>
          <p14:tracePt t="23218" x="5972175" y="3163888"/>
          <p14:tracePt t="23227" x="5980113" y="3163888"/>
          <p14:tracePt t="23235" x="6016625" y="3136900"/>
          <p14:tracePt t="23247" x="6043613" y="3127375"/>
          <p14:tracePt t="23251" x="6080125" y="3119438"/>
          <p14:tracePt t="23259" x="6108700" y="3109913"/>
          <p14:tracePt t="23268" x="6126163" y="3090863"/>
          <p14:tracePt t="23278" x="6153150" y="3082925"/>
          <p14:tracePt t="23282" x="6172200" y="3073400"/>
          <p14:tracePt t="23289" x="6208713" y="3063875"/>
          <p14:tracePt t="23298" x="6235700" y="3046413"/>
          <p14:tracePt t="23306" x="6245225" y="3046413"/>
          <p14:tracePt t="23315" x="6254750" y="3036888"/>
          <p14:tracePt t="23323" x="6272213" y="3027363"/>
          <p14:tracePt t="23404" x="6281738" y="3017838"/>
          <p14:tracePt t="23443" x="6281738" y="3009900"/>
          <p14:tracePt t="23451" x="6281738" y="3000375"/>
          <p14:tracePt t="23460" x="6281738" y="2990850"/>
          <p14:tracePt t="23467" x="6254750" y="2954338"/>
          <p14:tracePt t="23478" x="6254750" y="2946400"/>
          <p14:tracePt t="23483" x="6226175" y="2927350"/>
          <p14:tracePt t="23492" x="6189663" y="2900363"/>
          <p14:tracePt t="23499" x="6181725" y="2873375"/>
          <p14:tracePt t="23506" x="6145213" y="2827338"/>
          <p14:tracePt t="23514" x="6135688" y="2790825"/>
          <p14:tracePt t="23522" x="6126163" y="2754313"/>
          <p14:tracePt t="23530" x="6099175" y="2671763"/>
          <p14:tracePt t="23538" x="6089650" y="2625725"/>
          <p14:tracePt t="23546" x="6080125" y="2589213"/>
          <p14:tracePt t="23553" x="6080125" y="2544763"/>
          <p14:tracePt t="23562" x="6080125" y="2508250"/>
          <p14:tracePt t="23569" x="6080125" y="2462213"/>
          <p14:tracePt t="23578" x="6080125" y="2425700"/>
          <p14:tracePt t="23585" x="6080125" y="2379663"/>
          <p14:tracePt t="23595" x="6080125" y="2352675"/>
          <p14:tracePt t="23602" x="6080125" y="2316163"/>
          <p14:tracePt t="23610" x="6080125" y="2306638"/>
          <p14:tracePt t="23618" x="6080125" y="2270125"/>
          <p14:tracePt t="23626" x="6080125" y="2225675"/>
          <p14:tracePt t="23634" x="6089650" y="2197100"/>
          <p14:tracePt t="23642" x="6108700" y="2170113"/>
          <p14:tracePt t="23650" x="6116638" y="2133600"/>
          <p14:tracePt t="23659" x="6145213" y="2106613"/>
          <p14:tracePt t="23665" x="6153150" y="2097088"/>
          <p14:tracePt t="23674" x="6153150" y="2079625"/>
          <p14:tracePt t="23682" x="6189663" y="2052638"/>
          <p14:tracePt t="23690" x="6208713" y="2043113"/>
          <p14:tracePt t="23698" x="6218238" y="2033588"/>
          <p14:tracePt t="23706" x="6226175" y="2024063"/>
          <p14:tracePt t="23714" x="6254750" y="2016125"/>
          <p14:tracePt t="23729" x="6272213" y="2016125"/>
          <p14:tracePt t="23746" x="6291263" y="2016125"/>
          <p14:tracePt t="23753" x="6318250" y="2016125"/>
          <p14:tracePt t="23761" x="6362700" y="2016125"/>
          <p14:tracePt t="23770" x="6391275" y="2016125"/>
          <p14:tracePt t="23778" x="6472238" y="2016125"/>
          <p14:tracePt t="23786" x="6508750" y="2043113"/>
          <p14:tracePt t="23795" x="6564313" y="2060575"/>
          <p14:tracePt t="23802" x="6664325" y="2106613"/>
          <p14:tracePt t="23812" x="6710363" y="2143125"/>
          <p14:tracePt t="23818" x="6746875" y="2170113"/>
          <p14:tracePt t="23825" x="6791325" y="2225675"/>
          <p14:tracePt t="23834" x="6810375" y="2252663"/>
          <p14:tracePt t="23841" x="6846888" y="2298700"/>
          <p14:tracePt t="23850" x="6856413" y="2343150"/>
          <p14:tracePt t="23858" x="6864350" y="2398713"/>
          <p14:tracePt t="23865" x="6864350" y="2452688"/>
          <p14:tracePt t="23874" x="6864350" y="2508250"/>
          <p14:tracePt t="23882" x="6864350" y="2571750"/>
          <p14:tracePt t="23898" x="6864350" y="2681288"/>
          <p14:tracePt t="23906" x="6864350" y="2771775"/>
          <p14:tracePt t="23914" x="6864350" y="2844800"/>
          <p14:tracePt t="23922" x="6837363" y="2909888"/>
          <p14:tracePt t="23930" x="6810375" y="2973388"/>
          <p14:tracePt t="23938" x="6791325" y="3017838"/>
          <p14:tracePt t="23946" x="6773863" y="3046413"/>
          <p14:tracePt t="23954" x="6737350" y="3100388"/>
          <p14:tracePt t="23962" x="6718300" y="3127375"/>
          <p14:tracePt t="23970" x="6700838" y="3146425"/>
          <p14:tracePt t="23978" x="6673850" y="3163888"/>
          <p14:tracePt t="23986" x="6654800" y="3182938"/>
          <p14:tracePt t="23995" x="6645275" y="3182938"/>
          <p14:tracePt t="24020" x="6637338" y="3182938"/>
          <p14:tracePt t="24031" x="6627813" y="3182938"/>
          <p14:tracePt t="24042" x="6600825" y="3182938"/>
          <p14:tracePt t="24067" x="6581775" y="3182938"/>
          <p14:tracePt t="24093" x="6581775" y="3173413"/>
          <p14:tracePt t="24099" x="6581775" y="3155950"/>
          <p14:tracePt t="24125" x="6573838" y="3146425"/>
          <p14:tracePt t="24283" x="6564313" y="3155950"/>
          <p14:tracePt t="24293" x="6527800" y="3163888"/>
          <p14:tracePt t="24300" x="6508750" y="3163888"/>
          <p14:tracePt t="24310" x="6491288" y="3163888"/>
          <p14:tracePt t="24315" x="6454775" y="3192463"/>
          <p14:tracePt t="24322" x="6418263" y="3192463"/>
          <p14:tracePt t="24330" x="6391275" y="3192463"/>
          <p14:tracePt t="24338" x="6354763" y="3200400"/>
          <p14:tracePt t="24347" x="6318250" y="3200400"/>
          <p14:tracePt t="24354" x="6299200" y="3209925"/>
          <p14:tracePt t="24363" x="6299200" y="3219450"/>
          <p14:tracePt t="24370" x="6281738" y="3219450"/>
          <p14:tracePt t="24379" x="6272213" y="3219450"/>
          <p14:tracePt t="24386" x="6262688" y="3219450"/>
          <p14:tracePt t="24395" x="6254750" y="3219450"/>
          <p14:tracePt t="24402" x="6245225" y="3228975"/>
          <p14:tracePt t="24410" x="6226175" y="3236913"/>
          <p14:tracePt t="24442" x="6218238" y="3236913"/>
          <p14:tracePt t="24450" x="6199188" y="3236913"/>
          <p14:tracePt t="24458" x="6189663" y="3246438"/>
          <p14:tracePt t="24474" x="6181725" y="3246438"/>
          <p14:tracePt t="24482" x="6172200" y="3246438"/>
          <p14:tracePt t="24492" x="6145213" y="3246438"/>
          <p14:tracePt t="24498" x="6126163" y="3255963"/>
          <p14:tracePt t="24506" x="6099175" y="3255963"/>
          <p14:tracePt t="24514" x="6062663" y="3255963"/>
          <p14:tracePt t="24522" x="6043613" y="3273425"/>
          <p14:tracePt t="24530" x="5999163" y="3273425"/>
          <p14:tracePt t="24538" x="5989638" y="3282950"/>
          <p14:tracePt t="24548" x="5962650" y="3282950"/>
          <p14:tracePt t="24555" x="5953125" y="3282950"/>
          <p14:tracePt t="24571" x="5943600" y="3292475"/>
          <p14:tracePt t="24667" x="5926138" y="3292475"/>
          <p14:tracePt t="24677" x="5907088" y="3292475"/>
          <p14:tracePt t="24684" x="5880100" y="3292475"/>
          <p14:tracePt t="24695" x="5853113" y="3292475"/>
          <p14:tracePt t="24698" x="5807075" y="3292475"/>
          <p14:tracePt t="24708" x="5780088" y="3292475"/>
          <p14:tracePt t="24715" x="5761038" y="3292475"/>
          <p14:tracePt t="24724" x="5734050" y="3292475"/>
          <p14:tracePt t="24731" x="5716588" y="3292475"/>
          <p14:tracePt t="24746" x="5707063" y="3292475"/>
          <p14:tracePt t="24754" x="5688013" y="3292475"/>
          <p14:tracePt t="24787" x="5680075" y="3292475"/>
          <p14:tracePt t="26387" x="5688013" y="3292475"/>
          <p14:tracePt t="26398" x="5707063" y="3302000"/>
          <p14:tracePt t="26419" x="5724525" y="3319463"/>
          <p14:tracePt t="26466" x="5734050" y="3319463"/>
          <p14:tracePt t="26886" x="5743575" y="3328988"/>
          <p14:tracePt t="26891" x="5743575" y="3338513"/>
          <p14:tracePt t="26900" x="5743575" y="3355975"/>
          <p14:tracePt t="26915" x="5743575" y="3365500"/>
          <p14:tracePt t="26921" x="5743575" y="3392488"/>
          <p14:tracePt t="26931" x="5743575" y="3411538"/>
          <p14:tracePt t="26938" x="5743575" y="3419475"/>
          <p14:tracePt t="26946" x="5743575" y="3446463"/>
          <p14:tracePt t="26954" x="5743575" y="3465513"/>
          <p14:tracePt t="26962" x="5743575" y="3502025"/>
          <p14:tracePt t="26970" x="5743575" y="3529013"/>
          <p14:tracePt t="26978" x="5743575" y="3565525"/>
          <p14:tracePt t="26986" x="5743575" y="3602038"/>
          <p14:tracePt t="26995" x="5716588" y="3638550"/>
          <p14:tracePt t="27002" x="5707063" y="3665538"/>
          <p14:tracePt t="27012" x="5697538" y="3702050"/>
          <p14:tracePt t="27018" x="5688013" y="3748088"/>
          <p14:tracePt t="27029" x="5688013" y="3767138"/>
          <p14:tracePt t="27034" x="5670550" y="3811588"/>
          <p14:tracePt t="27043" x="5661025" y="3821113"/>
          <p14:tracePt t="27050" x="5661025" y="3848100"/>
          <p14:tracePt t="27058" x="5653088" y="3867150"/>
          <p14:tracePt t="27066" x="5643563" y="3903663"/>
          <p14:tracePt t="27074" x="5643563" y="3930650"/>
          <p14:tracePt t="27082" x="5634038" y="3967163"/>
          <p14:tracePt t="27090" x="5624513" y="3984625"/>
          <p14:tracePt t="27098" x="5597525" y="4013200"/>
          <p14:tracePt t="27106" x="5588000" y="4040188"/>
          <p14:tracePt t="27114" x="5570538" y="4067175"/>
          <p14:tracePt t="27123" x="5551488" y="4103688"/>
          <p14:tracePt t="27130" x="5524500" y="4149725"/>
          <p14:tracePt t="27139" x="5507038" y="4167188"/>
          <p14:tracePt t="27151" x="5497513" y="4203700"/>
          <p14:tracePt t="27153" x="5487988" y="4222750"/>
          <p14:tracePt t="27161" x="5470525" y="4268788"/>
          <p14:tracePt t="27169" x="5461000" y="4268788"/>
          <p14:tracePt t="27178" x="5451475" y="4286250"/>
          <p14:tracePt t="27185" x="5441950" y="4303713"/>
          <p14:tracePt t="27195" x="5424488" y="4322763"/>
          <p14:tracePt t="27202" x="5414963" y="4340225"/>
          <p14:tracePt t="27210" x="5405438" y="4368800"/>
          <p14:tracePt t="27218" x="5405438" y="4376738"/>
          <p14:tracePt t="27226" x="5397500" y="4386263"/>
          <p14:tracePt t="27242" x="5387975" y="4405313"/>
          <p14:tracePt t="27250" x="5378450" y="4413250"/>
          <p14:tracePt t="27258" x="5368925" y="4422775"/>
          <p14:tracePt t="27266" x="5360988" y="4441825"/>
          <p14:tracePt t="27282" x="5360988" y="4449763"/>
          <p14:tracePt t="27290" x="5351463" y="4449763"/>
          <p14:tracePt t="27298" x="5351463" y="4459288"/>
          <p14:tracePt t="27306" x="5334000" y="4478338"/>
          <p14:tracePt t="27322" x="5334000" y="4486275"/>
          <p14:tracePt t="27330" x="5324475" y="4495800"/>
          <p14:tracePt t="27339" x="5324475" y="4514850"/>
          <p14:tracePt t="27350" x="5297488" y="4541838"/>
          <p14:tracePt t="27355" x="5278438" y="4551363"/>
          <p14:tracePt t="27364" x="5260975" y="4568825"/>
          <p14:tracePt t="27372" x="5241925" y="4587875"/>
          <p14:tracePt t="27379" x="5214938" y="4624388"/>
          <p14:tracePt t="27386" x="5187950" y="4632325"/>
          <p14:tracePt t="27395" x="5187950" y="4641850"/>
          <p14:tracePt t="27402" x="5178425" y="4651375"/>
          <p14:tracePt t="27410" x="5159375" y="4660900"/>
          <p14:tracePt t="27417" x="5151438" y="4660900"/>
          <p14:tracePt t="27433" x="5141913" y="4668838"/>
          <p14:tracePt t="27457" x="5132388" y="4678363"/>
          <p14:tracePt t="27579" x="5132388" y="4660900"/>
          <p14:tracePt t="27589" x="5132388" y="4641850"/>
          <p14:tracePt t="27594" x="5132388" y="4614863"/>
          <p14:tracePt t="27601" x="5132388" y="4578350"/>
          <p14:tracePt t="27611" x="5159375" y="4514850"/>
          <p14:tracePt t="27617" x="5168900" y="4478338"/>
          <p14:tracePt t="27625" x="5187950" y="4432300"/>
          <p14:tracePt t="27633" x="5214938" y="4332288"/>
          <p14:tracePt t="27641" x="5241925" y="4240213"/>
          <p14:tracePt t="27649" x="5251450" y="4149725"/>
          <p14:tracePt t="27657" x="5278438" y="4049713"/>
          <p14:tracePt t="27665" x="5305425" y="3948113"/>
          <p14:tracePt t="27673" x="5314950" y="3894138"/>
          <p14:tracePt t="27681" x="5341938" y="3830638"/>
          <p14:tracePt t="27689" x="5368925" y="3767138"/>
          <p14:tracePt t="27698" x="5387975" y="3711575"/>
          <p14:tracePt t="27706" x="5414963" y="3675063"/>
          <p14:tracePt t="27715" x="5434013" y="3629025"/>
          <p14:tracePt t="27722" x="5451475" y="3602038"/>
          <p14:tracePt t="27732" x="5487988" y="3575050"/>
          <p14:tracePt t="27738" x="5514975" y="3538538"/>
          <p14:tracePt t="27747" x="5543550" y="3511550"/>
          <p14:tracePt t="27754" x="5570538" y="3492500"/>
          <p14:tracePt t="27763" x="5588000" y="3455988"/>
          <p14:tracePt t="27772" x="5624513" y="3411538"/>
          <p14:tracePt t="27780" x="5643563" y="3392488"/>
          <p14:tracePt t="27789" x="5661025" y="3365500"/>
          <p14:tracePt t="27797" x="5688013" y="3319463"/>
          <p14:tracePt t="27804" x="5697538" y="3302000"/>
          <p14:tracePt t="27813" x="5724525" y="3236913"/>
          <p14:tracePt t="27820" x="5743575" y="3219450"/>
          <p14:tracePt t="27826" x="5753100" y="3192463"/>
          <p14:tracePt t="27842" x="5753100" y="3163888"/>
          <p14:tracePt t="27850" x="5753100" y="3155950"/>
          <p14:tracePt t="27865" x="5761038" y="3146425"/>
          <p14:tracePt t="27975" x="5761038" y="3155950"/>
          <p14:tracePt t="27981" x="5761038" y="3163888"/>
          <p14:tracePt t="27989" x="5761038" y="3200400"/>
          <p14:tracePt t="27998" x="5734050" y="3209925"/>
          <p14:tracePt t="28005" x="5688013" y="3255963"/>
          <p14:tracePt t="28012" x="5643563" y="3292475"/>
          <p14:tracePt t="28020" x="5561013" y="3328988"/>
          <p14:tracePt t="28025" x="5461000" y="3392488"/>
          <p14:tracePt t="28033" x="5341938" y="3446463"/>
          <p14:tracePt t="28042" x="5251450" y="3482975"/>
          <p14:tracePt t="28050" x="5151438" y="3529013"/>
          <p14:tracePt t="28058" x="5032375" y="3556000"/>
          <p14:tracePt t="28065" x="4968875" y="3592513"/>
          <p14:tracePt t="28073" x="4913313" y="3621088"/>
          <p14:tracePt t="28082" x="4849813" y="3621088"/>
          <p14:tracePt t="28089" x="4803775" y="3648075"/>
          <p14:tracePt t="28098" x="4786313" y="3657600"/>
          <p14:tracePt t="28106" x="4749800" y="3665538"/>
          <p14:tracePt t="28114" x="4730750" y="3665538"/>
          <p14:tracePt t="28122" x="4703763" y="3675063"/>
          <p14:tracePt t="28130" x="4695825" y="3675063"/>
          <p14:tracePt t="28138" x="4676775" y="3675063"/>
          <p14:tracePt t="28145" x="4659313" y="3675063"/>
          <p14:tracePt t="28154" x="4613275" y="3694113"/>
          <p14:tracePt t="28162" x="4586288" y="3694113"/>
          <p14:tracePt t="28170" x="4549775" y="3694113"/>
          <p14:tracePt t="28179" x="4494213" y="3694113"/>
          <p14:tracePt t="28186" x="4448175" y="3694113"/>
          <p14:tracePt t="28195" x="4430713" y="3694113"/>
          <p14:tracePt t="28201" x="4403725" y="3694113"/>
          <p14:tracePt t="28211" x="4394200" y="3694113"/>
          <p14:tracePt t="28218" x="4384675" y="3694113"/>
          <p14:tracePt t="28225" x="4367213" y="3694113"/>
          <p14:tracePt t="28395" x="4376738" y="3665538"/>
          <p14:tracePt t="28406" x="4376738" y="3657600"/>
          <p14:tracePt t="28412" x="4384675" y="3648075"/>
          <p14:tracePt t="28420" x="4394200" y="3638550"/>
          <p14:tracePt t="28428" x="4394200" y="3629025"/>
          <p14:tracePt t="28436" x="4394200" y="3621088"/>
          <p14:tracePt t="28450" x="4394200" y="3611563"/>
          <p14:tracePt t="28458" x="4394200" y="3592513"/>
          <p14:tracePt t="28465" x="4384675" y="3584575"/>
          <p14:tracePt t="28474" x="4384675" y="3565525"/>
          <p14:tracePt t="28481" x="4357688" y="3538538"/>
          <p14:tracePt t="28490" x="4357688" y="3519488"/>
          <p14:tracePt t="28499" x="4330700" y="3475038"/>
          <p14:tracePt t="28508" x="4330700" y="3465513"/>
          <p14:tracePt t="28516" x="4330700" y="3438525"/>
          <p14:tracePt t="28523" x="4321175" y="3429000"/>
          <p14:tracePt t="28532" x="4321175" y="3402013"/>
          <p14:tracePt t="28538" x="4321175" y="3392488"/>
          <p14:tracePt t="28545" x="4321175" y="3382963"/>
          <p14:tracePt t="28553" x="4321175" y="3365500"/>
          <p14:tracePt t="28566" x="4321175" y="3355975"/>
          <p14:tracePt t="28571" x="4311650" y="3338513"/>
          <p14:tracePt t="28707" x="4340225" y="3328988"/>
          <p14:tracePt t="28716" x="4430713" y="3328988"/>
          <p14:tracePt t="28723" x="4503738" y="3328988"/>
          <p14:tracePt t="28731" x="4567238" y="3328988"/>
          <p14:tracePt t="28738" x="4659313" y="3328988"/>
          <p14:tracePt t="28746" x="4695825" y="3328988"/>
          <p14:tracePt t="28754" x="4722813" y="3328988"/>
          <p14:tracePt t="28761" x="4759325" y="3328988"/>
          <p14:tracePt t="28770" x="4776788" y="3328988"/>
          <p14:tracePt t="28779" x="4776788" y="3338513"/>
          <p14:tracePt t="28786" x="4786313" y="3346450"/>
          <p14:tracePt t="28795" x="4786313" y="3365500"/>
          <p14:tracePt t="28802" x="4786313" y="3402013"/>
          <p14:tracePt t="28811" x="4786313" y="3429000"/>
          <p14:tracePt t="28818" x="4786313" y="3446463"/>
          <p14:tracePt t="28826" x="4786313" y="3492500"/>
          <p14:tracePt t="28834" x="4786313" y="3519488"/>
          <p14:tracePt t="28842" x="4786313" y="3556000"/>
          <p14:tracePt t="28850" x="4786313" y="3592513"/>
          <p14:tracePt t="28858" x="4786313" y="3621088"/>
          <p14:tracePt t="28866" x="4786313" y="3657600"/>
          <p14:tracePt t="28881" x="4786313" y="3684588"/>
          <p14:tracePt t="28882" x="4786313" y="3730625"/>
          <p14:tracePt t="28890" x="4786313" y="3757613"/>
          <p14:tracePt t="28898" x="4786313" y="3803650"/>
          <p14:tracePt t="28906" x="4767263" y="3848100"/>
          <p14:tracePt t="28914" x="4759325" y="3884613"/>
          <p14:tracePt t="28922" x="4740275" y="3948113"/>
          <p14:tracePt t="28930" x="4703763" y="3994150"/>
          <p14:tracePt t="28938" x="4686300" y="4057650"/>
          <p14:tracePt t="28947" x="4667250" y="4130675"/>
          <p14:tracePt t="28954" x="4613275" y="4195763"/>
          <p14:tracePt t="28961" x="4576763" y="4295775"/>
          <p14:tracePt t="28970" x="4549775" y="4359275"/>
          <p14:tracePt t="28978" x="4494213" y="4441825"/>
          <p14:tracePt t="28986" x="4476750" y="4486275"/>
          <p14:tracePt t="28994" x="4430713" y="4551363"/>
          <p14:tracePt t="29003" x="4413250" y="4614863"/>
          <p14:tracePt t="29014" x="4384675" y="4668838"/>
          <p14:tracePt t="29019" x="4384675" y="4678363"/>
          <p14:tracePt t="29030" x="4376738" y="4697413"/>
          <p14:tracePt t="29092" x="4376738" y="4687888"/>
          <p14:tracePt t="29098" x="4376738" y="4660900"/>
          <p14:tracePt t="29106" x="4384675" y="4651375"/>
          <p14:tracePt t="29114" x="4384675" y="4624388"/>
          <p14:tracePt t="29122" x="4384675" y="4605338"/>
          <p14:tracePt t="29130" x="4394200" y="4578350"/>
          <p14:tracePt t="29138" x="4394200" y="4559300"/>
          <p14:tracePt t="29147" x="4403725" y="4541838"/>
          <p14:tracePt t="29154" x="4403725" y="4514850"/>
          <p14:tracePt t="29162" x="4421188" y="4495800"/>
          <p14:tracePt t="29170" x="4430713" y="4478338"/>
          <p14:tracePt t="29178" x="4430713" y="4441825"/>
          <p14:tracePt t="29186" x="4430713" y="4432300"/>
          <p14:tracePt t="29196" x="4440238" y="4386263"/>
          <p14:tracePt t="29202" x="4440238" y="4368800"/>
          <p14:tracePt t="29211" x="4440238" y="4340225"/>
          <p14:tracePt t="29218" x="4440238" y="4332288"/>
          <p14:tracePt t="29226" x="4440238" y="4303713"/>
          <p14:tracePt t="29233" x="4440238" y="4276725"/>
          <p14:tracePt t="29242" x="4440238" y="4268788"/>
          <p14:tracePt t="29249" x="4403725" y="4240213"/>
          <p14:tracePt t="29257" x="4384675" y="4232275"/>
          <p14:tracePt t="29265" x="4367213" y="4222750"/>
          <p14:tracePt t="29274" x="4340225" y="4222750"/>
          <p14:tracePt t="29282" x="4321175" y="4203700"/>
          <p14:tracePt t="29291" x="4284663" y="4203700"/>
          <p14:tracePt t="29298" x="4248150" y="4203700"/>
          <p14:tracePt t="29306" x="4230688" y="4195763"/>
          <p14:tracePt t="29314" x="4202113" y="4195763"/>
          <p14:tracePt t="29322" x="4194175" y="4195763"/>
          <p14:tracePt t="29330" x="4184650" y="4195763"/>
          <p14:tracePt t="29379" x="4165600" y="4195763"/>
          <p14:tracePt t="29396" x="4129088" y="4203700"/>
          <p14:tracePt t="29403" x="4121150" y="4232275"/>
          <p14:tracePt t="29412" x="4094163" y="4268788"/>
          <p14:tracePt t="29418" x="4084638" y="4286250"/>
          <p14:tracePt t="29428" x="4065588" y="4313238"/>
          <p14:tracePt t="29434" x="4038600" y="4340225"/>
          <p14:tracePt t="29442" x="4029075" y="4376738"/>
          <p14:tracePt t="29450" x="4011613" y="4422775"/>
          <p14:tracePt t="29458" x="4002088" y="4449763"/>
          <p14:tracePt t="29466" x="3992563" y="4468813"/>
          <p14:tracePt t="29477" x="3984625" y="4505325"/>
          <p14:tracePt t="29482" x="3984625" y="4522788"/>
          <p14:tracePt t="29492" x="3984625" y="4541838"/>
          <p14:tracePt t="29498" x="3984625" y="4559300"/>
          <p14:tracePt t="29507" x="3984625" y="4578350"/>
          <p14:tracePt t="29514" x="3984625" y="4595813"/>
          <p14:tracePt t="29522" x="3984625" y="4605338"/>
          <p14:tracePt t="29530" x="3984625" y="4624388"/>
          <p14:tracePt t="29538" x="3992563" y="4651375"/>
          <p14:tracePt t="29545" x="4021138" y="4660900"/>
          <p14:tracePt t="29553" x="4065588" y="4660900"/>
          <p14:tracePt t="29562" x="4102100" y="4687888"/>
          <p14:tracePt t="29570" x="4184650" y="4687888"/>
          <p14:tracePt t="29578" x="4275138" y="4697413"/>
          <p14:tracePt t="29586" x="4348163" y="4697413"/>
          <p14:tracePt t="29594" x="4440238" y="4697413"/>
          <p14:tracePt t="29602" x="4549775" y="4697413"/>
          <p14:tracePt t="29611" x="4640263" y="4697413"/>
          <p14:tracePt t="29618" x="4749800" y="4697413"/>
          <p14:tracePt t="29625" x="4803775" y="4697413"/>
          <p14:tracePt t="29634" x="4868863" y="4697413"/>
          <p14:tracePt t="29642" x="4905375" y="4697413"/>
          <p14:tracePt t="29649" x="4922838" y="4697413"/>
          <p14:tracePt t="29666" x="4932363" y="4697413"/>
          <p14:tracePt t="29724" x="4941888" y="4687888"/>
          <p14:tracePt t="29731" x="4941888" y="4678363"/>
          <p14:tracePt t="29739" x="4941888" y="4668838"/>
          <p14:tracePt t="29748" x="4959350" y="4632325"/>
          <p14:tracePt t="29763" x="4959350" y="4614863"/>
          <p14:tracePt t="29779" x="4959350" y="4605338"/>
          <p14:tracePt t="29927" x="4959350" y="4632325"/>
          <p14:tracePt t="29933" x="4959350" y="4668838"/>
          <p14:tracePt t="29940" x="4959350" y="4705350"/>
          <p14:tracePt t="29946" x="4959350" y="4760913"/>
          <p14:tracePt t="29954" x="4968875" y="4787900"/>
          <p14:tracePt t="29962" x="4978400" y="4824413"/>
          <p14:tracePt t="29969" x="4986338" y="4860925"/>
          <p14:tracePt t="29978" x="4986338" y="4870450"/>
          <p14:tracePt t="29986" x="5005388" y="4887913"/>
          <p14:tracePt t="29994" x="5005388" y="4897438"/>
          <p14:tracePt t="30002" x="5014913" y="4906963"/>
          <p14:tracePt t="30195" x="5014913" y="4914900"/>
          <p14:tracePt t="30217" x="5005388" y="4906963"/>
          <p14:tracePt t="30226" x="5005388" y="4897438"/>
          <p14:tracePt t="30234" x="5005388" y="4870450"/>
          <p14:tracePt t="30243" x="5005388" y="4841875"/>
          <p14:tracePt t="30251" x="5005388" y="4797425"/>
          <p14:tracePt t="30265" x="4986338" y="4768850"/>
          <p14:tracePt t="30267" x="4986338" y="4741863"/>
          <p14:tracePt t="30278" x="4968875" y="4705350"/>
          <p14:tracePt t="30282" x="4968875" y="4687888"/>
          <p14:tracePt t="30291" x="4959350" y="4651375"/>
          <p14:tracePt t="30299" x="4949825" y="4641850"/>
          <p14:tracePt t="30309" x="4932363" y="4605338"/>
          <p14:tracePt t="30314" x="4913313" y="4587875"/>
          <p14:tracePt t="30321" x="4895850" y="4568825"/>
          <p14:tracePt t="30330" x="4859338" y="4532313"/>
          <p14:tracePt t="30339" x="4813300" y="4486275"/>
          <p14:tracePt t="30345" x="4776788" y="4432300"/>
          <p14:tracePt t="30354" x="4703763" y="4349750"/>
          <p14:tracePt t="30362" x="4659313" y="4286250"/>
          <p14:tracePt t="30369" x="4586288" y="4167188"/>
          <p14:tracePt t="30378" x="4494213" y="4030663"/>
          <p14:tracePt t="30386" x="4384675" y="3894138"/>
          <p14:tracePt t="30394" x="4311650" y="3767138"/>
          <p14:tracePt t="30401" x="4202113" y="3629025"/>
          <p14:tracePt t="30411" x="4129088" y="3511550"/>
          <p14:tracePt t="30417" x="4075113" y="3392488"/>
          <p14:tracePt t="30426" x="4002088" y="3273425"/>
          <p14:tracePt t="30434" x="3975100" y="3209925"/>
          <p14:tracePt t="30442" x="3948113" y="3163888"/>
          <p14:tracePt t="30450" x="3929063" y="3109913"/>
          <p14:tracePt t="30458" x="3911600" y="3046413"/>
          <p14:tracePt t="30466" x="3892550" y="2982913"/>
          <p14:tracePt t="30474" x="3892550" y="2954338"/>
          <p14:tracePt t="30482" x="3865563" y="2900363"/>
          <p14:tracePt t="30490" x="3865563" y="2873375"/>
          <p14:tracePt t="30498" x="3856038" y="2844800"/>
          <p14:tracePt t="30505" x="3856038" y="2817813"/>
          <p14:tracePt t="30514" x="3838575" y="2800350"/>
          <p14:tracePt t="30521" x="3838575" y="2781300"/>
          <p14:tracePt t="30530" x="3829050" y="2771775"/>
          <p14:tracePt t="30619" x="3819525" y="2771775"/>
          <p14:tracePt t="30635" x="3810000" y="2763838"/>
          <p14:tracePt t="30723" x="3838575" y="2754313"/>
          <p14:tracePt t="30732" x="3992563" y="2708275"/>
          <p14:tracePt t="30740" x="4157663" y="2690813"/>
          <p14:tracePt t="30745" x="4421188" y="2635250"/>
          <p14:tracePt t="30754" x="4603750" y="2625725"/>
          <p14:tracePt t="30763" x="4786313" y="2589213"/>
          <p14:tracePt t="30769" x="4986338" y="2562225"/>
          <p14:tracePt t="30780" x="5151438" y="2544763"/>
          <p14:tracePt t="30785" x="5287963" y="2535238"/>
          <p14:tracePt t="30795" x="5397500" y="2517775"/>
          <p14:tracePt t="30803" x="5507038" y="2489200"/>
          <p14:tracePt t="30815" x="5561013" y="2489200"/>
          <p14:tracePt t="30819" x="5607050" y="2489200"/>
          <p14:tracePt t="30831" x="5634038" y="2489200"/>
          <p14:tracePt t="30846" x="5680075" y="2489200"/>
          <p14:tracePt t="30859" x="5724525" y="2489200"/>
          <p14:tracePt t="30867" x="5761038" y="2498725"/>
          <p14:tracePt t="30875" x="5826125" y="2508250"/>
          <p14:tracePt t="30884" x="5916613" y="2508250"/>
          <p14:tracePt t="30890" x="6007100" y="2535238"/>
          <p14:tracePt t="30898" x="6089650" y="2554288"/>
          <p14:tracePt t="30906" x="6181725" y="2554288"/>
          <p14:tracePt t="30914" x="6272213" y="2554288"/>
          <p14:tracePt t="30922" x="6345238" y="2554288"/>
          <p14:tracePt t="30930" x="6399213" y="2554288"/>
          <p14:tracePt t="30939" x="6454775" y="2554288"/>
          <p14:tracePt t="30946" x="6472238" y="2554288"/>
          <p14:tracePt t="30955" x="6518275" y="2562225"/>
          <p14:tracePt t="30964" x="6554788" y="2562225"/>
          <p14:tracePt t="30971" x="6591300" y="2571750"/>
          <p14:tracePt t="30981" x="6618288" y="2571750"/>
          <p14:tracePt t="30987" x="6664325" y="2608263"/>
          <p14:tracePt t="30996" x="6691313" y="2617788"/>
          <p14:tracePt t="31003" x="6754813" y="2654300"/>
          <p14:tracePt t="31013" x="6810375" y="2671763"/>
          <p14:tracePt t="31019" x="6892925" y="2717800"/>
          <p14:tracePt t="31029" x="6992938" y="2744788"/>
          <p14:tracePt t="31035" x="7092950" y="2800350"/>
          <p14:tracePt t="31043" x="7202488" y="2827338"/>
          <p14:tracePt t="31051" x="7319963" y="2890838"/>
          <p14:tracePt t="31059" x="7466013" y="2946400"/>
          <p14:tracePt t="31067" x="7621588" y="3027363"/>
          <p14:tracePt t="31075" x="7840663" y="3090863"/>
          <p14:tracePt t="31083" x="8023225" y="3136900"/>
          <p14:tracePt t="31091" x="8232775" y="3200400"/>
          <p14:tracePt t="31099" x="8488363" y="3255963"/>
          <p14:tracePt t="31107" x="8651875" y="3273425"/>
          <p14:tracePt t="31116" x="8851900" y="3282950"/>
          <p14:tracePt t="31122" x="8997950" y="3302000"/>
          <p14:tracePt t="31131" x="9126538" y="3302000"/>
          <p14:tracePt t="34281" x="8778875" y="4349750"/>
          <p14:tracePt t="34289" x="8542338" y="4441825"/>
          <p14:tracePt t="34297" x="8223250" y="4595813"/>
          <p14:tracePt t="34305" x="7950200" y="4714875"/>
          <p14:tracePt t="34314" x="7675563" y="4833938"/>
          <p14:tracePt t="34322" x="7475538" y="4914900"/>
          <p14:tracePt t="34330" x="7256463" y="4960938"/>
          <p14:tracePt t="34338" x="7083425" y="5006975"/>
          <p14:tracePt t="34347" x="6937375" y="5053013"/>
          <p14:tracePt t="34353" x="6800850" y="5089525"/>
          <p14:tracePt t="34363" x="6691313" y="5126038"/>
          <p14:tracePt t="34369" x="6645275" y="5133975"/>
          <p14:tracePt t="34379" x="6610350" y="5153025"/>
          <p14:tracePt t="34385" x="6573838" y="5153025"/>
          <p14:tracePt t="34441" x="6564313" y="5153025"/>
          <p14:tracePt t="34449" x="6554788" y="5160963"/>
          <p14:tracePt t="34457" x="6527800" y="5170488"/>
          <p14:tracePt t="34465" x="6481763" y="5180013"/>
          <p14:tracePt t="34474" x="6445250" y="5180013"/>
          <p14:tracePt t="34482" x="6399213" y="5197475"/>
          <p14:tracePt t="34490" x="6345238" y="5197475"/>
          <p14:tracePt t="34498" x="6299200" y="5216525"/>
          <p14:tracePt t="34506" x="6262688" y="5216525"/>
          <p14:tracePt t="34514" x="6218238" y="5226050"/>
          <p14:tracePt t="34523" x="6162675" y="5226050"/>
          <p14:tracePt t="34530" x="6145213" y="5233988"/>
          <p14:tracePt t="34538" x="6099175" y="5233988"/>
          <p14:tracePt t="34546" x="6062663" y="5243513"/>
          <p14:tracePt t="34554" x="6026150" y="5270500"/>
          <p14:tracePt t="34564" x="5999163" y="5270500"/>
          <p14:tracePt t="34572" x="5980113" y="5280025"/>
          <p14:tracePt t="34581" x="5953125" y="5289550"/>
          <p14:tracePt t="34586" x="5926138" y="5289550"/>
          <p14:tracePt t="34595" x="5907088" y="5299075"/>
          <p14:tracePt t="34602" x="5870575" y="5307013"/>
          <p14:tracePt t="34612" x="5843588" y="5326063"/>
          <p14:tracePt t="34618" x="5826125" y="5335588"/>
          <p14:tracePt t="34628" x="5807075" y="5335588"/>
          <p14:tracePt t="34634" x="5789613" y="5343525"/>
          <p14:tracePt t="34643" x="5770563" y="5343525"/>
          <p14:tracePt t="34650" x="5761038" y="5343525"/>
          <p14:tracePt t="34658" x="5753100" y="5343525"/>
          <p14:tracePt t="34674" x="5743575" y="5343525"/>
          <p14:tracePt t="34683" x="5716588" y="5343525"/>
          <p14:tracePt t="34692" x="5707063" y="5343525"/>
          <p14:tracePt t="34698" x="5653088" y="5343525"/>
          <p14:tracePt t="34706" x="5588000" y="5343525"/>
          <p14:tracePt t="34714" x="5514975" y="5343525"/>
          <p14:tracePt t="34722" x="5441950" y="5343525"/>
          <p14:tracePt t="34730" x="5387975" y="5343525"/>
          <p14:tracePt t="34737" x="5334000" y="5343525"/>
          <p14:tracePt t="34745" x="5314950" y="5343525"/>
          <p14:tracePt t="34754" x="5268913" y="5343525"/>
          <p14:tracePt t="34761" x="5260975" y="5343525"/>
          <p14:tracePt t="34769" x="5241925" y="5326063"/>
          <p14:tracePt t="34786" x="5232400" y="5316538"/>
          <p14:tracePt t="34810" x="5224463" y="5307013"/>
          <p14:tracePt t="34833" x="5224463" y="5280025"/>
          <p14:tracePt t="34850" x="5224463" y="5253038"/>
          <p14:tracePt t="34858" x="5241925" y="5233988"/>
          <p14:tracePt t="34866" x="5287963" y="5180013"/>
          <p14:tracePt t="34880" x="5305425" y="5160963"/>
          <p14:tracePt t="34881" x="5351463" y="5116513"/>
          <p14:tracePt t="34891" x="5414963" y="5080000"/>
          <p14:tracePt t="34900" x="5478463" y="5043488"/>
          <p14:tracePt t="34912" x="5580063" y="4997450"/>
          <p14:tracePt t="34914" x="5661025" y="4970463"/>
          <p14:tracePt t="34923" x="5743575" y="4933950"/>
          <p14:tracePt t="34931" x="5797550" y="4924425"/>
          <p14:tracePt t="34938" x="5870575" y="4906963"/>
          <p14:tracePt t="34946" x="5916613" y="4897438"/>
          <p14:tracePt t="34954" x="5962650" y="4897438"/>
          <p14:tracePt t="34961" x="5972175" y="4897438"/>
          <p14:tracePt t="34970" x="6007100" y="4897438"/>
          <p14:tracePt t="34986" x="6026150" y="4897438"/>
          <p14:tracePt t="34994" x="6026150" y="4914900"/>
          <p14:tracePt t="35002" x="6026150" y="4960938"/>
          <p14:tracePt t="35011" x="6026150" y="4987925"/>
          <p14:tracePt t="35017" x="6035675" y="5043488"/>
          <p14:tracePt t="35027" x="6062663" y="5106988"/>
          <p14:tracePt t="35034" x="6062663" y="5180013"/>
          <p14:tracePt t="35042" x="6089650" y="5253038"/>
          <p14:tracePt t="35050" x="6116638" y="5353050"/>
          <p14:tracePt t="35058" x="6135688" y="5416550"/>
          <p14:tracePt t="35066" x="6162675" y="5489575"/>
          <p14:tracePt t="35074" x="6208713" y="5572125"/>
          <p14:tracePt t="35082" x="6208713" y="5626100"/>
          <p14:tracePt t="35091" x="6218238" y="5672138"/>
          <p14:tracePt t="35098" x="6218238" y="5727700"/>
          <p14:tracePt t="35107" x="6218238" y="5781675"/>
          <p14:tracePt t="35114" x="6218238" y="5827713"/>
          <p14:tracePt t="35123" x="6189663" y="5881688"/>
          <p14:tracePt t="35130" x="6135688" y="5954713"/>
          <p14:tracePt t="35138" x="6016625" y="6027738"/>
          <p14:tracePt t="35146" x="5935663" y="6083300"/>
          <p14:tracePt t="35157" x="5853113" y="6119813"/>
          <p14:tracePt t="35164" x="5707063" y="6183313"/>
          <p14:tracePt t="35170" x="5588000" y="6219825"/>
          <p14:tracePt t="35177" x="5461000" y="6256338"/>
          <p14:tracePt t="35186" x="5368925" y="6256338"/>
          <p14:tracePt t="35194" x="5287963" y="6265863"/>
          <p14:tracePt t="35202" x="5214938" y="6265863"/>
          <p14:tracePt t="35211" x="5141913" y="6265863"/>
          <p14:tracePt t="35218" x="5105400" y="6265863"/>
          <p14:tracePt t="35227" x="5068888" y="6265863"/>
          <p14:tracePt t="35234" x="5049838" y="6265863"/>
          <p14:tracePt t="35265" x="5041900" y="6256338"/>
          <p14:tracePt t="35273" x="5032375" y="6237288"/>
          <p14:tracePt t="35281" x="5022850" y="6229350"/>
          <p14:tracePt t="35290" x="5022850" y="6200775"/>
          <p14:tracePt t="35298" x="5022850" y="6183313"/>
          <p14:tracePt t="35307" x="5005388" y="6156325"/>
          <p14:tracePt t="35314" x="4995863" y="6146800"/>
          <p14:tracePt t="35322" x="4978400" y="6127750"/>
          <p14:tracePt t="35330" x="4941888" y="6100763"/>
          <p14:tracePt t="35339" x="4913313" y="6091238"/>
          <p14:tracePt t="35345" x="4868863" y="6054725"/>
          <p14:tracePt t="35354" x="4822825" y="6046788"/>
          <p14:tracePt t="35361" x="4803775" y="6037263"/>
          <p14:tracePt t="35370" x="4776788" y="6027738"/>
          <p14:tracePt t="35380" x="4759325" y="6018213"/>
          <p14:tracePt t="35397" x="4749800" y="6010275"/>
          <p14:tracePt t="35435" x="4749800" y="6000750"/>
          <p14:tracePt t="35451" x="4749800" y="5991225"/>
          <p14:tracePt t="35461" x="4749800" y="5973763"/>
          <p14:tracePt t="35482" x="4749800" y="5964238"/>
          <p14:tracePt t="35554" x="4749800" y="5954713"/>
          <p14:tracePt t="35563" x="4749800" y="5937250"/>
          <p14:tracePt t="35571" x="4749800" y="5927725"/>
          <p14:tracePt t="35578" x="4759325" y="5918200"/>
          <p14:tracePt t="35587" x="4759325" y="5891213"/>
          <p14:tracePt t="35597" x="4776788" y="5864225"/>
          <p14:tracePt t="35602" x="4786313" y="5818188"/>
          <p14:tracePt t="35613" x="4832350" y="5754688"/>
          <p14:tracePt t="35619" x="4849813" y="5699125"/>
          <p14:tracePt t="35629" x="4895850" y="5618163"/>
          <p14:tracePt t="35635" x="4922838" y="5499100"/>
          <p14:tracePt t="35645" x="4995863" y="5399088"/>
          <p14:tracePt t="35651" x="5032375" y="5326063"/>
          <p14:tracePt t="35659" x="5059363" y="5226050"/>
          <p14:tracePt t="35667" x="5105400" y="5143500"/>
          <p14:tracePt t="35675" x="5122863" y="5070475"/>
          <p14:tracePt t="35685" x="5151438" y="5006975"/>
          <p14:tracePt t="35691" x="5159375" y="4943475"/>
          <p14:tracePt t="35700" x="5178425" y="4870450"/>
          <p14:tracePt t="35707" x="5187950" y="4787900"/>
          <p14:tracePt t="35716" x="5214938" y="4732338"/>
          <p14:tracePt t="35725" x="5224463" y="4651375"/>
          <p14:tracePt t="35732" x="5224463" y="4595813"/>
          <p14:tracePt t="35739" x="5224463" y="4541838"/>
          <p14:tracePt t="35748" x="5224463" y="4495800"/>
          <p14:tracePt t="35757" x="5224463" y="4441825"/>
          <p14:tracePt t="35762" x="5214938" y="4386263"/>
          <p14:tracePt t="35770" x="5187950" y="4322763"/>
          <p14:tracePt t="35777" x="5132388" y="4240213"/>
          <p14:tracePt t="35785" x="5078413" y="4159250"/>
          <p14:tracePt t="35794" x="5049838" y="4094163"/>
          <p14:tracePt t="35801" x="4949825" y="4003675"/>
          <p14:tracePt t="35810" x="4849813" y="3940175"/>
          <p14:tracePt t="35819" x="4749800" y="3875088"/>
          <p14:tracePt t="35829" x="4640263" y="3821113"/>
          <p14:tracePt t="35835" x="4521200" y="3775075"/>
          <p14:tracePt t="35841" x="4440238" y="3738563"/>
          <p14:tracePt t="35849" x="4357688" y="3711575"/>
          <p14:tracePt t="35857" x="4267200" y="3665538"/>
          <p14:tracePt t="35865" x="4184650" y="3657600"/>
          <p14:tracePt t="35878" x="4111625" y="3648075"/>
          <p14:tracePt t="35881" x="3992563" y="3611563"/>
          <p14:tracePt t="35889" x="3919538" y="3611563"/>
          <p14:tracePt t="35898" x="3846513" y="3611563"/>
          <p14:tracePt t="35906" x="3792538" y="3611563"/>
          <p14:tracePt t="35914" x="3738563" y="3611563"/>
          <p14:tracePt t="35921" x="3709988" y="3611563"/>
          <p14:tracePt t="35930" x="3673475" y="3629025"/>
          <p14:tracePt t="35938" x="3629025" y="3657600"/>
          <p14:tracePt t="35946" x="3609975" y="3684588"/>
          <p14:tracePt t="35954" x="3582988" y="3711575"/>
          <p14:tracePt t="35963" x="3546475" y="3738563"/>
          <p14:tracePt t="35969" x="3527425" y="3775075"/>
          <p14:tracePt t="35978" x="3519488" y="3803650"/>
          <p14:tracePt t="35986" x="3482975" y="3840163"/>
          <p14:tracePt t="35994" x="3463925" y="3884613"/>
          <p14:tracePt t="36002" x="3436938" y="3911600"/>
          <p14:tracePt t="36010" x="3409950" y="3940175"/>
          <p14:tracePt t="36018" x="3390900" y="4003675"/>
          <p14:tracePt t="36028" x="3363913" y="4049713"/>
          <p14:tracePt t="36034" x="3346450" y="4103688"/>
          <p14:tracePt t="36042" x="3300413" y="4167188"/>
          <p14:tracePt t="36049" x="3290888" y="4232275"/>
          <p14:tracePt t="36058" x="3254375" y="4313238"/>
          <p14:tracePt t="36066" x="3236913" y="4368800"/>
          <p14:tracePt t="36074" x="3236913" y="4432300"/>
          <p14:tracePt t="36082" x="3227388" y="4486275"/>
          <p14:tracePt t="36090" x="3227388" y="4532313"/>
          <p14:tracePt t="36098" x="3227388" y="4578350"/>
          <p14:tracePt t="36106" x="3227388" y="4641850"/>
          <p14:tracePt t="36114" x="3227388" y="4678363"/>
          <p14:tracePt t="36122" x="3236913" y="4724400"/>
          <p14:tracePt t="36130" x="3273425" y="4751388"/>
          <p14:tracePt t="36137" x="3309938" y="4814888"/>
          <p14:tracePt t="36146" x="3327400" y="4841875"/>
          <p14:tracePt t="36153" x="3363913" y="4870450"/>
          <p14:tracePt t="36161" x="3390900" y="4897438"/>
          <p14:tracePt t="36169" x="3455988" y="4914900"/>
          <p14:tracePt t="36180" x="3482975" y="4933950"/>
          <p14:tracePt t="36185" x="3527425" y="4951413"/>
          <p14:tracePt t="36194" x="3582988" y="4970463"/>
          <p14:tracePt t="36201" x="3646488" y="4979988"/>
          <p14:tracePt t="36210" x="3683000" y="4987925"/>
          <p14:tracePt t="36218" x="3729038" y="5016500"/>
          <p14:tracePt t="36227" x="3765550" y="5024438"/>
          <p14:tracePt t="36234" x="3802063" y="5033963"/>
          <p14:tracePt t="36243" x="3846513" y="5033963"/>
          <p14:tracePt t="36250" x="3865563" y="5043488"/>
          <p14:tracePt t="36258" x="3892550" y="5043488"/>
          <p14:tracePt t="36266" x="3938588" y="5043488"/>
          <p14:tracePt t="36274" x="3948113" y="5043488"/>
          <p14:tracePt t="36282" x="4002088" y="5043488"/>
          <p14:tracePt t="36290" x="4038600" y="5043488"/>
          <p14:tracePt t="36298" x="4065588" y="5043488"/>
          <p14:tracePt t="36306" x="4102100" y="5043488"/>
          <p14:tracePt t="36315" x="4148138" y="5043488"/>
          <p14:tracePt t="36322" x="4230688" y="4987925"/>
          <p14:tracePt t="36330" x="4294188" y="4951413"/>
          <p14:tracePt t="36338" x="4340225" y="4914900"/>
          <p14:tracePt t="36347" x="4376738" y="4887913"/>
          <p14:tracePt t="36354" x="4421188" y="4833938"/>
          <p14:tracePt t="36362" x="4448175" y="4797425"/>
          <p14:tracePt t="36372" x="4484688" y="4768850"/>
          <p14:tracePt t="36379" x="4530725" y="4705350"/>
          <p14:tracePt t="36386" x="4567238" y="4668838"/>
          <p14:tracePt t="36395" x="4594225" y="4641850"/>
          <p14:tracePt t="36402" x="4622800" y="4624388"/>
          <p14:tracePt t="36412" x="4640263" y="4595813"/>
          <p14:tracePt t="36418" x="4667250" y="4578350"/>
          <p14:tracePt t="36428" x="4703763" y="4551363"/>
          <p14:tracePt t="36434" x="4730750" y="4541838"/>
          <p14:tracePt t="36442" x="4786313" y="4522788"/>
          <p14:tracePt t="36450" x="4832350" y="4505325"/>
          <p14:tracePt t="36458" x="4886325" y="4495800"/>
          <p14:tracePt t="36466" x="4949825" y="4495800"/>
          <p14:tracePt t="36474" x="5005388" y="4495800"/>
          <p14:tracePt t="36482" x="5059363" y="4495800"/>
          <p14:tracePt t="36490" x="5151438" y="4495800"/>
          <p14:tracePt t="36498" x="5205413" y="4495800"/>
          <p14:tracePt t="36506" x="5314950" y="4495800"/>
          <p14:tracePt t="36515" x="5387975" y="4495800"/>
          <p14:tracePt t="36524" x="5470525" y="4495800"/>
          <p14:tracePt t="36531" x="5561013" y="4495800"/>
          <p14:tracePt t="36538" x="5634038" y="4514850"/>
          <p14:tracePt t="36547" x="5680075" y="4514850"/>
          <p14:tracePt t="36554" x="5707063" y="4522788"/>
          <p14:tracePt t="36564" x="5753100" y="4532313"/>
          <p14:tracePt t="36570" x="5780088" y="4532313"/>
          <p14:tracePt t="36579" x="5797550" y="4551363"/>
          <p14:tracePt t="36586" x="5816600" y="4568825"/>
          <p14:tracePt t="36595" x="5834063" y="4568825"/>
          <p14:tracePt t="36602" x="5843588" y="4568825"/>
          <p14:tracePt t="36611" x="5862638" y="4578350"/>
          <p14:tracePt t="36618" x="5870575" y="4578350"/>
          <p14:tracePt t="36627" x="5889625" y="4595813"/>
          <p14:tracePt t="36633" x="5889625" y="4605338"/>
          <p14:tracePt t="36641" x="5899150" y="4614863"/>
          <p14:tracePt t="36649" x="5907088" y="4614863"/>
          <p14:tracePt t="36658" x="5935663" y="4641850"/>
          <p14:tracePt t="36666" x="5943600" y="4651375"/>
          <p14:tracePt t="36674" x="5962650" y="4660900"/>
          <p14:tracePt t="36682" x="5972175" y="4660900"/>
          <p14:tracePt t="36690" x="6026150" y="4705350"/>
          <p14:tracePt t="36698" x="6043613" y="4714875"/>
          <p14:tracePt t="36706" x="6072188" y="4732338"/>
          <p14:tracePt t="36714" x="6080125" y="4741863"/>
          <p14:tracePt t="36722" x="6116638" y="4760913"/>
          <p14:tracePt t="36730" x="6135688" y="4778375"/>
          <p14:tracePt t="36738" x="6153150" y="4797425"/>
          <p14:tracePt t="36747" x="6162675" y="4814888"/>
          <p14:tracePt t="36754" x="6162675" y="4833938"/>
          <p14:tracePt t="36761" x="6172200" y="4841875"/>
          <p14:tracePt t="36769" x="6181725" y="4878388"/>
          <p14:tracePt t="36778" x="6181725" y="4924425"/>
          <p14:tracePt t="36785" x="6208713" y="4960938"/>
          <p14:tracePt t="36794" x="6208713" y="4997450"/>
          <p14:tracePt t="36802" x="6208713" y="5033963"/>
          <p14:tracePt t="36811" x="6226175" y="5089525"/>
          <p14:tracePt t="36818" x="6226175" y="5126038"/>
          <p14:tracePt t="36827" x="6226175" y="5180013"/>
          <p14:tracePt t="36834" x="6226175" y="5207000"/>
          <p14:tracePt t="36842" x="6226175" y="5243513"/>
          <p14:tracePt t="36850" x="6218238" y="5307013"/>
          <p14:tracePt t="36858" x="6181725" y="5353050"/>
          <p14:tracePt t="36866" x="6126163" y="5416550"/>
          <p14:tracePt t="36874" x="6089650" y="5435600"/>
          <p14:tracePt t="36882" x="6016625" y="5489575"/>
          <p14:tracePt t="36890" x="5962650" y="5499100"/>
          <p14:tracePt t="36912" x="5753100" y="5545138"/>
          <p14:tracePt t="36914" x="5680075" y="5554663"/>
          <p14:tracePt t="36922" x="5570538" y="5554663"/>
          <p14:tracePt t="36930" x="5487988" y="5554663"/>
          <p14:tracePt t="36938" x="5434013" y="5554663"/>
          <p14:tracePt t="36946" x="5405438" y="5545138"/>
          <p14:tracePt t="36954" x="5378450" y="5526088"/>
          <p14:tracePt t="36963" x="5360988" y="5481638"/>
          <p14:tracePt t="36969" x="5341938" y="5416550"/>
          <p14:tracePt t="36978" x="5324475" y="5307013"/>
          <p14:tracePt t="36985" x="5324475" y="5233988"/>
          <p14:tracePt t="36994" x="5324475" y="5160963"/>
          <p14:tracePt t="37001" x="5324475" y="5053013"/>
          <p14:tracePt t="37010" x="5324475" y="4960938"/>
          <p14:tracePt t="37017" x="5334000" y="4860925"/>
          <p14:tracePt t="37027" x="5341938" y="4787900"/>
          <p14:tracePt t="37033" x="5351463" y="4705350"/>
          <p14:tracePt t="37041" x="5368925" y="4651375"/>
          <p14:tracePt t="37049" x="5405438" y="4587875"/>
          <p14:tracePt t="37058" x="5414963" y="4505325"/>
          <p14:tracePt t="37066" x="5414963" y="4468813"/>
          <p14:tracePt t="37074" x="5434013" y="4413250"/>
          <p14:tracePt t="37082" x="5451475" y="4332288"/>
          <p14:tracePt t="37090" x="5451475" y="4313238"/>
          <p14:tracePt t="37099" x="5451475" y="4286250"/>
          <p14:tracePt t="37106" x="5451475" y="4249738"/>
          <p14:tracePt t="37114" x="5451475" y="4213225"/>
          <p14:tracePt t="37121" x="5451475" y="4176713"/>
          <p14:tracePt t="37130" x="5434013" y="4159250"/>
          <p14:tracePt t="37137" x="5405438" y="4122738"/>
          <p14:tracePt t="37146" x="5387975" y="4094163"/>
          <p14:tracePt t="37153" x="5351463" y="4057650"/>
          <p14:tracePt t="37161" x="5305425" y="4021138"/>
          <p14:tracePt t="37170" x="5260975" y="3994150"/>
          <p14:tracePt t="37178" x="5224463" y="3967163"/>
          <p14:tracePt t="37185" x="5187950" y="3957638"/>
          <p14:tracePt t="37194" x="5105400" y="3930650"/>
          <p14:tracePt t="37201" x="5059363" y="3921125"/>
          <p14:tracePt t="37211" x="5005388" y="3921125"/>
          <p14:tracePt t="37218" x="4949825" y="3911600"/>
          <p14:tracePt t="37227" x="4905375" y="3911600"/>
          <p14:tracePt t="37235" x="4868863" y="3911600"/>
          <p14:tracePt t="37246" x="4832350" y="3903663"/>
          <p14:tracePt t="37250" x="4776788" y="3903663"/>
          <p14:tracePt t="37257" x="4722813" y="3903663"/>
          <p14:tracePt t="37265" x="4667250" y="3903663"/>
          <p14:tracePt t="37274" x="4613275" y="3903663"/>
          <p14:tracePt t="37282" x="4567238" y="3875088"/>
          <p14:tracePt t="37290" x="4494213" y="3875088"/>
          <p14:tracePt t="37298" x="4394200" y="3848100"/>
          <p14:tracePt t="37306" x="4303713" y="3811588"/>
          <p14:tracePt t="37314" x="4221163" y="3794125"/>
          <p14:tracePt t="37322" x="4111625" y="3767138"/>
          <p14:tracePt t="37330" x="4011613" y="3721100"/>
          <p14:tracePt t="37338" x="3919538" y="3711575"/>
          <p14:tracePt t="37346" x="3819525" y="3665538"/>
          <p14:tracePt t="37354" x="3738563" y="3648075"/>
          <p14:tracePt t="37363" x="3673475" y="3602038"/>
          <p14:tracePt t="37370" x="3629025" y="3584575"/>
          <p14:tracePt t="37378" x="3546475" y="3538538"/>
          <p14:tracePt t="37386" x="3519488" y="3519488"/>
          <p14:tracePt t="37394" x="3500438" y="3511550"/>
          <p14:tracePt t="37402" x="3455988" y="3492500"/>
          <p14:tracePt t="37418" x="3446463" y="3482975"/>
          <p14:tracePt t="37547" x="3446463" y="3475038"/>
          <p14:tracePt t="37559" x="3463925" y="3446463"/>
          <p14:tracePt t="37562" x="3490913" y="3429000"/>
          <p14:tracePt t="37570" x="3527425" y="3419475"/>
          <p14:tracePt t="37577" x="3592513" y="3382963"/>
          <p14:tracePt t="37586" x="3636963" y="3355975"/>
          <p14:tracePt t="37594" x="3683000" y="3319463"/>
          <p14:tracePt t="37601" x="3729038" y="3302000"/>
          <p14:tracePt t="37610" x="3783013" y="3265488"/>
          <p14:tracePt t="37617" x="3846513" y="3228975"/>
          <p14:tracePt t="37626" x="3875088" y="3192463"/>
          <p14:tracePt t="37634" x="3929063" y="3127375"/>
          <p14:tracePt t="37642" x="3965575" y="3082925"/>
          <p14:tracePt t="37651" x="4021138" y="3000375"/>
          <p14:tracePt t="37657" x="4038600" y="2936875"/>
          <p14:tracePt t="37666" x="4075113" y="2890838"/>
          <p14:tracePt t="37674" x="4121150" y="2808288"/>
          <p14:tracePt t="37681" x="4138613" y="2744788"/>
          <p14:tracePt t="37690" x="4157663" y="2654300"/>
          <p14:tracePt t="37697" x="4184650" y="2571750"/>
          <p14:tracePt t="37706" x="4194175" y="2498725"/>
          <p14:tracePt t="37714" x="4194175" y="2435225"/>
          <p14:tracePt t="37722" x="4194175" y="2379663"/>
          <p14:tracePt t="37730" x="4194175" y="2325688"/>
          <p14:tracePt t="37738" x="4194175" y="2289175"/>
          <p14:tracePt t="37746" x="4194175" y="2243138"/>
          <p14:tracePt t="37754" x="4194175" y="2225675"/>
          <p14:tracePt t="37762" x="4194175" y="2197100"/>
          <p14:tracePt t="37770" x="4194175" y="2189163"/>
          <p14:tracePt t="37777" x="4194175" y="2170113"/>
          <p14:tracePt t="37819" x="4194175" y="2160588"/>
          <p14:tracePt t="37898" x="4194175" y="2179638"/>
          <p14:tracePt t="37906" x="4184650" y="2216150"/>
          <p14:tracePt t="37913" x="4184650" y="2243138"/>
          <p14:tracePt t="37922" x="4184650" y="2279650"/>
          <p14:tracePt t="37930" x="4184650" y="2335213"/>
          <p14:tracePt t="37937" x="4184650" y="2352675"/>
          <p14:tracePt t="37946" x="4211638" y="2416175"/>
          <p14:tracePt t="37954" x="4238625" y="2481263"/>
          <p14:tracePt t="37961" x="4284663" y="2525713"/>
          <p14:tracePt t="37969" x="4321175" y="2544763"/>
          <p14:tracePt t="37979" x="4367213" y="2581275"/>
          <p14:tracePt t="37985" x="4413250" y="2598738"/>
          <p14:tracePt t="37994" x="4484688" y="2625725"/>
          <p14:tracePt t="38001" x="4540250" y="2625725"/>
          <p14:tracePt t="38010" x="4603750" y="2625725"/>
          <p14:tracePt t="38017" x="4676775" y="2625725"/>
          <p14:tracePt t="38026" x="4730750" y="2625725"/>
          <p14:tracePt t="38035" x="4803775" y="2625725"/>
          <p14:tracePt t="38045" x="4840288" y="2625725"/>
          <p14:tracePt t="38051" x="4913313" y="2625725"/>
          <p14:tracePt t="38059" x="4959350" y="2625725"/>
          <p14:tracePt t="38067" x="5022850" y="2625725"/>
          <p14:tracePt t="38075" x="5114925" y="2625725"/>
          <p14:tracePt t="38083" x="5187950" y="2625725"/>
          <p14:tracePt t="38091" x="5251450" y="2617788"/>
          <p14:tracePt t="38099" x="5314950" y="2598738"/>
          <p14:tracePt t="38106" x="5378450" y="2562225"/>
          <p14:tracePt t="38114" x="5397500" y="2554288"/>
          <p14:tracePt t="38122" x="5441950" y="2517775"/>
          <p14:tracePt t="38132" x="5451475" y="2498725"/>
          <p14:tracePt t="38138" x="5470525" y="2452688"/>
          <p14:tracePt t="38147" x="5507038" y="2408238"/>
          <p14:tracePt t="38153" x="5514975" y="2389188"/>
          <p14:tracePt t="38162" x="5534025" y="2343150"/>
          <p14:tracePt t="38170" x="5534025" y="2306638"/>
          <p14:tracePt t="38179" x="5551488" y="2262188"/>
          <p14:tracePt t="38185" x="5551488" y="2243138"/>
          <p14:tracePt t="38193" x="5551488" y="2216150"/>
          <p14:tracePt t="38201" x="5561013" y="2189163"/>
          <p14:tracePt t="38212" x="5561013" y="2160588"/>
          <p14:tracePt t="38218" x="5561013" y="2143125"/>
          <p14:tracePt t="38227" x="5561013" y="2116138"/>
          <p14:tracePt t="38234" x="5561013" y="2097088"/>
          <p14:tracePt t="38244" x="5570538" y="2060575"/>
          <p14:tracePt t="38258" x="5570538" y="2033588"/>
          <p14:tracePt t="38266" x="5570538" y="2024063"/>
          <p14:tracePt t="38274" x="5580063" y="2016125"/>
          <p14:tracePt t="38282" x="5580063" y="2006600"/>
          <p14:tracePt t="38299" x="5588000" y="1997075"/>
          <p14:tracePt t="38307" x="5588000" y="1987550"/>
          <p14:tracePt t="38435" x="5588000" y="2016125"/>
          <p14:tracePt t="38444" x="5588000" y="2060575"/>
          <p14:tracePt t="38451" x="5588000" y="2089150"/>
          <p14:tracePt t="38459" x="5588000" y="2125663"/>
          <p14:tracePt t="38466" x="5588000" y="2170113"/>
          <p14:tracePt t="38474" x="5588000" y="2189163"/>
          <p14:tracePt t="38482" x="5597525" y="2206625"/>
          <p14:tracePt t="38490" x="5607050" y="2225675"/>
          <p14:tracePt t="38498" x="5616575" y="2243138"/>
          <p14:tracePt t="38506" x="5634038" y="2252663"/>
          <p14:tracePt t="38514" x="5643563" y="2262188"/>
          <p14:tracePt t="38530" x="5661025" y="2262188"/>
          <p14:tracePt t="38537" x="5680075" y="2262188"/>
          <p14:tracePt t="38545" x="5724525" y="2262188"/>
          <p14:tracePt t="38553" x="5734050" y="2262188"/>
          <p14:tracePt t="38561" x="5789613" y="2262188"/>
          <p14:tracePt t="38569" x="5853113" y="2270125"/>
          <p14:tracePt t="38578" x="5907088" y="2279650"/>
          <p14:tracePt t="38586" x="5972175" y="2298700"/>
          <p14:tracePt t="38593" x="6062663" y="2325688"/>
          <p14:tracePt t="38601" x="6126163" y="2335213"/>
          <p14:tracePt t="38611" x="6208713" y="2362200"/>
          <p14:tracePt t="38618" x="6262688" y="2389188"/>
          <p14:tracePt t="38627" x="6345238" y="2408238"/>
          <p14:tracePt t="38633" x="6427788" y="2452688"/>
          <p14:tracePt t="38642" x="6545263" y="2525713"/>
          <p14:tracePt t="38650" x="6627813" y="2562225"/>
          <p14:tracePt t="38659" x="6737350" y="2625725"/>
          <p14:tracePt t="38665" x="6856413" y="2681288"/>
          <p14:tracePt t="38674" x="6992938" y="2727325"/>
          <p14:tracePt t="38682" x="7083425" y="2763838"/>
          <p14:tracePt t="38690" x="7219950" y="2827338"/>
          <p14:tracePt t="38698" x="7348538" y="2854325"/>
          <p14:tracePt t="38706" x="7502525" y="2900363"/>
          <p14:tracePt t="38714" x="7631113" y="2927350"/>
          <p14:tracePt t="38722" x="7785100" y="2973388"/>
          <p14:tracePt t="38730" x="7931150" y="3000375"/>
          <p14:tracePt t="38738" x="8077200" y="3046413"/>
          <p14:tracePt t="38746" x="8240713" y="3063875"/>
          <p14:tracePt t="38753" x="8350250" y="3082925"/>
          <p14:tracePt t="38762" x="8505825" y="3109913"/>
          <p14:tracePt t="38770" x="8596313" y="3119438"/>
          <p14:tracePt t="38780" x="8724900" y="3136900"/>
          <p14:tracePt t="38785" x="8824913" y="3163888"/>
          <p14:tracePt t="38793" x="8888413" y="3192463"/>
          <p14:tracePt t="38801" x="8997950" y="3219450"/>
          <p14:tracePt t="38811" x="9080500" y="3246438"/>
          <p14:tracePt t="38818" x="9126538" y="3265488"/>
        </p14:tracePtLst>
      </p14:laserTraceLst>
    </p:ext>
  </p:extLs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p:txBody>
          <a:bodyPr/>
          <a:lstStyle/>
          <a:p>
            <a:r>
              <a:rPr lang="en-US" altLang="ja-JP"/>
              <a:t>Deadlock free set of forbidden turns</a:t>
            </a:r>
          </a:p>
        </p:txBody>
      </p:sp>
      <p:grpSp>
        <p:nvGrpSpPr>
          <p:cNvPr id="52227" name="Group 3"/>
          <p:cNvGrpSpPr>
            <a:grpSpLocks/>
          </p:cNvGrpSpPr>
          <p:nvPr/>
        </p:nvGrpSpPr>
        <p:grpSpPr bwMode="auto">
          <a:xfrm>
            <a:off x="2286000" y="1524000"/>
            <a:ext cx="5105400" cy="1981200"/>
            <a:chOff x="1440" y="960"/>
            <a:chExt cx="3216" cy="1248"/>
          </a:xfrm>
        </p:grpSpPr>
        <p:grpSp>
          <p:nvGrpSpPr>
            <p:cNvPr id="52228" name="Group 4"/>
            <p:cNvGrpSpPr>
              <a:grpSpLocks/>
            </p:cNvGrpSpPr>
            <p:nvPr/>
          </p:nvGrpSpPr>
          <p:grpSpPr bwMode="auto">
            <a:xfrm>
              <a:off x="1440" y="960"/>
              <a:ext cx="1248" cy="1248"/>
              <a:chOff x="1584" y="1872"/>
              <a:chExt cx="1248" cy="1248"/>
            </a:xfrm>
          </p:grpSpPr>
          <p:sp>
            <p:nvSpPr>
              <p:cNvPr id="52229" name="Rectangle 5"/>
              <p:cNvSpPr>
                <a:spLocks noChangeArrowheads="1"/>
              </p:cNvSpPr>
              <p:nvPr/>
            </p:nvSpPr>
            <p:spPr bwMode="auto">
              <a:xfrm>
                <a:off x="1632" y="1920"/>
                <a:ext cx="1104" cy="1152"/>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52230" name="AutoShape 6"/>
              <p:cNvSpPr>
                <a:spLocks noChangeArrowheads="1"/>
              </p:cNvSpPr>
              <p:nvPr/>
            </p:nvSpPr>
            <p:spPr bwMode="auto">
              <a:xfrm>
                <a:off x="2592" y="2832"/>
                <a:ext cx="240" cy="240"/>
              </a:xfrm>
              <a:custGeom>
                <a:avLst/>
                <a:gdLst>
                  <a:gd name="G0" fmla="+- 9257 0 0"/>
                  <a:gd name="G1" fmla="+- 18514 0 0"/>
                  <a:gd name="G2" fmla="+- 7200 0 0"/>
                  <a:gd name="G3" fmla="*/ 9257 1 2"/>
                  <a:gd name="G4" fmla="+- G3 10800 0"/>
                  <a:gd name="G5" fmla="+- 21600 9257 18514"/>
                  <a:gd name="G6" fmla="+- 18514 7200 0"/>
                  <a:gd name="G7" fmla="*/ G6 1 2"/>
                  <a:gd name="G8" fmla="*/ 18514 2 1"/>
                  <a:gd name="G9" fmla="+- G8 0 21600"/>
                  <a:gd name="G10" fmla="*/ 21600 G0 G1"/>
                  <a:gd name="G11" fmla="*/ 21600 G4 G1"/>
                  <a:gd name="G12" fmla="*/ 21600 G5 G1"/>
                  <a:gd name="G13" fmla="*/ 21600 G7 G1"/>
                  <a:gd name="G14" fmla="*/ 18514 1 2"/>
                  <a:gd name="G15" fmla="+- G5 0 G4"/>
                  <a:gd name="G16" fmla="+- G0 0 G4"/>
                  <a:gd name="G17" fmla="*/ G2 G15 G16"/>
                  <a:gd name="T0" fmla="*/ 15429 w 21600"/>
                  <a:gd name="T1" fmla="*/ 0 h 21600"/>
                  <a:gd name="T2" fmla="*/ 9257 w 21600"/>
                  <a:gd name="T3" fmla="*/ 7200 h 21600"/>
                  <a:gd name="T4" fmla="*/ 0 w 21600"/>
                  <a:gd name="T5" fmla="*/ 18001 h 21600"/>
                  <a:gd name="T6" fmla="*/ 9257 w 21600"/>
                  <a:gd name="T7" fmla="*/ 21600 h 21600"/>
                  <a:gd name="T8" fmla="*/ 18514 w 21600"/>
                  <a:gd name="T9" fmla="*/ 15000 h 21600"/>
                  <a:gd name="T10" fmla="*/ 21600 w 21600"/>
                  <a:gd name="T11" fmla="*/ 7200 h 21600"/>
                  <a:gd name="T12" fmla="*/ 17694720 60000 65536"/>
                  <a:gd name="T13" fmla="*/ 11796480 60000 65536"/>
                  <a:gd name="T14" fmla="*/ 11796480 60000 65536"/>
                  <a:gd name="T15" fmla="*/ 5898240 60000 65536"/>
                  <a:gd name="T16" fmla="*/ 0 60000 65536"/>
                  <a:gd name="T17" fmla="*/ 0 60000 65536"/>
                  <a:gd name="T18" fmla="*/ 0 w 21600"/>
                  <a:gd name="T19" fmla="*/ G12 h 21600"/>
                  <a:gd name="T20" fmla="*/ G1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5429" y="0"/>
                    </a:moveTo>
                    <a:lnTo>
                      <a:pt x="9257" y="7200"/>
                    </a:lnTo>
                    <a:lnTo>
                      <a:pt x="12343" y="7200"/>
                    </a:lnTo>
                    <a:lnTo>
                      <a:pt x="12343" y="14400"/>
                    </a:lnTo>
                    <a:lnTo>
                      <a:pt x="0" y="14400"/>
                    </a:lnTo>
                    <a:lnTo>
                      <a:pt x="0" y="21600"/>
                    </a:lnTo>
                    <a:lnTo>
                      <a:pt x="18514" y="21600"/>
                    </a:lnTo>
                    <a:lnTo>
                      <a:pt x="18514" y="7200"/>
                    </a:lnTo>
                    <a:lnTo>
                      <a:pt x="21600" y="7200"/>
                    </a:lnTo>
                    <a:close/>
                  </a:path>
                </a:pathLst>
              </a:cu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52231" name="AutoShape 7"/>
              <p:cNvSpPr>
                <a:spLocks noChangeArrowheads="1"/>
              </p:cNvSpPr>
              <p:nvPr/>
            </p:nvSpPr>
            <p:spPr bwMode="auto">
              <a:xfrm rot="5400000">
                <a:off x="1584" y="2880"/>
                <a:ext cx="240" cy="240"/>
              </a:xfrm>
              <a:custGeom>
                <a:avLst/>
                <a:gdLst>
                  <a:gd name="G0" fmla="+- 9257 0 0"/>
                  <a:gd name="G1" fmla="+- 18514 0 0"/>
                  <a:gd name="G2" fmla="+- 7200 0 0"/>
                  <a:gd name="G3" fmla="*/ 9257 1 2"/>
                  <a:gd name="G4" fmla="+- G3 10800 0"/>
                  <a:gd name="G5" fmla="+- 21600 9257 18514"/>
                  <a:gd name="G6" fmla="+- 18514 7200 0"/>
                  <a:gd name="G7" fmla="*/ G6 1 2"/>
                  <a:gd name="G8" fmla="*/ 18514 2 1"/>
                  <a:gd name="G9" fmla="+- G8 0 21600"/>
                  <a:gd name="G10" fmla="*/ 21600 G0 G1"/>
                  <a:gd name="G11" fmla="*/ 21600 G4 G1"/>
                  <a:gd name="G12" fmla="*/ 21600 G5 G1"/>
                  <a:gd name="G13" fmla="*/ 21600 G7 G1"/>
                  <a:gd name="G14" fmla="*/ 18514 1 2"/>
                  <a:gd name="G15" fmla="+- G5 0 G4"/>
                  <a:gd name="G16" fmla="+- G0 0 G4"/>
                  <a:gd name="G17" fmla="*/ G2 G15 G16"/>
                  <a:gd name="T0" fmla="*/ 15429 w 21600"/>
                  <a:gd name="T1" fmla="*/ 0 h 21600"/>
                  <a:gd name="T2" fmla="*/ 9257 w 21600"/>
                  <a:gd name="T3" fmla="*/ 7200 h 21600"/>
                  <a:gd name="T4" fmla="*/ 0 w 21600"/>
                  <a:gd name="T5" fmla="*/ 18001 h 21600"/>
                  <a:gd name="T6" fmla="*/ 9257 w 21600"/>
                  <a:gd name="T7" fmla="*/ 21600 h 21600"/>
                  <a:gd name="T8" fmla="*/ 18514 w 21600"/>
                  <a:gd name="T9" fmla="*/ 15000 h 21600"/>
                  <a:gd name="T10" fmla="*/ 21600 w 21600"/>
                  <a:gd name="T11" fmla="*/ 7200 h 21600"/>
                  <a:gd name="T12" fmla="*/ 17694720 60000 65536"/>
                  <a:gd name="T13" fmla="*/ 11796480 60000 65536"/>
                  <a:gd name="T14" fmla="*/ 11796480 60000 65536"/>
                  <a:gd name="T15" fmla="*/ 5898240 60000 65536"/>
                  <a:gd name="T16" fmla="*/ 0 60000 65536"/>
                  <a:gd name="T17" fmla="*/ 0 60000 65536"/>
                  <a:gd name="T18" fmla="*/ 0 w 21600"/>
                  <a:gd name="T19" fmla="*/ G12 h 21600"/>
                  <a:gd name="T20" fmla="*/ G1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5429" y="0"/>
                    </a:moveTo>
                    <a:lnTo>
                      <a:pt x="9257" y="7200"/>
                    </a:lnTo>
                    <a:lnTo>
                      <a:pt x="12343" y="7200"/>
                    </a:lnTo>
                    <a:lnTo>
                      <a:pt x="12343" y="14400"/>
                    </a:lnTo>
                    <a:lnTo>
                      <a:pt x="0" y="14400"/>
                    </a:lnTo>
                    <a:lnTo>
                      <a:pt x="0" y="21600"/>
                    </a:lnTo>
                    <a:lnTo>
                      <a:pt x="18514" y="21600"/>
                    </a:lnTo>
                    <a:lnTo>
                      <a:pt x="18514" y="7200"/>
                    </a:lnTo>
                    <a:lnTo>
                      <a:pt x="21600" y="7200"/>
                    </a:lnTo>
                    <a:close/>
                  </a:path>
                </a:pathLst>
              </a:cu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52232" name="AutoShape 8"/>
              <p:cNvSpPr>
                <a:spLocks noChangeArrowheads="1"/>
              </p:cNvSpPr>
              <p:nvPr/>
            </p:nvSpPr>
            <p:spPr bwMode="auto">
              <a:xfrm rot="-5400000">
                <a:off x="2544" y="1872"/>
                <a:ext cx="240" cy="240"/>
              </a:xfrm>
              <a:custGeom>
                <a:avLst/>
                <a:gdLst>
                  <a:gd name="G0" fmla="+- 9257 0 0"/>
                  <a:gd name="G1" fmla="+- 18514 0 0"/>
                  <a:gd name="G2" fmla="+- 7200 0 0"/>
                  <a:gd name="G3" fmla="*/ 9257 1 2"/>
                  <a:gd name="G4" fmla="+- G3 10800 0"/>
                  <a:gd name="G5" fmla="+- 21600 9257 18514"/>
                  <a:gd name="G6" fmla="+- 18514 7200 0"/>
                  <a:gd name="G7" fmla="*/ G6 1 2"/>
                  <a:gd name="G8" fmla="*/ 18514 2 1"/>
                  <a:gd name="G9" fmla="+- G8 0 21600"/>
                  <a:gd name="G10" fmla="*/ 21600 G0 G1"/>
                  <a:gd name="G11" fmla="*/ 21600 G4 G1"/>
                  <a:gd name="G12" fmla="*/ 21600 G5 G1"/>
                  <a:gd name="G13" fmla="*/ 21600 G7 G1"/>
                  <a:gd name="G14" fmla="*/ 18514 1 2"/>
                  <a:gd name="G15" fmla="+- G5 0 G4"/>
                  <a:gd name="G16" fmla="+- G0 0 G4"/>
                  <a:gd name="G17" fmla="*/ G2 G15 G16"/>
                  <a:gd name="T0" fmla="*/ 15429 w 21600"/>
                  <a:gd name="T1" fmla="*/ 0 h 21600"/>
                  <a:gd name="T2" fmla="*/ 9257 w 21600"/>
                  <a:gd name="T3" fmla="*/ 7200 h 21600"/>
                  <a:gd name="T4" fmla="*/ 0 w 21600"/>
                  <a:gd name="T5" fmla="*/ 18001 h 21600"/>
                  <a:gd name="T6" fmla="*/ 9257 w 21600"/>
                  <a:gd name="T7" fmla="*/ 21600 h 21600"/>
                  <a:gd name="T8" fmla="*/ 18514 w 21600"/>
                  <a:gd name="T9" fmla="*/ 15000 h 21600"/>
                  <a:gd name="T10" fmla="*/ 21600 w 21600"/>
                  <a:gd name="T11" fmla="*/ 7200 h 21600"/>
                  <a:gd name="T12" fmla="*/ 17694720 60000 65536"/>
                  <a:gd name="T13" fmla="*/ 11796480 60000 65536"/>
                  <a:gd name="T14" fmla="*/ 11796480 60000 65536"/>
                  <a:gd name="T15" fmla="*/ 5898240 60000 65536"/>
                  <a:gd name="T16" fmla="*/ 0 60000 65536"/>
                  <a:gd name="T17" fmla="*/ 0 60000 65536"/>
                  <a:gd name="T18" fmla="*/ 0 w 21600"/>
                  <a:gd name="T19" fmla="*/ G12 h 21600"/>
                  <a:gd name="T20" fmla="*/ G1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5429" y="0"/>
                    </a:moveTo>
                    <a:lnTo>
                      <a:pt x="9257" y="7200"/>
                    </a:lnTo>
                    <a:lnTo>
                      <a:pt x="12343" y="7200"/>
                    </a:lnTo>
                    <a:lnTo>
                      <a:pt x="12343" y="14400"/>
                    </a:lnTo>
                    <a:lnTo>
                      <a:pt x="0" y="14400"/>
                    </a:lnTo>
                    <a:lnTo>
                      <a:pt x="0" y="21600"/>
                    </a:lnTo>
                    <a:lnTo>
                      <a:pt x="18514" y="21600"/>
                    </a:lnTo>
                    <a:lnTo>
                      <a:pt x="18514" y="7200"/>
                    </a:lnTo>
                    <a:lnTo>
                      <a:pt x="21600" y="7200"/>
                    </a:lnTo>
                    <a:close/>
                  </a:path>
                </a:pathLst>
              </a:cu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52233" name="AutoShape 9"/>
              <p:cNvSpPr>
                <a:spLocks noChangeArrowheads="1"/>
              </p:cNvSpPr>
              <p:nvPr/>
            </p:nvSpPr>
            <p:spPr bwMode="auto">
              <a:xfrm flipH="1" flipV="1">
                <a:off x="1584" y="1872"/>
                <a:ext cx="240" cy="240"/>
              </a:xfrm>
              <a:custGeom>
                <a:avLst/>
                <a:gdLst>
                  <a:gd name="G0" fmla="+- 9257 0 0"/>
                  <a:gd name="G1" fmla="+- 18514 0 0"/>
                  <a:gd name="G2" fmla="+- 7200 0 0"/>
                  <a:gd name="G3" fmla="*/ 9257 1 2"/>
                  <a:gd name="G4" fmla="+- G3 10800 0"/>
                  <a:gd name="G5" fmla="+- 21600 9257 18514"/>
                  <a:gd name="G6" fmla="+- 18514 7200 0"/>
                  <a:gd name="G7" fmla="*/ G6 1 2"/>
                  <a:gd name="G8" fmla="*/ 18514 2 1"/>
                  <a:gd name="G9" fmla="+- G8 0 21600"/>
                  <a:gd name="G10" fmla="*/ 21600 G0 G1"/>
                  <a:gd name="G11" fmla="*/ 21600 G4 G1"/>
                  <a:gd name="G12" fmla="*/ 21600 G5 G1"/>
                  <a:gd name="G13" fmla="*/ 21600 G7 G1"/>
                  <a:gd name="G14" fmla="*/ 18514 1 2"/>
                  <a:gd name="G15" fmla="+- G5 0 G4"/>
                  <a:gd name="G16" fmla="+- G0 0 G4"/>
                  <a:gd name="G17" fmla="*/ G2 G15 G16"/>
                  <a:gd name="T0" fmla="*/ 15429 w 21600"/>
                  <a:gd name="T1" fmla="*/ 0 h 21600"/>
                  <a:gd name="T2" fmla="*/ 9257 w 21600"/>
                  <a:gd name="T3" fmla="*/ 7200 h 21600"/>
                  <a:gd name="T4" fmla="*/ 0 w 21600"/>
                  <a:gd name="T5" fmla="*/ 18001 h 21600"/>
                  <a:gd name="T6" fmla="*/ 9257 w 21600"/>
                  <a:gd name="T7" fmla="*/ 21600 h 21600"/>
                  <a:gd name="T8" fmla="*/ 18514 w 21600"/>
                  <a:gd name="T9" fmla="*/ 15000 h 21600"/>
                  <a:gd name="T10" fmla="*/ 21600 w 21600"/>
                  <a:gd name="T11" fmla="*/ 7200 h 21600"/>
                  <a:gd name="T12" fmla="*/ 17694720 60000 65536"/>
                  <a:gd name="T13" fmla="*/ 11796480 60000 65536"/>
                  <a:gd name="T14" fmla="*/ 11796480 60000 65536"/>
                  <a:gd name="T15" fmla="*/ 5898240 60000 65536"/>
                  <a:gd name="T16" fmla="*/ 0 60000 65536"/>
                  <a:gd name="T17" fmla="*/ 0 60000 65536"/>
                  <a:gd name="T18" fmla="*/ 0 w 21600"/>
                  <a:gd name="T19" fmla="*/ G12 h 21600"/>
                  <a:gd name="T20" fmla="*/ G1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5429" y="0"/>
                    </a:moveTo>
                    <a:lnTo>
                      <a:pt x="9257" y="7200"/>
                    </a:lnTo>
                    <a:lnTo>
                      <a:pt x="12343" y="7200"/>
                    </a:lnTo>
                    <a:lnTo>
                      <a:pt x="12343" y="14400"/>
                    </a:lnTo>
                    <a:lnTo>
                      <a:pt x="0" y="14400"/>
                    </a:lnTo>
                    <a:lnTo>
                      <a:pt x="0" y="21600"/>
                    </a:lnTo>
                    <a:lnTo>
                      <a:pt x="18514" y="21600"/>
                    </a:lnTo>
                    <a:lnTo>
                      <a:pt x="18514" y="7200"/>
                    </a:lnTo>
                    <a:lnTo>
                      <a:pt x="21600" y="7200"/>
                    </a:lnTo>
                    <a:close/>
                  </a:path>
                </a:pathLst>
              </a:cu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52234" name="Group 10"/>
            <p:cNvGrpSpPr>
              <a:grpSpLocks/>
            </p:cNvGrpSpPr>
            <p:nvPr/>
          </p:nvGrpSpPr>
          <p:grpSpPr bwMode="auto">
            <a:xfrm flipH="1">
              <a:off x="3408" y="960"/>
              <a:ext cx="1248" cy="1248"/>
              <a:chOff x="1584" y="1872"/>
              <a:chExt cx="1248" cy="1248"/>
            </a:xfrm>
          </p:grpSpPr>
          <p:sp>
            <p:nvSpPr>
              <p:cNvPr id="52235" name="Rectangle 11"/>
              <p:cNvSpPr>
                <a:spLocks noChangeArrowheads="1"/>
              </p:cNvSpPr>
              <p:nvPr/>
            </p:nvSpPr>
            <p:spPr bwMode="auto">
              <a:xfrm>
                <a:off x="1632" y="1920"/>
                <a:ext cx="1104" cy="1152"/>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52236" name="AutoShape 12"/>
              <p:cNvSpPr>
                <a:spLocks noChangeArrowheads="1"/>
              </p:cNvSpPr>
              <p:nvPr/>
            </p:nvSpPr>
            <p:spPr bwMode="auto">
              <a:xfrm>
                <a:off x="2592" y="2832"/>
                <a:ext cx="240" cy="240"/>
              </a:xfrm>
              <a:custGeom>
                <a:avLst/>
                <a:gdLst>
                  <a:gd name="G0" fmla="+- 9257 0 0"/>
                  <a:gd name="G1" fmla="+- 18514 0 0"/>
                  <a:gd name="G2" fmla="+- 7200 0 0"/>
                  <a:gd name="G3" fmla="*/ 9257 1 2"/>
                  <a:gd name="G4" fmla="+- G3 10800 0"/>
                  <a:gd name="G5" fmla="+- 21600 9257 18514"/>
                  <a:gd name="G6" fmla="+- 18514 7200 0"/>
                  <a:gd name="G7" fmla="*/ G6 1 2"/>
                  <a:gd name="G8" fmla="*/ 18514 2 1"/>
                  <a:gd name="G9" fmla="+- G8 0 21600"/>
                  <a:gd name="G10" fmla="*/ 21600 G0 G1"/>
                  <a:gd name="G11" fmla="*/ 21600 G4 G1"/>
                  <a:gd name="G12" fmla="*/ 21600 G5 G1"/>
                  <a:gd name="G13" fmla="*/ 21600 G7 G1"/>
                  <a:gd name="G14" fmla="*/ 18514 1 2"/>
                  <a:gd name="G15" fmla="+- G5 0 G4"/>
                  <a:gd name="G16" fmla="+- G0 0 G4"/>
                  <a:gd name="G17" fmla="*/ G2 G15 G16"/>
                  <a:gd name="T0" fmla="*/ 15429 w 21600"/>
                  <a:gd name="T1" fmla="*/ 0 h 21600"/>
                  <a:gd name="T2" fmla="*/ 9257 w 21600"/>
                  <a:gd name="T3" fmla="*/ 7200 h 21600"/>
                  <a:gd name="T4" fmla="*/ 0 w 21600"/>
                  <a:gd name="T5" fmla="*/ 18001 h 21600"/>
                  <a:gd name="T6" fmla="*/ 9257 w 21600"/>
                  <a:gd name="T7" fmla="*/ 21600 h 21600"/>
                  <a:gd name="T8" fmla="*/ 18514 w 21600"/>
                  <a:gd name="T9" fmla="*/ 15000 h 21600"/>
                  <a:gd name="T10" fmla="*/ 21600 w 21600"/>
                  <a:gd name="T11" fmla="*/ 7200 h 21600"/>
                  <a:gd name="T12" fmla="*/ 17694720 60000 65536"/>
                  <a:gd name="T13" fmla="*/ 11796480 60000 65536"/>
                  <a:gd name="T14" fmla="*/ 11796480 60000 65536"/>
                  <a:gd name="T15" fmla="*/ 5898240 60000 65536"/>
                  <a:gd name="T16" fmla="*/ 0 60000 65536"/>
                  <a:gd name="T17" fmla="*/ 0 60000 65536"/>
                  <a:gd name="T18" fmla="*/ 0 w 21600"/>
                  <a:gd name="T19" fmla="*/ G12 h 21600"/>
                  <a:gd name="T20" fmla="*/ G1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5429" y="0"/>
                    </a:moveTo>
                    <a:lnTo>
                      <a:pt x="9257" y="7200"/>
                    </a:lnTo>
                    <a:lnTo>
                      <a:pt x="12343" y="7200"/>
                    </a:lnTo>
                    <a:lnTo>
                      <a:pt x="12343" y="14400"/>
                    </a:lnTo>
                    <a:lnTo>
                      <a:pt x="0" y="14400"/>
                    </a:lnTo>
                    <a:lnTo>
                      <a:pt x="0" y="21600"/>
                    </a:lnTo>
                    <a:lnTo>
                      <a:pt x="18514" y="21600"/>
                    </a:lnTo>
                    <a:lnTo>
                      <a:pt x="18514" y="7200"/>
                    </a:lnTo>
                    <a:lnTo>
                      <a:pt x="21600" y="7200"/>
                    </a:lnTo>
                    <a:close/>
                  </a:path>
                </a:pathLst>
              </a:cu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52237" name="AutoShape 13"/>
              <p:cNvSpPr>
                <a:spLocks noChangeArrowheads="1"/>
              </p:cNvSpPr>
              <p:nvPr/>
            </p:nvSpPr>
            <p:spPr bwMode="auto">
              <a:xfrm rot="5400000">
                <a:off x="1584" y="2880"/>
                <a:ext cx="240" cy="240"/>
              </a:xfrm>
              <a:custGeom>
                <a:avLst/>
                <a:gdLst>
                  <a:gd name="G0" fmla="+- 9257 0 0"/>
                  <a:gd name="G1" fmla="+- 18514 0 0"/>
                  <a:gd name="G2" fmla="+- 7200 0 0"/>
                  <a:gd name="G3" fmla="*/ 9257 1 2"/>
                  <a:gd name="G4" fmla="+- G3 10800 0"/>
                  <a:gd name="G5" fmla="+- 21600 9257 18514"/>
                  <a:gd name="G6" fmla="+- 18514 7200 0"/>
                  <a:gd name="G7" fmla="*/ G6 1 2"/>
                  <a:gd name="G8" fmla="*/ 18514 2 1"/>
                  <a:gd name="G9" fmla="+- G8 0 21600"/>
                  <a:gd name="G10" fmla="*/ 21600 G0 G1"/>
                  <a:gd name="G11" fmla="*/ 21600 G4 G1"/>
                  <a:gd name="G12" fmla="*/ 21600 G5 G1"/>
                  <a:gd name="G13" fmla="*/ 21600 G7 G1"/>
                  <a:gd name="G14" fmla="*/ 18514 1 2"/>
                  <a:gd name="G15" fmla="+- G5 0 G4"/>
                  <a:gd name="G16" fmla="+- G0 0 G4"/>
                  <a:gd name="G17" fmla="*/ G2 G15 G16"/>
                  <a:gd name="T0" fmla="*/ 15429 w 21600"/>
                  <a:gd name="T1" fmla="*/ 0 h 21600"/>
                  <a:gd name="T2" fmla="*/ 9257 w 21600"/>
                  <a:gd name="T3" fmla="*/ 7200 h 21600"/>
                  <a:gd name="T4" fmla="*/ 0 w 21600"/>
                  <a:gd name="T5" fmla="*/ 18001 h 21600"/>
                  <a:gd name="T6" fmla="*/ 9257 w 21600"/>
                  <a:gd name="T7" fmla="*/ 21600 h 21600"/>
                  <a:gd name="T8" fmla="*/ 18514 w 21600"/>
                  <a:gd name="T9" fmla="*/ 15000 h 21600"/>
                  <a:gd name="T10" fmla="*/ 21600 w 21600"/>
                  <a:gd name="T11" fmla="*/ 7200 h 21600"/>
                  <a:gd name="T12" fmla="*/ 17694720 60000 65536"/>
                  <a:gd name="T13" fmla="*/ 11796480 60000 65536"/>
                  <a:gd name="T14" fmla="*/ 11796480 60000 65536"/>
                  <a:gd name="T15" fmla="*/ 5898240 60000 65536"/>
                  <a:gd name="T16" fmla="*/ 0 60000 65536"/>
                  <a:gd name="T17" fmla="*/ 0 60000 65536"/>
                  <a:gd name="T18" fmla="*/ 0 w 21600"/>
                  <a:gd name="T19" fmla="*/ G12 h 21600"/>
                  <a:gd name="T20" fmla="*/ G1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5429" y="0"/>
                    </a:moveTo>
                    <a:lnTo>
                      <a:pt x="9257" y="7200"/>
                    </a:lnTo>
                    <a:lnTo>
                      <a:pt x="12343" y="7200"/>
                    </a:lnTo>
                    <a:lnTo>
                      <a:pt x="12343" y="14400"/>
                    </a:lnTo>
                    <a:lnTo>
                      <a:pt x="0" y="14400"/>
                    </a:lnTo>
                    <a:lnTo>
                      <a:pt x="0" y="21600"/>
                    </a:lnTo>
                    <a:lnTo>
                      <a:pt x="18514" y="21600"/>
                    </a:lnTo>
                    <a:lnTo>
                      <a:pt x="18514" y="7200"/>
                    </a:lnTo>
                    <a:lnTo>
                      <a:pt x="21600" y="7200"/>
                    </a:lnTo>
                    <a:close/>
                  </a:path>
                </a:pathLst>
              </a:cu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52238" name="AutoShape 14"/>
              <p:cNvSpPr>
                <a:spLocks noChangeArrowheads="1"/>
              </p:cNvSpPr>
              <p:nvPr/>
            </p:nvSpPr>
            <p:spPr bwMode="auto">
              <a:xfrm rot="-5400000">
                <a:off x="2544" y="1872"/>
                <a:ext cx="240" cy="240"/>
              </a:xfrm>
              <a:custGeom>
                <a:avLst/>
                <a:gdLst>
                  <a:gd name="G0" fmla="+- 9257 0 0"/>
                  <a:gd name="G1" fmla="+- 18514 0 0"/>
                  <a:gd name="G2" fmla="+- 7200 0 0"/>
                  <a:gd name="G3" fmla="*/ 9257 1 2"/>
                  <a:gd name="G4" fmla="+- G3 10800 0"/>
                  <a:gd name="G5" fmla="+- 21600 9257 18514"/>
                  <a:gd name="G6" fmla="+- 18514 7200 0"/>
                  <a:gd name="G7" fmla="*/ G6 1 2"/>
                  <a:gd name="G8" fmla="*/ 18514 2 1"/>
                  <a:gd name="G9" fmla="+- G8 0 21600"/>
                  <a:gd name="G10" fmla="*/ 21600 G0 G1"/>
                  <a:gd name="G11" fmla="*/ 21600 G4 G1"/>
                  <a:gd name="G12" fmla="*/ 21600 G5 G1"/>
                  <a:gd name="G13" fmla="*/ 21600 G7 G1"/>
                  <a:gd name="G14" fmla="*/ 18514 1 2"/>
                  <a:gd name="G15" fmla="+- G5 0 G4"/>
                  <a:gd name="G16" fmla="+- G0 0 G4"/>
                  <a:gd name="G17" fmla="*/ G2 G15 G16"/>
                  <a:gd name="T0" fmla="*/ 15429 w 21600"/>
                  <a:gd name="T1" fmla="*/ 0 h 21600"/>
                  <a:gd name="T2" fmla="*/ 9257 w 21600"/>
                  <a:gd name="T3" fmla="*/ 7200 h 21600"/>
                  <a:gd name="T4" fmla="*/ 0 w 21600"/>
                  <a:gd name="T5" fmla="*/ 18001 h 21600"/>
                  <a:gd name="T6" fmla="*/ 9257 w 21600"/>
                  <a:gd name="T7" fmla="*/ 21600 h 21600"/>
                  <a:gd name="T8" fmla="*/ 18514 w 21600"/>
                  <a:gd name="T9" fmla="*/ 15000 h 21600"/>
                  <a:gd name="T10" fmla="*/ 21600 w 21600"/>
                  <a:gd name="T11" fmla="*/ 7200 h 21600"/>
                  <a:gd name="T12" fmla="*/ 17694720 60000 65536"/>
                  <a:gd name="T13" fmla="*/ 11796480 60000 65536"/>
                  <a:gd name="T14" fmla="*/ 11796480 60000 65536"/>
                  <a:gd name="T15" fmla="*/ 5898240 60000 65536"/>
                  <a:gd name="T16" fmla="*/ 0 60000 65536"/>
                  <a:gd name="T17" fmla="*/ 0 60000 65536"/>
                  <a:gd name="T18" fmla="*/ 0 w 21600"/>
                  <a:gd name="T19" fmla="*/ G12 h 21600"/>
                  <a:gd name="T20" fmla="*/ G1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5429" y="0"/>
                    </a:moveTo>
                    <a:lnTo>
                      <a:pt x="9257" y="7200"/>
                    </a:lnTo>
                    <a:lnTo>
                      <a:pt x="12343" y="7200"/>
                    </a:lnTo>
                    <a:lnTo>
                      <a:pt x="12343" y="14400"/>
                    </a:lnTo>
                    <a:lnTo>
                      <a:pt x="0" y="14400"/>
                    </a:lnTo>
                    <a:lnTo>
                      <a:pt x="0" y="21600"/>
                    </a:lnTo>
                    <a:lnTo>
                      <a:pt x="18514" y="21600"/>
                    </a:lnTo>
                    <a:lnTo>
                      <a:pt x="18514" y="7200"/>
                    </a:lnTo>
                    <a:lnTo>
                      <a:pt x="21600" y="7200"/>
                    </a:lnTo>
                    <a:close/>
                  </a:path>
                </a:pathLst>
              </a:cu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52239" name="AutoShape 15"/>
              <p:cNvSpPr>
                <a:spLocks noChangeArrowheads="1"/>
              </p:cNvSpPr>
              <p:nvPr/>
            </p:nvSpPr>
            <p:spPr bwMode="auto">
              <a:xfrm flipH="1" flipV="1">
                <a:off x="1584" y="1872"/>
                <a:ext cx="240" cy="240"/>
              </a:xfrm>
              <a:custGeom>
                <a:avLst/>
                <a:gdLst>
                  <a:gd name="G0" fmla="+- 9257 0 0"/>
                  <a:gd name="G1" fmla="+- 18514 0 0"/>
                  <a:gd name="G2" fmla="+- 7200 0 0"/>
                  <a:gd name="G3" fmla="*/ 9257 1 2"/>
                  <a:gd name="G4" fmla="+- G3 10800 0"/>
                  <a:gd name="G5" fmla="+- 21600 9257 18514"/>
                  <a:gd name="G6" fmla="+- 18514 7200 0"/>
                  <a:gd name="G7" fmla="*/ G6 1 2"/>
                  <a:gd name="G8" fmla="*/ 18514 2 1"/>
                  <a:gd name="G9" fmla="+- G8 0 21600"/>
                  <a:gd name="G10" fmla="*/ 21600 G0 G1"/>
                  <a:gd name="G11" fmla="*/ 21600 G4 G1"/>
                  <a:gd name="G12" fmla="*/ 21600 G5 G1"/>
                  <a:gd name="G13" fmla="*/ 21600 G7 G1"/>
                  <a:gd name="G14" fmla="*/ 18514 1 2"/>
                  <a:gd name="G15" fmla="+- G5 0 G4"/>
                  <a:gd name="G16" fmla="+- G0 0 G4"/>
                  <a:gd name="G17" fmla="*/ G2 G15 G16"/>
                  <a:gd name="T0" fmla="*/ 15429 w 21600"/>
                  <a:gd name="T1" fmla="*/ 0 h 21600"/>
                  <a:gd name="T2" fmla="*/ 9257 w 21600"/>
                  <a:gd name="T3" fmla="*/ 7200 h 21600"/>
                  <a:gd name="T4" fmla="*/ 0 w 21600"/>
                  <a:gd name="T5" fmla="*/ 18001 h 21600"/>
                  <a:gd name="T6" fmla="*/ 9257 w 21600"/>
                  <a:gd name="T7" fmla="*/ 21600 h 21600"/>
                  <a:gd name="T8" fmla="*/ 18514 w 21600"/>
                  <a:gd name="T9" fmla="*/ 15000 h 21600"/>
                  <a:gd name="T10" fmla="*/ 21600 w 21600"/>
                  <a:gd name="T11" fmla="*/ 7200 h 21600"/>
                  <a:gd name="T12" fmla="*/ 17694720 60000 65536"/>
                  <a:gd name="T13" fmla="*/ 11796480 60000 65536"/>
                  <a:gd name="T14" fmla="*/ 11796480 60000 65536"/>
                  <a:gd name="T15" fmla="*/ 5898240 60000 65536"/>
                  <a:gd name="T16" fmla="*/ 0 60000 65536"/>
                  <a:gd name="T17" fmla="*/ 0 60000 65536"/>
                  <a:gd name="T18" fmla="*/ 0 w 21600"/>
                  <a:gd name="T19" fmla="*/ G12 h 21600"/>
                  <a:gd name="T20" fmla="*/ G1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5429" y="0"/>
                    </a:moveTo>
                    <a:lnTo>
                      <a:pt x="9257" y="7200"/>
                    </a:lnTo>
                    <a:lnTo>
                      <a:pt x="12343" y="7200"/>
                    </a:lnTo>
                    <a:lnTo>
                      <a:pt x="12343" y="14400"/>
                    </a:lnTo>
                    <a:lnTo>
                      <a:pt x="0" y="14400"/>
                    </a:lnTo>
                    <a:lnTo>
                      <a:pt x="0" y="21600"/>
                    </a:lnTo>
                    <a:lnTo>
                      <a:pt x="18514" y="21600"/>
                    </a:lnTo>
                    <a:lnTo>
                      <a:pt x="18514" y="7200"/>
                    </a:lnTo>
                    <a:lnTo>
                      <a:pt x="21600" y="7200"/>
                    </a:lnTo>
                    <a:close/>
                  </a:path>
                </a:pathLst>
              </a:cu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sp>
        <p:nvSpPr>
          <p:cNvPr id="52240" name="Text Box 16"/>
          <p:cNvSpPr txBox="1">
            <a:spLocks noChangeArrowheads="1"/>
          </p:cNvSpPr>
          <p:nvPr/>
        </p:nvSpPr>
        <p:spPr bwMode="auto">
          <a:xfrm>
            <a:off x="3810000" y="1371600"/>
            <a:ext cx="4905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sz="2400" b="1">
                <a:solidFill>
                  <a:srgbClr val="FF0000"/>
                </a:solidFill>
                <a:latin typeface="Times New Roman" panose="02020603050405020304" pitchFamily="18" charset="0"/>
                <a:ea typeface="HGS創英角ｺﾞｼｯｸUB" panose="020B0900000000000000" pitchFamily="50" charset="-128"/>
              </a:rPr>
              <a:t>Ｘ</a:t>
            </a:r>
            <a:endParaRPr lang="ja-JP" altLang="en-US" sz="2400" b="1">
              <a:latin typeface="Times New Roman" panose="02020603050405020304" pitchFamily="18" charset="0"/>
              <a:ea typeface="HGS創英角ｺﾞｼｯｸUB" panose="020B0900000000000000" pitchFamily="50" charset="-128"/>
            </a:endParaRPr>
          </a:p>
        </p:txBody>
      </p:sp>
      <p:grpSp>
        <p:nvGrpSpPr>
          <p:cNvPr id="52241" name="Group 17"/>
          <p:cNvGrpSpPr>
            <a:grpSpLocks/>
          </p:cNvGrpSpPr>
          <p:nvPr/>
        </p:nvGrpSpPr>
        <p:grpSpPr bwMode="auto">
          <a:xfrm>
            <a:off x="2286000" y="4191000"/>
            <a:ext cx="5105400" cy="1981200"/>
            <a:chOff x="1440" y="960"/>
            <a:chExt cx="3216" cy="1248"/>
          </a:xfrm>
        </p:grpSpPr>
        <p:grpSp>
          <p:nvGrpSpPr>
            <p:cNvPr id="52242" name="Group 18"/>
            <p:cNvGrpSpPr>
              <a:grpSpLocks/>
            </p:cNvGrpSpPr>
            <p:nvPr/>
          </p:nvGrpSpPr>
          <p:grpSpPr bwMode="auto">
            <a:xfrm>
              <a:off x="1440" y="960"/>
              <a:ext cx="1248" cy="1248"/>
              <a:chOff x="1584" y="1872"/>
              <a:chExt cx="1248" cy="1248"/>
            </a:xfrm>
          </p:grpSpPr>
          <p:sp>
            <p:nvSpPr>
              <p:cNvPr id="52243" name="Rectangle 19"/>
              <p:cNvSpPr>
                <a:spLocks noChangeArrowheads="1"/>
              </p:cNvSpPr>
              <p:nvPr/>
            </p:nvSpPr>
            <p:spPr bwMode="auto">
              <a:xfrm>
                <a:off x="1632" y="1920"/>
                <a:ext cx="1104" cy="1152"/>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52244" name="AutoShape 20"/>
              <p:cNvSpPr>
                <a:spLocks noChangeArrowheads="1"/>
              </p:cNvSpPr>
              <p:nvPr/>
            </p:nvSpPr>
            <p:spPr bwMode="auto">
              <a:xfrm>
                <a:off x="2592" y="2832"/>
                <a:ext cx="240" cy="240"/>
              </a:xfrm>
              <a:custGeom>
                <a:avLst/>
                <a:gdLst>
                  <a:gd name="G0" fmla="+- 9257 0 0"/>
                  <a:gd name="G1" fmla="+- 18514 0 0"/>
                  <a:gd name="G2" fmla="+- 7200 0 0"/>
                  <a:gd name="G3" fmla="*/ 9257 1 2"/>
                  <a:gd name="G4" fmla="+- G3 10800 0"/>
                  <a:gd name="G5" fmla="+- 21600 9257 18514"/>
                  <a:gd name="G6" fmla="+- 18514 7200 0"/>
                  <a:gd name="G7" fmla="*/ G6 1 2"/>
                  <a:gd name="G8" fmla="*/ 18514 2 1"/>
                  <a:gd name="G9" fmla="+- G8 0 21600"/>
                  <a:gd name="G10" fmla="*/ 21600 G0 G1"/>
                  <a:gd name="G11" fmla="*/ 21600 G4 G1"/>
                  <a:gd name="G12" fmla="*/ 21600 G5 G1"/>
                  <a:gd name="G13" fmla="*/ 21600 G7 G1"/>
                  <a:gd name="G14" fmla="*/ 18514 1 2"/>
                  <a:gd name="G15" fmla="+- G5 0 G4"/>
                  <a:gd name="G16" fmla="+- G0 0 G4"/>
                  <a:gd name="G17" fmla="*/ G2 G15 G16"/>
                  <a:gd name="T0" fmla="*/ 15429 w 21600"/>
                  <a:gd name="T1" fmla="*/ 0 h 21600"/>
                  <a:gd name="T2" fmla="*/ 9257 w 21600"/>
                  <a:gd name="T3" fmla="*/ 7200 h 21600"/>
                  <a:gd name="T4" fmla="*/ 0 w 21600"/>
                  <a:gd name="T5" fmla="*/ 18001 h 21600"/>
                  <a:gd name="T6" fmla="*/ 9257 w 21600"/>
                  <a:gd name="T7" fmla="*/ 21600 h 21600"/>
                  <a:gd name="T8" fmla="*/ 18514 w 21600"/>
                  <a:gd name="T9" fmla="*/ 15000 h 21600"/>
                  <a:gd name="T10" fmla="*/ 21600 w 21600"/>
                  <a:gd name="T11" fmla="*/ 7200 h 21600"/>
                  <a:gd name="T12" fmla="*/ 17694720 60000 65536"/>
                  <a:gd name="T13" fmla="*/ 11796480 60000 65536"/>
                  <a:gd name="T14" fmla="*/ 11796480 60000 65536"/>
                  <a:gd name="T15" fmla="*/ 5898240 60000 65536"/>
                  <a:gd name="T16" fmla="*/ 0 60000 65536"/>
                  <a:gd name="T17" fmla="*/ 0 60000 65536"/>
                  <a:gd name="T18" fmla="*/ 0 w 21600"/>
                  <a:gd name="T19" fmla="*/ G12 h 21600"/>
                  <a:gd name="T20" fmla="*/ G1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5429" y="0"/>
                    </a:moveTo>
                    <a:lnTo>
                      <a:pt x="9257" y="7200"/>
                    </a:lnTo>
                    <a:lnTo>
                      <a:pt x="12343" y="7200"/>
                    </a:lnTo>
                    <a:lnTo>
                      <a:pt x="12343" y="14400"/>
                    </a:lnTo>
                    <a:lnTo>
                      <a:pt x="0" y="14400"/>
                    </a:lnTo>
                    <a:lnTo>
                      <a:pt x="0" y="21600"/>
                    </a:lnTo>
                    <a:lnTo>
                      <a:pt x="18514" y="21600"/>
                    </a:lnTo>
                    <a:lnTo>
                      <a:pt x="18514" y="7200"/>
                    </a:lnTo>
                    <a:lnTo>
                      <a:pt x="21600" y="7200"/>
                    </a:lnTo>
                    <a:close/>
                  </a:path>
                </a:pathLst>
              </a:cu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52245" name="AutoShape 21"/>
              <p:cNvSpPr>
                <a:spLocks noChangeArrowheads="1"/>
              </p:cNvSpPr>
              <p:nvPr/>
            </p:nvSpPr>
            <p:spPr bwMode="auto">
              <a:xfrm rot="5400000">
                <a:off x="1584" y="2880"/>
                <a:ext cx="240" cy="240"/>
              </a:xfrm>
              <a:custGeom>
                <a:avLst/>
                <a:gdLst>
                  <a:gd name="G0" fmla="+- 9257 0 0"/>
                  <a:gd name="G1" fmla="+- 18514 0 0"/>
                  <a:gd name="G2" fmla="+- 7200 0 0"/>
                  <a:gd name="G3" fmla="*/ 9257 1 2"/>
                  <a:gd name="G4" fmla="+- G3 10800 0"/>
                  <a:gd name="G5" fmla="+- 21600 9257 18514"/>
                  <a:gd name="G6" fmla="+- 18514 7200 0"/>
                  <a:gd name="G7" fmla="*/ G6 1 2"/>
                  <a:gd name="G8" fmla="*/ 18514 2 1"/>
                  <a:gd name="G9" fmla="+- G8 0 21600"/>
                  <a:gd name="G10" fmla="*/ 21600 G0 G1"/>
                  <a:gd name="G11" fmla="*/ 21600 G4 G1"/>
                  <a:gd name="G12" fmla="*/ 21600 G5 G1"/>
                  <a:gd name="G13" fmla="*/ 21600 G7 G1"/>
                  <a:gd name="G14" fmla="*/ 18514 1 2"/>
                  <a:gd name="G15" fmla="+- G5 0 G4"/>
                  <a:gd name="G16" fmla="+- G0 0 G4"/>
                  <a:gd name="G17" fmla="*/ G2 G15 G16"/>
                  <a:gd name="T0" fmla="*/ 15429 w 21600"/>
                  <a:gd name="T1" fmla="*/ 0 h 21600"/>
                  <a:gd name="T2" fmla="*/ 9257 w 21600"/>
                  <a:gd name="T3" fmla="*/ 7200 h 21600"/>
                  <a:gd name="T4" fmla="*/ 0 w 21600"/>
                  <a:gd name="T5" fmla="*/ 18001 h 21600"/>
                  <a:gd name="T6" fmla="*/ 9257 w 21600"/>
                  <a:gd name="T7" fmla="*/ 21600 h 21600"/>
                  <a:gd name="T8" fmla="*/ 18514 w 21600"/>
                  <a:gd name="T9" fmla="*/ 15000 h 21600"/>
                  <a:gd name="T10" fmla="*/ 21600 w 21600"/>
                  <a:gd name="T11" fmla="*/ 7200 h 21600"/>
                  <a:gd name="T12" fmla="*/ 17694720 60000 65536"/>
                  <a:gd name="T13" fmla="*/ 11796480 60000 65536"/>
                  <a:gd name="T14" fmla="*/ 11796480 60000 65536"/>
                  <a:gd name="T15" fmla="*/ 5898240 60000 65536"/>
                  <a:gd name="T16" fmla="*/ 0 60000 65536"/>
                  <a:gd name="T17" fmla="*/ 0 60000 65536"/>
                  <a:gd name="T18" fmla="*/ 0 w 21600"/>
                  <a:gd name="T19" fmla="*/ G12 h 21600"/>
                  <a:gd name="T20" fmla="*/ G1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5429" y="0"/>
                    </a:moveTo>
                    <a:lnTo>
                      <a:pt x="9257" y="7200"/>
                    </a:lnTo>
                    <a:lnTo>
                      <a:pt x="12343" y="7200"/>
                    </a:lnTo>
                    <a:lnTo>
                      <a:pt x="12343" y="14400"/>
                    </a:lnTo>
                    <a:lnTo>
                      <a:pt x="0" y="14400"/>
                    </a:lnTo>
                    <a:lnTo>
                      <a:pt x="0" y="21600"/>
                    </a:lnTo>
                    <a:lnTo>
                      <a:pt x="18514" y="21600"/>
                    </a:lnTo>
                    <a:lnTo>
                      <a:pt x="18514" y="7200"/>
                    </a:lnTo>
                    <a:lnTo>
                      <a:pt x="21600" y="7200"/>
                    </a:lnTo>
                    <a:close/>
                  </a:path>
                </a:pathLst>
              </a:cu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52246" name="AutoShape 22"/>
              <p:cNvSpPr>
                <a:spLocks noChangeArrowheads="1"/>
              </p:cNvSpPr>
              <p:nvPr/>
            </p:nvSpPr>
            <p:spPr bwMode="auto">
              <a:xfrm rot="-5400000">
                <a:off x="2544" y="1872"/>
                <a:ext cx="240" cy="240"/>
              </a:xfrm>
              <a:custGeom>
                <a:avLst/>
                <a:gdLst>
                  <a:gd name="G0" fmla="+- 9257 0 0"/>
                  <a:gd name="G1" fmla="+- 18514 0 0"/>
                  <a:gd name="G2" fmla="+- 7200 0 0"/>
                  <a:gd name="G3" fmla="*/ 9257 1 2"/>
                  <a:gd name="G4" fmla="+- G3 10800 0"/>
                  <a:gd name="G5" fmla="+- 21600 9257 18514"/>
                  <a:gd name="G6" fmla="+- 18514 7200 0"/>
                  <a:gd name="G7" fmla="*/ G6 1 2"/>
                  <a:gd name="G8" fmla="*/ 18514 2 1"/>
                  <a:gd name="G9" fmla="+- G8 0 21600"/>
                  <a:gd name="G10" fmla="*/ 21600 G0 G1"/>
                  <a:gd name="G11" fmla="*/ 21600 G4 G1"/>
                  <a:gd name="G12" fmla="*/ 21600 G5 G1"/>
                  <a:gd name="G13" fmla="*/ 21600 G7 G1"/>
                  <a:gd name="G14" fmla="*/ 18514 1 2"/>
                  <a:gd name="G15" fmla="+- G5 0 G4"/>
                  <a:gd name="G16" fmla="+- G0 0 G4"/>
                  <a:gd name="G17" fmla="*/ G2 G15 G16"/>
                  <a:gd name="T0" fmla="*/ 15429 w 21600"/>
                  <a:gd name="T1" fmla="*/ 0 h 21600"/>
                  <a:gd name="T2" fmla="*/ 9257 w 21600"/>
                  <a:gd name="T3" fmla="*/ 7200 h 21600"/>
                  <a:gd name="T4" fmla="*/ 0 w 21600"/>
                  <a:gd name="T5" fmla="*/ 18001 h 21600"/>
                  <a:gd name="T6" fmla="*/ 9257 w 21600"/>
                  <a:gd name="T7" fmla="*/ 21600 h 21600"/>
                  <a:gd name="T8" fmla="*/ 18514 w 21600"/>
                  <a:gd name="T9" fmla="*/ 15000 h 21600"/>
                  <a:gd name="T10" fmla="*/ 21600 w 21600"/>
                  <a:gd name="T11" fmla="*/ 7200 h 21600"/>
                  <a:gd name="T12" fmla="*/ 17694720 60000 65536"/>
                  <a:gd name="T13" fmla="*/ 11796480 60000 65536"/>
                  <a:gd name="T14" fmla="*/ 11796480 60000 65536"/>
                  <a:gd name="T15" fmla="*/ 5898240 60000 65536"/>
                  <a:gd name="T16" fmla="*/ 0 60000 65536"/>
                  <a:gd name="T17" fmla="*/ 0 60000 65536"/>
                  <a:gd name="T18" fmla="*/ 0 w 21600"/>
                  <a:gd name="T19" fmla="*/ G12 h 21600"/>
                  <a:gd name="T20" fmla="*/ G1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5429" y="0"/>
                    </a:moveTo>
                    <a:lnTo>
                      <a:pt x="9257" y="7200"/>
                    </a:lnTo>
                    <a:lnTo>
                      <a:pt x="12343" y="7200"/>
                    </a:lnTo>
                    <a:lnTo>
                      <a:pt x="12343" y="14400"/>
                    </a:lnTo>
                    <a:lnTo>
                      <a:pt x="0" y="14400"/>
                    </a:lnTo>
                    <a:lnTo>
                      <a:pt x="0" y="21600"/>
                    </a:lnTo>
                    <a:lnTo>
                      <a:pt x="18514" y="21600"/>
                    </a:lnTo>
                    <a:lnTo>
                      <a:pt x="18514" y="7200"/>
                    </a:lnTo>
                    <a:lnTo>
                      <a:pt x="21600" y="7200"/>
                    </a:lnTo>
                    <a:close/>
                  </a:path>
                </a:pathLst>
              </a:cu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52247" name="AutoShape 23"/>
              <p:cNvSpPr>
                <a:spLocks noChangeArrowheads="1"/>
              </p:cNvSpPr>
              <p:nvPr/>
            </p:nvSpPr>
            <p:spPr bwMode="auto">
              <a:xfrm flipH="1" flipV="1">
                <a:off x="1584" y="1872"/>
                <a:ext cx="240" cy="240"/>
              </a:xfrm>
              <a:custGeom>
                <a:avLst/>
                <a:gdLst>
                  <a:gd name="G0" fmla="+- 9257 0 0"/>
                  <a:gd name="G1" fmla="+- 18514 0 0"/>
                  <a:gd name="G2" fmla="+- 7200 0 0"/>
                  <a:gd name="G3" fmla="*/ 9257 1 2"/>
                  <a:gd name="G4" fmla="+- G3 10800 0"/>
                  <a:gd name="G5" fmla="+- 21600 9257 18514"/>
                  <a:gd name="G6" fmla="+- 18514 7200 0"/>
                  <a:gd name="G7" fmla="*/ G6 1 2"/>
                  <a:gd name="G8" fmla="*/ 18514 2 1"/>
                  <a:gd name="G9" fmla="+- G8 0 21600"/>
                  <a:gd name="G10" fmla="*/ 21600 G0 G1"/>
                  <a:gd name="G11" fmla="*/ 21600 G4 G1"/>
                  <a:gd name="G12" fmla="*/ 21600 G5 G1"/>
                  <a:gd name="G13" fmla="*/ 21600 G7 G1"/>
                  <a:gd name="G14" fmla="*/ 18514 1 2"/>
                  <a:gd name="G15" fmla="+- G5 0 G4"/>
                  <a:gd name="G16" fmla="+- G0 0 G4"/>
                  <a:gd name="G17" fmla="*/ G2 G15 G16"/>
                  <a:gd name="T0" fmla="*/ 15429 w 21600"/>
                  <a:gd name="T1" fmla="*/ 0 h 21600"/>
                  <a:gd name="T2" fmla="*/ 9257 w 21600"/>
                  <a:gd name="T3" fmla="*/ 7200 h 21600"/>
                  <a:gd name="T4" fmla="*/ 0 w 21600"/>
                  <a:gd name="T5" fmla="*/ 18001 h 21600"/>
                  <a:gd name="T6" fmla="*/ 9257 w 21600"/>
                  <a:gd name="T7" fmla="*/ 21600 h 21600"/>
                  <a:gd name="T8" fmla="*/ 18514 w 21600"/>
                  <a:gd name="T9" fmla="*/ 15000 h 21600"/>
                  <a:gd name="T10" fmla="*/ 21600 w 21600"/>
                  <a:gd name="T11" fmla="*/ 7200 h 21600"/>
                  <a:gd name="T12" fmla="*/ 17694720 60000 65536"/>
                  <a:gd name="T13" fmla="*/ 11796480 60000 65536"/>
                  <a:gd name="T14" fmla="*/ 11796480 60000 65536"/>
                  <a:gd name="T15" fmla="*/ 5898240 60000 65536"/>
                  <a:gd name="T16" fmla="*/ 0 60000 65536"/>
                  <a:gd name="T17" fmla="*/ 0 60000 65536"/>
                  <a:gd name="T18" fmla="*/ 0 w 21600"/>
                  <a:gd name="T19" fmla="*/ G12 h 21600"/>
                  <a:gd name="T20" fmla="*/ G1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5429" y="0"/>
                    </a:moveTo>
                    <a:lnTo>
                      <a:pt x="9257" y="7200"/>
                    </a:lnTo>
                    <a:lnTo>
                      <a:pt x="12343" y="7200"/>
                    </a:lnTo>
                    <a:lnTo>
                      <a:pt x="12343" y="14400"/>
                    </a:lnTo>
                    <a:lnTo>
                      <a:pt x="0" y="14400"/>
                    </a:lnTo>
                    <a:lnTo>
                      <a:pt x="0" y="21600"/>
                    </a:lnTo>
                    <a:lnTo>
                      <a:pt x="18514" y="21600"/>
                    </a:lnTo>
                    <a:lnTo>
                      <a:pt x="18514" y="7200"/>
                    </a:lnTo>
                    <a:lnTo>
                      <a:pt x="21600" y="7200"/>
                    </a:lnTo>
                    <a:close/>
                  </a:path>
                </a:pathLst>
              </a:cu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52248" name="Group 24"/>
            <p:cNvGrpSpPr>
              <a:grpSpLocks/>
            </p:cNvGrpSpPr>
            <p:nvPr/>
          </p:nvGrpSpPr>
          <p:grpSpPr bwMode="auto">
            <a:xfrm flipH="1">
              <a:off x="3408" y="960"/>
              <a:ext cx="1248" cy="1248"/>
              <a:chOff x="1584" y="1872"/>
              <a:chExt cx="1248" cy="1248"/>
            </a:xfrm>
          </p:grpSpPr>
          <p:sp>
            <p:nvSpPr>
              <p:cNvPr id="52249" name="Rectangle 25"/>
              <p:cNvSpPr>
                <a:spLocks noChangeArrowheads="1"/>
              </p:cNvSpPr>
              <p:nvPr/>
            </p:nvSpPr>
            <p:spPr bwMode="auto">
              <a:xfrm>
                <a:off x="1632" y="1920"/>
                <a:ext cx="1104" cy="1152"/>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52250" name="AutoShape 26"/>
              <p:cNvSpPr>
                <a:spLocks noChangeArrowheads="1"/>
              </p:cNvSpPr>
              <p:nvPr/>
            </p:nvSpPr>
            <p:spPr bwMode="auto">
              <a:xfrm>
                <a:off x="2592" y="2832"/>
                <a:ext cx="240" cy="240"/>
              </a:xfrm>
              <a:custGeom>
                <a:avLst/>
                <a:gdLst>
                  <a:gd name="G0" fmla="+- 9257 0 0"/>
                  <a:gd name="G1" fmla="+- 18514 0 0"/>
                  <a:gd name="G2" fmla="+- 7200 0 0"/>
                  <a:gd name="G3" fmla="*/ 9257 1 2"/>
                  <a:gd name="G4" fmla="+- G3 10800 0"/>
                  <a:gd name="G5" fmla="+- 21600 9257 18514"/>
                  <a:gd name="G6" fmla="+- 18514 7200 0"/>
                  <a:gd name="G7" fmla="*/ G6 1 2"/>
                  <a:gd name="G8" fmla="*/ 18514 2 1"/>
                  <a:gd name="G9" fmla="+- G8 0 21600"/>
                  <a:gd name="G10" fmla="*/ 21600 G0 G1"/>
                  <a:gd name="G11" fmla="*/ 21600 G4 G1"/>
                  <a:gd name="G12" fmla="*/ 21600 G5 G1"/>
                  <a:gd name="G13" fmla="*/ 21600 G7 G1"/>
                  <a:gd name="G14" fmla="*/ 18514 1 2"/>
                  <a:gd name="G15" fmla="+- G5 0 G4"/>
                  <a:gd name="G16" fmla="+- G0 0 G4"/>
                  <a:gd name="G17" fmla="*/ G2 G15 G16"/>
                  <a:gd name="T0" fmla="*/ 15429 w 21600"/>
                  <a:gd name="T1" fmla="*/ 0 h 21600"/>
                  <a:gd name="T2" fmla="*/ 9257 w 21600"/>
                  <a:gd name="T3" fmla="*/ 7200 h 21600"/>
                  <a:gd name="T4" fmla="*/ 0 w 21600"/>
                  <a:gd name="T5" fmla="*/ 18001 h 21600"/>
                  <a:gd name="T6" fmla="*/ 9257 w 21600"/>
                  <a:gd name="T7" fmla="*/ 21600 h 21600"/>
                  <a:gd name="T8" fmla="*/ 18514 w 21600"/>
                  <a:gd name="T9" fmla="*/ 15000 h 21600"/>
                  <a:gd name="T10" fmla="*/ 21600 w 21600"/>
                  <a:gd name="T11" fmla="*/ 7200 h 21600"/>
                  <a:gd name="T12" fmla="*/ 17694720 60000 65536"/>
                  <a:gd name="T13" fmla="*/ 11796480 60000 65536"/>
                  <a:gd name="T14" fmla="*/ 11796480 60000 65536"/>
                  <a:gd name="T15" fmla="*/ 5898240 60000 65536"/>
                  <a:gd name="T16" fmla="*/ 0 60000 65536"/>
                  <a:gd name="T17" fmla="*/ 0 60000 65536"/>
                  <a:gd name="T18" fmla="*/ 0 w 21600"/>
                  <a:gd name="T19" fmla="*/ G12 h 21600"/>
                  <a:gd name="T20" fmla="*/ G1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5429" y="0"/>
                    </a:moveTo>
                    <a:lnTo>
                      <a:pt x="9257" y="7200"/>
                    </a:lnTo>
                    <a:lnTo>
                      <a:pt x="12343" y="7200"/>
                    </a:lnTo>
                    <a:lnTo>
                      <a:pt x="12343" y="14400"/>
                    </a:lnTo>
                    <a:lnTo>
                      <a:pt x="0" y="14400"/>
                    </a:lnTo>
                    <a:lnTo>
                      <a:pt x="0" y="21600"/>
                    </a:lnTo>
                    <a:lnTo>
                      <a:pt x="18514" y="21600"/>
                    </a:lnTo>
                    <a:lnTo>
                      <a:pt x="18514" y="7200"/>
                    </a:lnTo>
                    <a:lnTo>
                      <a:pt x="21600" y="7200"/>
                    </a:lnTo>
                    <a:close/>
                  </a:path>
                </a:pathLst>
              </a:cu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52251" name="AutoShape 27"/>
              <p:cNvSpPr>
                <a:spLocks noChangeArrowheads="1"/>
              </p:cNvSpPr>
              <p:nvPr/>
            </p:nvSpPr>
            <p:spPr bwMode="auto">
              <a:xfrm rot="5400000">
                <a:off x="1584" y="2880"/>
                <a:ext cx="240" cy="240"/>
              </a:xfrm>
              <a:custGeom>
                <a:avLst/>
                <a:gdLst>
                  <a:gd name="G0" fmla="+- 9257 0 0"/>
                  <a:gd name="G1" fmla="+- 18514 0 0"/>
                  <a:gd name="G2" fmla="+- 7200 0 0"/>
                  <a:gd name="G3" fmla="*/ 9257 1 2"/>
                  <a:gd name="G4" fmla="+- G3 10800 0"/>
                  <a:gd name="G5" fmla="+- 21600 9257 18514"/>
                  <a:gd name="G6" fmla="+- 18514 7200 0"/>
                  <a:gd name="G7" fmla="*/ G6 1 2"/>
                  <a:gd name="G8" fmla="*/ 18514 2 1"/>
                  <a:gd name="G9" fmla="+- G8 0 21600"/>
                  <a:gd name="G10" fmla="*/ 21600 G0 G1"/>
                  <a:gd name="G11" fmla="*/ 21600 G4 G1"/>
                  <a:gd name="G12" fmla="*/ 21600 G5 G1"/>
                  <a:gd name="G13" fmla="*/ 21600 G7 G1"/>
                  <a:gd name="G14" fmla="*/ 18514 1 2"/>
                  <a:gd name="G15" fmla="+- G5 0 G4"/>
                  <a:gd name="G16" fmla="+- G0 0 G4"/>
                  <a:gd name="G17" fmla="*/ G2 G15 G16"/>
                  <a:gd name="T0" fmla="*/ 15429 w 21600"/>
                  <a:gd name="T1" fmla="*/ 0 h 21600"/>
                  <a:gd name="T2" fmla="*/ 9257 w 21600"/>
                  <a:gd name="T3" fmla="*/ 7200 h 21600"/>
                  <a:gd name="T4" fmla="*/ 0 w 21600"/>
                  <a:gd name="T5" fmla="*/ 18001 h 21600"/>
                  <a:gd name="T6" fmla="*/ 9257 w 21600"/>
                  <a:gd name="T7" fmla="*/ 21600 h 21600"/>
                  <a:gd name="T8" fmla="*/ 18514 w 21600"/>
                  <a:gd name="T9" fmla="*/ 15000 h 21600"/>
                  <a:gd name="T10" fmla="*/ 21600 w 21600"/>
                  <a:gd name="T11" fmla="*/ 7200 h 21600"/>
                  <a:gd name="T12" fmla="*/ 17694720 60000 65536"/>
                  <a:gd name="T13" fmla="*/ 11796480 60000 65536"/>
                  <a:gd name="T14" fmla="*/ 11796480 60000 65536"/>
                  <a:gd name="T15" fmla="*/ 5898240 60000 65536"/>
                  <a:gd name="T16" fmla="*/ 0 60000 65536"/>
                  <a:gd name="T17" fmla="*/ 0 60000 65536"/>
                  <a:gd name="T18" fmla="*/ 0 w 21600"/>
                  <a:gd name="T19" fmla="*/ G12 h 21600"/>
                  <a:gd name="T20" fmla="*/ G1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5429" y="0"/>
                    </a:moveTo>
                    <a:lnTo>
                      <a:pt x="9257" y="7200"/>
                    </a:lnTo>
                    <a:lnTo>
                      <a:pt x="12343" y="7200"/>
                    </a:lnTo>
                    <a:lnTo>
                      <a:pt x="12343" y="14400"/>
                    </a:lnTo>
                    <a:lnTo>
                      <a:pt x="0" y="14400"/>
                    </a:lnTo>
                    <a:lnTo>
                      <a:pt x="0" y="21600"/>
                    </a:lnTo>
                    <a:lnTo>
                      <a:pt x="18514" y="21600"/>
                    </a:lnTo>
                    <a:lnTo>
                      <a:pt x="18514" y="7200"/>
                    </a:lnTo>
                    <a:lnTo>
                      <a:pt x="21600" y="7200"/>
                    </a:lnTo>
                    <a:close/>
                  </a:path>
                </a:pathLst>
              </a:cu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52252" name="AutoShape 28"/>
              <p:cNvSpPr>
                <a:spLocks noChangeArrowheads="1"/>
              </p:cNvSpPr>
              <p:nvPr/>
            </p:nvSpPr>
            <p:spPr bwMode="auto">
              <a:xfrm rot="-5400000">
                <a:off x="2544" y="1872"/>
                <a:ext cx="240" cy="240"/>
              </a:xfrm>
              <a:custGeom>
                <a:avLst/>
                <a:gdLst>
                  <a:gd name="G0" fmla="+- 9257 0 0"/>
                  <a:gd name="G1" fmla="+- 18514 0 0"/>
                  <a:gd name="G2" fmla="+- 7200 0 0"/>
                  <a:gd name="G3" fmla="*/ 9257 1 2"/>
                  <a:gd name="G4" fmla="+- G3 10800 0"/>
                  <a:gd name="G5" fmla="+- 21600 9257 18514"/>
                  <a:gd name="G6" fmla="+- 18514 7200 0"/>
                  <a:gd name="G7" fmla="*/ G6 1 2"/>
                  <a:gd name="G8" fmla="*/ 18514 2 1"/>
                  <a:gd name="G9" fmla="+- G8 0 21600"/>
                  <a:gd name="G10" fmla="*/ 21600 G0 G1"/>
                  <a:gd name="G11" fmla="*/ 21600 G4 G1"/>
                  <a:gd name="G12" fmla="*/ 21600 G5 G1"/>
                  <a:gd name="G13" fmla="*/ 21600 G7 G1"/>
                  <a:gd name="G14" fmla="*/ 18514 1 2"/>
                  <a:gd name="G15" fmla="+- G5 0 G4"/>
                  <a:gd name="G16" fmla="+- G0 0 G4"/>
                  <a:gd name="G17" fmla="*/ G2 G15 G16"/>
                  <a:gd name="T0" fmla="*/ 15429 w 21600"/>
                  <a:gd name="T1" fmla="*/ 0 h 21600"/>
                  <a:gd name="T2" fmla="*/ 9257 w 21600"/>
                  <a:gd name="T3" fmla="*/ 7200 h 21600"/>
                  <a:gd name="T4" fmla="*/ 0 w 21600"/>
                  <a:gd name="T5" fmla="*/ 18001 h 21600"/>
                  <a:gd name="T6" fmla="*/ 9257 w 21600"/>
                  <a:gd name="T7" fmla="*/ 21600 h 21600"/>
                  <a:gd name="T8" fmla="*/ 18514 w 21600"/>
                  <a:gd name="T9" fmla="*/ 15000 h 21600"/>
                  <a:gd name="T10" fmla="*/ 21600 w 21600"/>
                  <a:gd name="T11" fmla="*/ 7200 h 21600"/>
                  <a:gd name="T12" fmla="*/ 17694720 60000 65536"/>
                  <a:gd name="T13" fmla="*/ 11796480 60000 65536"/>
                  <a:gd name="T14" fmla="*/ 11796480 60000 65536"/>
                  <a:gd name="T15" fmla="*/ 5898240 60000 65536"/>
                  <a:gd name="T16" fmla="*/ 0 60000 65536"/>
                  <a:gd name="T17" fmla="*/ 0 60000 65536"/>
                  <a:gd name="T18" fmla="*/ 0 w 21600"/>
                  <a:gd name="T19" fmla="*/ G12 h 21600"/>
                  <a:gd name="T20" fmla="*/ G1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5429" y="0"/>
                    </a:moveTo>
                    <a:lnTo>
                      <a:pt x="9257" y="7200"/>
                    </a:lnTo>
                    <a:lnTo>
                      <a:pt x="12343" y="7200"/>
                    </a:lnTo>
                    <a:lnTo>
                      <a:pt x="12343" y="14400"/>
                    </a:lnTo>
                    <a:lnTo>
                      <a:pt x="0" y="14400"/>
                    </a:lnTo>
                    <a:lnTo>
                      <a:pt x="0" y="21600"/>
                    </a:lnTo>
                    <a:lnTo>
                      <a:pt x="18514" y="21600"/>
                    </a:lnTo>
                    <a:lnTo>
                      <a:pt x="18514" y="7200"/>
                    </a:lnTo>
                    <a:lnTo>
                      <a:pt x="21600" y="7200"/>
                    </a:lnTo>
                    <a:close/>
                  </a:path>
                </a:pathLst>
              </a:cu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52253" name="AutoShape 29"/>
              <p:cNvSpPr>
                <a:spLocks noChangeArrowheads="1"/>
              </p:cNvSpPr>
              <p:nvPr/>
            </p:nvSpPr>
            <p:spPr bwMode="auto">
              <a:xfrm flipH="1" flipV="1">
                <a:off x="1584" y="1872"/>
                <a:ext cx="240" cy="240"/>
              </a:xfrm>
              <a:custGeom>
                <a:avLst/>
                <a:gdLst>
                  <a:gd name="G0" fmla="+- 9257 0 0"/>
                  <a:gd name="G1" fmla="+- 18514 0 0"/>
                  <a:gd name="G2" fmla="+- 7200 0 0"/>
                  <a:gd name="G3" fmla="*/ 9257 1 2"/>
                  <a:gd name="G4" fmla="+- G3 10800 0"/>
                  <a:gd name="G5" fmla="+- 21600 9257 18514"/>
                  <a:gd name="G6" fmla="+- 18514 7200 0"/>
                  <a:gd name="G7" fmla="*/ G6 1 2"/>
                  <a:gd name="G8" fmla="*/ 18514 2 1"/>
                  <a:gd name="G9" fmla="+- G8 0 21600"/>
                  <a:gd name="G10" fmla="*/ 21600 G0 G1"/>
                  <a:gd name="G11" fmla="*/ 21600 G4 G1"/>
                  <a:gd name="G12" fmla="*/ 21600 G5 G1"/>
                  <a:gd name="G13" fmla="*/ 21600 G7 G1"/>
                  <a:gd name="G14" fmla="*/ 18514 1 2"/>
                  <a:gd name="G15" fmla="+- G5 0 G4"/>
                  <a:gd name="G16" fmla="+- G0 0 G4"/>
                  <a:gd name="G17" fmla="*/ G2 G15 G16"/>
                  <a:gd name="T0" fmla="*/ 15429 w 21600"/>
                  <a:gd name="T1" fmla="*/ 0 h 21600"/>
                  <a:gd name="T2" fmla="*/ 9257 w 21600"/>
                  <a:gd name="T3" fmla="*/ 7200 h 21600"/>
                  <a:gd name="T4" fmla="*/ 0 w 21600"/>
                  <a:gd name="T5" fmla="*/ 18001 h 21600"/>
                  <a:gd name="T6" fmla="*/ 9257 w 21600"/>
                  <a:gd name="T7" fmla="*/ 21600 h 21600"/>
                  <a:gd name="T8" fmla="*/ 18514 w 21600"/>
                  <a:gd name="T9" fmla="*/ 15000 h 21600"/>
                  <a:gd name="T10" fmla="*/ 21600 w 21600"/>
                  <a:gd name="T11" fmla="*/ 7200 h 21600"/>
                  <a:gd name="T12" fmla="*/ 17694720 60000 65536"/>
                  <a:gd name="T13" fmla="*/ 11796480 60000 65536"/>
                  <a:gd name="T14" fmla="*/ 11796480 60000 65536"/>
                  <a:gd name="T15" fmla="*/ 5898240 60000 65536"/>
                  <a:gd name="T16" fmla="*/ 0 60000 65536"/>
                  <a:gd name="T17" fmla="*/ 0 60000 65536"/>
                  <a:gd name="T18" fmla="*/ 0 w 21600"/>
                  <a:gd name="T19" fmla="*/ G12 h 21600"/>
                  <a:gd name="T20" fmla="*/ G1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5429" y="0"/>
                    </a:moveTo>
                    <a:lnTo>
                      <a:pt x="9257" y="7200"/>
                    </a:lnTo>
                    <a:lnTo>
                      <a:pt x="12343" y="7200"/>
                    </a:lnTo>
                    <a:lnTo>
                      <a:pt x="12343" y="14400"/>
                    </a:lnTo>
                    <a:lnTo>
                      <a:pt x="0" y="14400"/>
                    </a:lnTo>
                    <a:lnTo>
                      <a:pt x="0" y="21600"/>
                    </a:lnTo>
                    <a:lnTo>
                      <a:pt x="18514" y="21600"/>
                    </a:lnTo>
                    <a:lnTo>
                      <a:pt x="18514" y="7200"/>
                    </a:lnTo>
                    <a:lnTo>
                      <a:pt x="21600" y="7200"/>
                    </a:lnTo>
                    <a:close/>
                  </a:path>
                </a:pathLst>
              </a:cu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sp>
        <p:nvSpPr>
          <p:cNvPr id="52254" name="Text Box 30"/>
          <p:cNvSpPr txBox="1">
            <a:spLocks noChangeArrowheads="1"/>
          </p:cNvSpPr>
          <p:nvPr/>
        </p:nvSpPr>
        <p:spPr bwMode="auto">
          <a:xfrm>
            <a:off x="3925888" y="3449638"/>
            <a:ext cx="180498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sz="2400" b="1">
                <a:latin typeface="Times New Roman" panose="02020603050405020304" pitchFamily="18" charset="0"/>
              </a:rPr>
              <a:t>Ｗｅｓｔ　Ｆｉｒｓｔ</a:t>
            </a:r>
          </a:p>
        </p:txBody>
      </p:sp>
      <p:sp>
        <p:nvSpPr>
          <p:cNvPr id="52255" name="Text Box 31"/>
          <p:cNvSpPr txBox="1">
            <a:spLocks noChangeArrowheads="1"/>
          </p:cNvSpPr>
          <p:nvPr/>
        </p:nvSpPr>
        <p:spPr bwMode="auto">
          <a:xfrm>
            <a:off x="3792538" y="6116638"/>
            <a:ext cx="186848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sz="2400" b="1">
                <a:latin typeface="Times New Roman" panose="02020603050405020304" pitchFamily="18" charset="0"/>
              </a:rPr>
              <a:t>Ｎｏｒｔｈ　Ｌａｓｔ</a:t>
            </a:r>
          </a:p>
        </p:txBody>
      </p:sp>
      <p:sp>
        <p:nvSpPr>
          <p:cNvPr id="52256" name="Text Box 32"/>
          <p:cNvSpPr txBox="1">
            <a:spLocks noChangeArrowheads="1"/>
          </p:cNvSpPr>
          <p:nvPr/>
        </p:nvSpPr>
        <p:spPr bwMode="auto">
          <a:xfrm>
            <a:off x="7034213" y="3116263"/>
            <a:ext cx="49053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sz="2400" b="1">
                <a:solidFill>
                  <a:srgbClr val="FF0000"/>
                </a:solidFill>
                <a:latin typeface="Times New Roman" panose="02020603050405020304" pitchFamily="18" charset="0"/>
                <a:ea typeface="HGS創英角ｺﾞｼｯｸUB" panose="020B0900000000000000" pitchFamily="50" charset="-128"/>
              </a:rPr>
              <a:t>Ｘ</a:t>
            </a:r>
            <a:endParaRPr lang="ja-JP" altLang="en-US" sz="2400" b="1">
              <a:latin typeface="Times New Roman" panose="02020603050405020304" pitchFamily="18" charset="0"/>
              <a:ea typeface="HGS創英角ｺﾞｼｯｸUB" panose="020B0900000000000000" pitchFamily="50" charset="-128"/>
            </a:endParaRPr>
          </a:p>
        </p:txBody>
      </p:sp>
      <p:sp>
        <p:nvSpPr>
          <p:cNvPr id="52257" name="Text Box 33"/>
          <p:cNvSpPr txBox="1">
            <a:spLocks noChangeArrowheads="1"/>
          </p:cNvSpPr>
          <p:nvPr/>
        </p:nvSpPr>
        <p:spPr bwMode="auto">
          <a:xfrm>
            <a:off x="3851275" y="4076700"/>
            <a:ext cx="4905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sz="2400" b="1">
                <a:solidFill>
                  <a:srgbClr val="FF0000"/>
                </a:solidFill>
                <a:latin typeface="Times New Roman" panose="02020603050405020304" pitchFamily="18" charset="0"/>
                <a:ea typeface="HGS創英角ｺﾞｼｯｸUB" panose="020B0900000000000000" pitchFamily="50" charset="-128"/>
              </a:rPr>
              <a:t>Ｘ</a:t>
            </a:r>
            <a:endParaRPr lang="ja-JP" altLang="en-US" sz="2400" b="1">
              <a:latin typeface="Times New Roman" panose="02020603050405020304" pitchFamily="18" charset="0"/>
              <a:ea typeface="HGS創英角ｺﾞｼｯｸUB" panose="020B0900000000000000" pitchFamily="50" charset="-128"/>
            </a:endParaRPr>
          </a:p>
        </p:txBody>
      </p:sp>
      <p:sp>
        <p:nvSpPr>
          <p:cNvPr id="52258" name="Text Box 34"/>
          <p:cNvSpPr txBox="1">
            <a:spLocks noChangeArrowheads="1"/>
          </p:cNvSpPr>
          <p:nvPr/>
        </p:nvSpPr>
        <p:spPr bwMode="auto">
          <a:xfrm>
            <a:off x="5292725" y="4051300"/>
            <a:ext cx="4905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sz="2400" b="1">
                <a:solidFill>
                  <a:srgbClr val="FF0000"/>
                </a:solidFill>
                <a:latin typeface="Times New Roman" panose="02020603050405020304" pitchFamily="18" charset="0"/>
                <a:ea typeface="HGS創英角ｺﾞｼｯｸUB" panose="020B0900000000000000" pitchFamily="50" charset="-128"/>
              </a:rPr>
              <a:t>Ｘ</a:t>
            </a:r>
            <a:endParaRPr lang="ja-JP" altLang="en-US" sz="2400" b="1">
              <a:latin typeface="Times New Roman" panose="02020603050405020304" pitchFamily="18" charset="0"/>
              <a:ea typeface="HGS創英角ｺﾞｼｯｸUB" panose="020B0900000000000000" pitchFamily="50" charset="-128"/>
            </a:endParaRPr>
          </a:p>
        </p:txBody>
      </p:sp>
      <p:pic>
        <p:nvPicPr>
          <p:cNvPr id="2" name="オーディオ 1">
            <a:hlinkClick r:id="" action="ppaction://media"/>
            <a:extLst>
              <a:ext uri="{FF2B5EF4-FFF2-40B4-BE49-F238E27FC236}">
                <a16:creationId xmlns:a16="http://schemas.microsoft.com/office/drawing/2014/main" id="{6683730D-8965-49E7-B66E-26CD2C24B77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53854"/>
    </mc:Choice>
    <mc:Fallback>
      <p:transition spd="slow" advTm="538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406" x="8770938" y="3984625"/>
          <p14:tracePt t="411" x="8415338" y="4030663"/>
          <p14:tracePt t="419" x="8059738" y="4094163"/>
          <p14:tracePt t="427" x="7821613" y="4113213"/>
          <p14:tracePt t="438" x="7575550" y="4149725"/>
          <p14:tracePt t="445" x="7412038" y="4176713"/>
          <p14:tracePt t="454" x="7265988" y="4186238"/>
          <p14:tracePt t="462" x="7165975" y="4203700"/>
          <p14:tracePt t="471" x="7073900" y="4213225"/>
          <p14:tracePt t="476" x="7019925" y="4213225"/>
          <p14:tracePt t="485" x="6992938" y="4213225"/>
          <p14:tracePt t="501" x="6973888" y="4213225"/>
          <p14:tracePt t="626" x="6964363" y="4213225"/>
          <p14:tracePt t="645" x="6964363" y="4203700"/>
          <p14:tracePt t="661" x="6964363" y="4186238"/>
          <p14:tracePt t="676" x="6964363" y="4167188"/>
          <p14:tracePt t="692" x="6973888" y="4159250"/>
          <p14:tracePt t="715" x="6983413" y="4149725"/>
          <p14:tracePt t="739" x="7000875" y="4130675"/>
          <p14:tracePt t="755" x="7010400" y="4122738"/>
          <p14:tracePt t="764" x="7019925" y="4103688"/>
          <p14:tracePt t="771" x="7037388" y="4094163"/>
          <p14:tracePt t="779" x="7083425" y="4067175"/>
          <p14:tracePt t="788" x="7119938" y="4049713"/>
          <p14:tracePt t="795" x="7156450" y="4040188"/>
          <p14:tracePt t="803" x="7192963" y="4003675"/>
          <p14:tracePt t="811" x="7239000" y="3984625"/>
          <p14:tracePt t="820" x="7283450" y="3967163"/>
          <p14:tracePt t="827" x="7329488" y="3940175"/>
          <p14:tracePt t="836" x="7392988" y="3903663"/>
          <p14:tracePt t="844" x="7439025" y="3867150"/>
          <p14:tracePt t="852" x="7458075" y="3848100"/>
          <p14:tracePt t="861" x="7485063" y="3811588"/>
          <p14:tracePt t="868" x="7494588" y="3794125"/>
          <p14:tracePt t="875" x="7502525" y="3775075"/>
          <p14:tracePt t="884" x="7502525" y="3757613"/>
          <p14:tracePt t="892" x="7502525" y="3738563"/>
          <p14:tracePt t="1005" x="7502525" y="3730625"/>
          <p14:tracePt t="1037" x="7494588" y="3730625"/>
          <p14:tracePt t="1045" x="7485063" y="3730625"/>
          <p14:tracePt t="1061" x="7466013" y="3730625"/>
          <p14:tracePt t="1069" x="7458075" y="3730625"/>
          <p14:tracePt t="1076" x="7448550" y="3730625"/>
          <p14:tracePt t="1101" x="7429500" y="3738563"/>
          <p14:tracePt t="1125" x="7421563" y="3738563"/>
          <p14:tracePt t="1199" x="7412038" y="3738563"/>
          <p14:tracePt t="1203" x="7402513" y="3738563"/>
          <p14:tracePt t="1219" x="7385050" y="3738563"/>
          <p14:tracePt t="1227" x="7375525" y="3738563"/>
          <p14:tracePt t="1252" x="7366000" y="3738563"/>
          <p14:tracePt t="1260" x="7339013" y="3748088"/>
          <p14:tracePt t="1271" x="7329488" y="3748088"/>
          <p14:tracePt t="1277" x="7319963" y="3748088"/>
          <p14:tracePt t="1287" x="7292975" y="3757613"/>
          <p14:tracePt t="1293" x="7275513" y="3757613"/>
          <p14:tracePt t="1303" x="7239000" y="3757613"/>
          <p14:tracePt t="1308" x="7183438" y="3775075"/>
          <p14:tracePt t="1317" x="7138988" y="3775075"/>
          <p14:tracePt t="1325" x="7092950" y="3794125"/>
          <p14:tracePt t="1337" x="7037388" y="3794125"/>
          <p14:tracePt t="1341" x="7010400" y="3794125"/>
          <p14:tracePt t="1348" x="6964363" y="3794125"/>
          <p14:tracePt t="1356" x="6937375" y="3794125"/>
          <p14:tracePt t="1364" x="6910388" y="3794125"/>
          <p14:tracePt t="1373" x="6883400" y="3794125"/>
          <p14:tracePt t="1380" x="6837363" y="3794125"/>
          <p14:tracePt t="1388" x="6810375" y="3794125"/>
          <p14:tracePt t="1396" x="6783388" y="3794125"/>
          <p14:tracePt t="1404" x="6737350" y="3794125"/>
          <p14:tracePt t="1414" x="6727825" y="3794125"/>
          <p14:tracePt t="1419" x="6691313" y="3794125"/>
          <p14:tracePt t="1428" x="6673850" y="3794125"/>
          <p14:tracePt t="1436" x="6673850" y="3803650"/>
          <p14:tracePt t="1445" x="6637338" y="3811588"/>
          <p14:tracePt t="1451" x="6600825" y="3821113"/>
          <p14:tracePt t="1459" x="6554788" y="3857625"/>
          <p14:tracePt t="1468" x="6527800" y="3875088"/>
          <p14:tracePt t="1475" x="6500813" y="3903663"/>
          <p14:tracePt t="1484" x="6464300" y="3930650"/>
          <p14:tracePt t="1492" x="6435725" y="3957638"/>
          <p14:tracePt t="1501" x="6408738" y="3984625"/>
          <p14:tracePt t="1508" x="6399213" y="4003675"/>
          <p14:tracePt t="1516" x="6381750" y="4030663"/>
          <p14:tracePt t="1524" x="6362700" y="4057650"/>
          <p14:tracePt t="1531" x="6354763" y="4076700"/>
          <p14:tracePt t="1539" x="6345238" y="4094163"/>
          <p14:tracePt t="1547" x="6335713" y="4103688"/>
          <p14:tracePt t="1556" x="6326188" y="4113213"/>
          <p14:tracePt t="1661" x="6318250" y="4113213"/>
          <p14:tracePt t="1691" x="6318250" y="4103688"/>
          <p14:tracePt t="1700" x="6299200" y="4094163"/>
          <p14:tracePt t="1715" x="6281738" y="4094163"/>
          <p14:tracePt t="1723" x="6235700" y="4094163"/>
          <p14:tracePt t="1731" x="6208713" y="4094163"/>
          <p14:tracePt t="1739" x="6181725" y="4094163"/>
          <p14:tracePt t="1747" x="6135688" y="4094163"/>
          <p14:tracePt t="1755" x="6099175" y="4086225"/>
          <p14:tracePt t="1764" x="6035675" y="4076700"/>
          <p14:tracePt t="1772" x="5980113" y="4076700"/>
          <p14:tracePt t="1780" x="5916613" y="4049713"/>
          <p14:tracePt t="1788" x="5862638" y="4040188"/>
          <p14:tracePt t="1796" x="5816600" y="4030663"/>
          <p14:tracePt t="1804" x="5789613" y="4013200"/>
          <p14:tracePt t="1812" x="5743575" y="3994150"/>
          <p14:tracePt t="1820" x="5697538" y="3984625"/>
          <p14:tracePt t="1828" x="5680075" y="3976688"/>
          <p14:tracePt t="1837" x="5661025" y="3967163"/>
          <p14:tracePt t="1845" x="5643563" y="3957638"/>
          <p14:tracePt t="1854" x="5634038" y="3948113"/>
          <p14:tracePt t="1900" x="5624513" y="3948113"/>
          <p14:tracePt t="1932" x="5616575" y="3940175"/>
          <p14:tracePt t="1956" x="5607050" y="3940175"/>
          <p14:tracePt t="2045" x="5597525" y="3940175"/>
          <p14:tracePt t="2061" x="5580063" y="3940175"/>
          <p14:tracePt t="2435" x="5616575" y="3930650"/>
          <p14:tracePt t="2443" x="5624513" y="3921125"/>
          <p14:tracePt t="2451" x="5634038" y="3921125"/>
          <p14:tracePt t="2459" x="5661025" y="3903663"/>
          <p14:tracePt t="2468" x="5680075" y="3894138"/>
          <p14:tracePt t="2475" x="5707063" y="3884613"/>
          <p14:tracePt t="2484" x="5716588" y="3884613"/>
          <p14:tracePt t="2491" x="5743575" y="3875088"/>
          <p14:tracePt t="2501" x="5770563" y="3857625"/>
          <p14:tracePt t="2516" x="5797550" y="3848100"/>
          <p14:tracePt t="2532" x="5807075" y="3848100"/>
          <p14:tracePt t="2540" x="5834063" y="3840163"/>
          <p14:tracePt t="2556" x="5843588" y="3830638"/>
          <p14:tracePt t="2797" x="5834063" y="3830638"/>
          <p14:tracePt t="2997" x="5826125" y="3830638"/>
          <p14:tracePt t="3309" x="5843588" y="3811588"/>
          <p14:tracePt t="3320" x="5853113" y="3803650"/>
          <p14:tracePt t="3326" x="5889625" y="3794125"/>
          <p14:tracePt t="3335" x="5907088" y="3767138"/>
          <p14:tracePt t="3348" x="5943600" y="3757613"/>
          <p14:tracePt t="3356" x="5943600" y="3748088"/>
          <p14:tracePt t="3364" x="5980113" y="3738563"/>
          <p14:tracePt t="3372" x="5989638" y="3730625"/>
          <p14:tracePt t="3380" x="5999163" y="3721100"/>
          <p14:tracePt t="3388" x="6007100" y="3711575"/>
          <p14:tracePt t="3488" x="6007100" y="3721100"/>
          <p14:tracePt t="3494" x="6007100" y="3757613"/>
          <p14:tracePt t="3501" x="6007100" y="3803650"/>
          <p14:tracePt t="3508" x="6007100" y="3830638"/>
          <p14:tracePt t="3518" x="5980113" y="3894138"/>
          <p14:tracePt t="3523" x="5972175" y="3948113"/>
          <p14:tracePt t="3531" x="5943600" y="4030663"/>
          <p14:tracePt t="3539" x="5916613" y="4103688"/>
          <p14:tracePt t="3547" x="5907088" y="4186238"/>
          <p14:tracePt t="3555" x="5862638" y="4286250"/>
          <p14:tracePt t="3564" x="5834063" y="4376738"/>
          <p14:tracePt t="3571" x="5780088" y="4495800"/>
          <p14:tracePt t="3579" x="5734050" y="4624388"/>
          <p14:tracePt t="3588" x="5680075" y="4760913"/>
          <p14:tracePt t="3595" x="5634038" y="4887913"/>
          <p14:tracePt t="3603" x="5607050" y="5006975"/>
          <p14:tracePt t="3613" x="5561013" y="5116513"/>
          <p14:tracePt t="3619" x="5534025" y="5270500"/>
          <p14:tracePt t="3628" x="5487988" y="5362575"/>
          <p14:tracePt t="3636" x="5461000" y="5481638"/>
          <p14:tracePt t="3646" x="5451475" y="5572125"/>
          <p14:tracePt t="3652" x="5405438" y="5672138"/>
          <p14:tracePt t="3659" x="5351463" y="5791200"/>
          <p14:tracePt t="3667" x="5324475" y="5845175"/>
          <p14:tracePt t="3677" x="5278438" y="5964238"/>
          <p14:tracePt t="3689" x="5241925" y="6046788"/>
          <p14:tracePt t="3693" x="5187950" y="6127750"/>
          <p14:tracePt t="3703" x="5132388" y="6210300"/>
          <p14:tracePt t="3709" x="5078413" y="6256338"/>
          <p14:tracePt t="3720" x="5041900" y="6319838"/>
          <p14:tracePt t="3725" x="5005388" y="6383338"/>
          <p14:tracePt t="3735" x="4949825" y="6438900"/>
          <p14:tracePt t="3743" x="4932363" y="6456363"/>
          <p14:tracePt t="3748" x="4913313" y="6483350"/>
          <p14:tracePt t="3756" x="4905375" y="6492875"/>
          <p14:tracePt t="3764" x="4895850" y="6502400"/>
          <p14:tracePt t="3773" x="4876800" y="6519863"/>
          <p14:tracePt t="3869" x="4868863" y="6519863"/>
          <p14:tracePt t="3880" x="4859338" y="6519863"/>
          <p14:tracePt t="3885" x="4849813" y="6519863"/>
          <p14:tracePt t="3892" x="4832350" y="6519863"/>
          <p14:tracePt t="3902" x="4822825" y="6519863"/>
          <p14:tracePt t="3908" x="4813300" y="6519863"/>
          <p14:tracePt t="3916" x="4795838" y="6519863"/>
          <p14:tracePt t="3924" x="4776788" y="6519863"/>
          <p14:tracePt t="3932" x="4730750" y="6519863"/>
          <p14:tracePt t="3939" x="4713288" y="6519863"/>
          <p14:tracePt t="3947" x="4659313" y="6519863"/>
          <p14:tracePt t="3956" x="4603750" y="6519863"/>
          <p14:tracePt t="3963" x="4576763" y="6519863"/>
          <p14:tracePt t="3972" x="4530725" y="6511925"/>
          <p14:tracePt t="3979" x="4503738" y="6492875"/>
          <p14:tracePt t="3988" x="4457700" y="6475413"/>
          <p14:tracePt t="3995" x="4448175" y="6475413"/>
          <p14:tracePt t="4004" x="4421188" y="6465888"/>
          <p14:tracePt t="4012" x="4394200" y="6456363"/>
          <p14:tracePt t="4021" x="4376738" y="6456363"/>
          <p14:tracePt t="4027" x="4367213" y="6446838"/>
          <p14:tracePt t="4035" x="4340225" y="6446838"/>
          <p14:tracePt t="4044" x="4330700" y="6438900"/>
          <p14:tracePt t="4181" x="4357688" y="6429375"/>
          <p14:tracePt t="4190" x="4440238" y="6419850"/>
          <p14:tracePt t="4197" x="4513263" y="6402388"/>
          <p14:tracePt t="4205" x="4586288" y="6402388"/>
          <p14:tracePt t="4212" x="4695825" y="6402388"/>
          <p14:tracePt t="4222" x="4822825" y="6402388"/>
          <p14:tracePt t="4227" x="4949825" y="6402388"/>
          <p14:tracePt t="4236" x="5132388" y="6402388"/>
          <p14:tracePt t="4243" x="5278438" y="6402388"/>
          <p14:tracePt t="4251" x="5424488" y="6402388"/>
          <p14:tracePt t="4259" x="5514975" y="6402388"/>
          <p14:tracePt t="4268" x="5607050" y="6392863"/>
          <p14:tracePt t="4275" x="5643563" y="6392863"/>
          <p14:tracePt t="4284" x="5670550" y="6392863"/>
          <p14:tracePt t="4291" x="5680075" y="6383338"/>
          <p14:tracePt t="4542" x="5680075" y="6375400"/>
          <p14:tracePt t="4551" x="5670550" y="6375400"/>
          <p14:tracePt t="4557" x="5661025" y="6375400"/>
          <p14:tracePt t="4565" x="5634038" y="6375400"/>
          <p14:tracePt t="4571" x="5624513" y="6375400"/>
          <p14:tracePt t="4588" x="5607050" y="6375400"/>
          <p14:tracePt t="4595" x="5597525" y="6375400"/>
          <p14:tracePt t="5679" x="5588000" y="6365875"/>
          <p14:tracePt t="6325" x="5588000" y="6346825"/>
          <p14:tracePt t="7773" x="5588000" y="6338888"/>
          <p14:tracePt t="7957" x="5588000" y="6329363"/>
          <p14:tracePt t="7972" x="5588000" y="6319838"/>
          <p14:tracePt t="8203" x="5588000" y="6302375"/>
          <p14:tracePt t="8219" x="5588000" y="6292850"/>
          <p14:tracePt t="8404" x="5588000" y="6283325"/>
          <p14:tracePt t="8413" x="5597525" y="6273800"/>
          <p14:tracePt t="8420" x="5597525" y="6256338"/>
          <p14:tracePt t="8444" x="5597525" y="6237288"/>
          <p14:tracePt t="8460" x="5597525" y="6219825"/>
          <p14:tracePt t="8468" x="5607050" y="6200775"/>
          <p14:tracePt t="8492" x="5607050" y="6173788"/>
          <p14:tracePt t="8502" x="5607050" y="6164263"/>
          <p14:tracePt t="8508" x="5607050" y="6156325"/>
          <p14:tracePt t="8524" x="5616575" y="6146800"/>
          <p14:tracePt t="8550" x="5616575" y="6137275"/>
          <p14:tracePt t="8564" x="5616575" y="6127750"/>
          <p14:tracePt t="8571" x="5616575" y="6119813"/>
          <p14:tracePt t="8579" x="5616575" y="6091238"/>
          <p14:tracePt t="8588" x="5624513" y="6064250"/>
          <p14:tracePt t="8595" x="5643563" y="6027738"/>
          <p14:tracePt t="8604" x="5643563" y="6010275"/>
          <p14:tracePt t="8611" x="5653088" y="5973763"/>
          <p14:tracePt t="8619" x="5661025" y="5910263"/>
          <p14:tracePt t="8627" x="5688013" y="5864225"/>
          <p14:tracePt t="8635" x="5697538" y="5837238"/>
          <p14:tracePt t="8643" x="5707063" y="5800725"/>
          <p14:tracePt t="8652" x="5707063" y="5754688"/>
          <p14:tracePt t="8659" x="5707063" y="5727700"/>
          <p14:tracePt t="8668" x="5716588" y="5708650"/>
          <p14:tracePt t="8675" x="5716588" y="5681663"/>
          <p14:tracePt t="8684" x="5734050" y="5645150"/>
          <p14:tracePt t="8701" x="5743575" y="5618163"/>
          <p14:tracePt t="8720" x="5743575" y="5608638"/>
          <p14:tracePt t="8724" x="5743575" y="5599113"/>
          <p14:tracePt t="8788" x="5753100" y="5589588"/>
          <p14:tracePt t="8968" x="5753100" y="5581650"/>
          <p14:tracePt t="8981" x="5753100" y="5572125"/>
          <p14:tracePt t="8997" x="5753100" y="5562600"/>
          <p14:tracePt t="9021" x="5753100" y="5545138"/>
          <p14:tracePt t="9077" x="5753100" y="5535613"/>
          <p14:tracePt t="9086" x="5753100" y="5526088"/>
          <p14:tracePt t="9109" x="5753100" y="5499100"/>
          <p14:tracePt t="9121" x="5753100" y="5489575"/>
          <p14:tracePt t="9126" x="5753100" y="5462588"/>
          <p14:tracePt t="9132" x="5753100" y="5445125"/>
          <p14:tracePt t="9140" x="5753100" y="5426075"/>
          <p14:tracePt t="9149" x="5743575" y="5416550"/>
          <p14:tracePt t="9155" x="5743575" y="5408613"/>
          <p14:tracePt t="9165" x="5743575" y="5389563"/>
          <p14:tracePt t="9171" x="5743575" y="5380038"/>
          <p14:tracePt t="9179" x="5743575" y="5372100"/>
          <p14:tracePt t="9188" x="5743575" y="5362575"/>
          <p14:tracePt t="9195" x="5743575" y="5343525"/>
          <p14:tracePt t="9203" x="5743575" y="5326063"/>
          <p14:tracePt t="9211" x="5743575" y="5316538"/>
          <p14:tracePt t="9220" x="5743575" y="5289550"/>
          <p14:tracePt t="9236" x="5743575" y="5280025"/>
          <p14:tracePt t="9283" x="5743575" y="5270500"/>
          <p14:tracePt t="9300" x="5743575" y="5253038"/>
          <p14:tracePt t="9307" x="5743575" y="5243513"/>
          <p14:tracePt t="9316" x="5743575" y="5233988"/>
          <p14:tracePt t="9323" x="5743575" y="5226050"/>
          <p14:tracePt t="9332" x="5743575" y="5216525"/>
          <p14:tracePt t="9340" x="5743575" y="5207000"/>
          <p14:tracePt t="9356" x="5743575" y="5197475"/>
          <p14:tracePt t="9372" x="5743575" y="5189538"/>
          <p14:tracePt t="9396" x="5743575" y="5180013"/>
          <p14:tracePt t="9404" x="5753100" y="5160963"/>
          <p14:tracePt t="9412" x="5761038" y="5153025"/>
          <p14:tracePt t="9420" x="5770563" y="5153025"/>
          <p14:tracePt t="9428" x="5789613" y="5143500"/>
          <p14:tracePt t="9437" x="5834063" y="5126038"/>
          <p14:tracePt t="9444" x="5853113" y="5106988"/>
          <p14:tracePt t="9453" x="5862638" y="5097463"/>
          <p14:tracePt t="9476" x="5862638" y="5089525"/>
          <p14:tracePt t="9485" x="5870575" y="5080000"/>
          <p14:tracePt t="9492" x="5880100" y="5053013"/>
          <p14:tracePt t="9501" x="5889625" y="5033963"/>
          <p14:tracePt t="9508" x="5907088" y="5006975"/>
          <p14:tracePt t="9521" x="5935663" y="4979988"/>
          <p14:tracePt t="9523" x="5935663" y="4960938"/>
          <p14:tracePt t="9531" x="5943600" y="4914900"/>
          <p14:tracePt t="9539" x="5980113" y="4870450"/>
          <p14:tracePt t="9548" x="5999163" y="4824413"/>
          <p14:tracePt t="9555" x="6007100" y="4797425"/>
          <p14:tracePt t="9564" x="6043613" y="4732338"/>
          <p14:tracePt t="9645" x="6053138" y="4714875"/>
          <p14:tracePt t="9654" x="6053138" y="4697413"/>
          <p14:tracePt t="9661" x="6062663" y="4668838"/>
          <p14:tracePt t="9670" x="6080125" y="4651375"/>
          <p14:tracePt t="9676" x="6099175" y="4624388"/>
          <p14:tracePt t="9685" x="6099175" y="4605338"/>
          <p14:tracePt t="9692" x="6099175" y="4568825"/>
          <p14:tracePt t="9702" x="6099175" y="4541838"/>
          <p14:tracePt t="9708" x="6099175" y="4514850"/>
          <p14:tracePt t="9721" x="6099175" y="4495800"/>
          <p14:tracePt t="9724" x="6099175" y="4468813"/>
          <p14:tracePt t="9733" x="6099175" y="4449763"/>
          <p14:tracePt t="9740" x="6099175" y="4422775"/>
          <p14:tracePt t="9757" x="6089650" y="4376738"/>
          <p14:tracePt t="9764" x="6080125" y="4349750"/>
          <p14:tracePt t="9772" x="6062663" y="4303713"/>
          <p14:tracePt t="9790" x="6026150" y="4276725"/>
          <p14:tracePt t="9796" x="6007100" y="4259263"/>
          <p14:tracePt t="9806" x="5989638" y="4240213"/>
          <p14:tracePt t="9812" x="5972175" y="4232275"/>
          <p14:tracePt t="9821" x="5926138" y="4213225"/>
          <p14:tracePt t="9828" x="5926138" y="4203700"/>
          <p14:tracePt t="9835" x="5916613" y="4195763"/>
          <p14:tracePt t="9843" x="5889625" y="4176713"/>
          <p14:tracePt t="9853" x="5880100" y="4176713"/>
          <p14:tracePt t="9859" x="5870575" y="4159250"/>
          <p14:tracePt t="9869" x="5853113" y="4122738"/>
          <p14:tracePt t="9885" x="5843588" y="4094163"/>
          <p14:tracePt t="9893" x="5834063" y="4067175"/>
          <p14:tracePt t="9900" x="5816600" y="4049713"/>
          <p14:tracePt t="9908" x="5807075" y="4040188"/>
          <p14:tracePt t="9916" x="5797550" y="4021138"/>
          <p14:tracePt t="9923" x="5789613" y="3984625"/>
          <p14:tracePt t="9939" x="5780088" y="3967163"/>
          <p14:tracePt t="9947" x="5780088" y="3948113"/>
          <p14:tracePt t="9955" x="5780088" y="3930650"/>
          <p14:tracePt t="9963" x="5761038" y="3911600"/>
          <p14:tracePt t="9972" x="5743575" y="3894138"/>
          <p14:tracePt t="9979" x="5734050" y="3875088"/>
          <p14:tracePt t="9996" x="5724525" y="3848100"/>
          <p14:tracePt t="10012" x="5716588" y="3830638"/>
          <p14:tracePt t="10023" x="5707063" y="3821113"/>
          <p14:tracePt t="10029" x="5707063" y="3811588"/>
          <p14:tracePt t="10038" x="5707063" y="3803650"/>
          <p14:tracePt t="10059" x="5707063" y="3794125"/>
          <p14:tracePt t="10067" x="5697538" y="3794125"/>
          <p14:tracePt t="10075" x="5688013" y="3784600"/>
          <p14:tracePt t="10084" x="5688013" y="3775075"/>
          <p14:tracePt t="10091" x="5670550" y="3757613"/>
          <p14:tracePt t="10100" x="5661025" y="3748088"/>
          <p14:tracePt t="10107" x="5653088" y="3738563"/>
          <p14:tracePt t="10116" x="5634038" y="3711575"/>
          <p14:tracePt t="10123" x="5616575" y="3702050"/>
          <p14:tracePt t="10133" x="5597525" y="3684588"/>
          <p14:tracePt t="10142" x="5580063" y="3665538"/>
          <p14:tracePt t="10149" x="5570538" y="3657600"/>
          <p14:tracePt t="10159" x="5551488" y="3648075"/>
          <p14:tracePt t="10165" x="5534025" y="3638550"/>
          <p14:tracePt t="10175" x="5524500" y="3621088"/>
          <p14:tracePt t="10181" x="5497513" y="3602038"/>
          <p14:tracePt t="10191" x="5470525" y="3592513"/>
          <p14:tracePt t="10196" x="5441950" y="3575050"/>
          <p14:tracePt t="10207" x="5424488" y="3565525"/>
          <p14:tracePt t="10211" x="5424488" y="3556000"/>
          <p14:tracePt t="10221" x="5387975" y="3529013"/>
          <p14:tracePt t="10227" x="5351463" y="3502025"/>
          <p14:tracePt t="10243" x="5341938" y="3502025"/>
          <p14:tracePt t="10251" x="5324475" y="3492500"/>
          <p14:tracePt t="10259" x="5314950" y="3482975"/>
          <p14:tracePt t="10405" x="5314950" y="3475038"/>
          <p14:tracePt t="10414" x="5314950" y="3455988"/>
          <p14:tracePt t="10430" x="5334000" y="3438525"/>
          <p14:tracePt t="10557" x="5341938" y="3429000"/>
          <p14:tracePt t="10581" x="5360988" y="3392488"/>
          <p14:tracePt t="10597" x="5368925" y="3382963"/>
          <p14:tracePt t="10605" x="5387975" y="3365500"/>
          <p14:tracePt t="10612" x="5405438" y="3346450"/>
          <p14:tracePt t="10629" x="5434013" y="3328988"/>
          <p14:tracePt t="10636" x="5441950" y="3309938"/>
          <p14:tracePt t="10645" x="5451475" y="3302000"/>
          <p14:tracePt t="10656" x="5470525" y="3282950"/>
          <p14:tracePt t="10659" x="5487988" y="3265488"/>
          <p14:tracePt t="10669" x="5497513" y="3255963"/>
          <p14:tracePt t="10676" x="5514975" y="3246438"/>
          <p14:tracePt t="10797" x="5524500" y="3246438"/>
          <p14:tracePt t="10845" x="5534025" y="3246438"/>
          <p14:tracePt t="10854" x="5534025" y="3255963"/>
          <p14:tracePt t="10872" x="5534025" y="3265488"/>
          <p14:tracePt t="10940" x="5534025" y="3282950"/>
          <p14:tracePt t="10948" x="5534025" y="3292475"/>
          <p14:tracePt t="10955" x="5534025" y="3302000"/>
          <p14:tracePt t="10963" x="5534025" y="3309938"/>
          <p14:tracePt t="10980" x="5543550" y="3338513"/>
          <p14:tracePt t="10987" x="5551488" y="3346450"/>
          <p14:tracePt t="11077" x="5561013" y="3355975"/>
          <p14:tracePt t="11101" x="5570538" y="3355975"/>
          <p14:tracePt t="11118" x="5588000" y="3355975"/>
          <p14:tracePt t="11142" x="5597525" y="3355975"/>
          <p14:tracePt t="11159" x="5607050" y="3355975"/>
          <p14:tracePt t="11183" x="5616575" y="3338513"/>
          <p14:tracePt t="11229" x="5616575" y="3328988"/>
          <p14:tracePt t="11237" x="5624513" y="3319463"/>
          <p14:tracePt t="11252" x="5634038" y="3309938"/>
          <p14:tracePt t="11276" x="5634038" y="3302000"/>
          <p14:tracePt t="11294" x="5634038" y="3292475"/>
          <p14:tracePt t="11300" x="5634038" y="3273425"/>
          <p14:tracePt t="11309" x="5634038" y="3265488"/>
          <p14:tracePt t="11326" x="5634038" y="3255963"/>
          <p14:tracePt t="11413" x="5634038" y="3246438"/>
          <p14:tracePt t="11445" x="5634038" y="3228975"/>
          <p14:tracePt t="11476" x="5624513" y="3219450"/>
          <p14:tracePt t="11492" x="5616575" y="3219450"/>
          <p14:tracePt t="11500" x="5607050" y="3219450"/>
          <p14:tracePt t="11508" x="5588000" y="3219450"/>
          <p14:tracePt t="11516" x="5561013" y="3219450"/>
          <p14:tracePt t="11523" x="5543550" y="3219450"/>
          <p14:tracePt t="11531" x="5497513" y="3219450"/>
          <p14:tracePt t="11539" x="5461000" y="3219450"/>
          <p14:tracePt t="11547" x="5434013" y="3219450"/>
          <p14:tracePt t="11557" x="5360988" y="3219450"/>
          <p14:tracePt t="11565" x="5314950" y="3219450"/>
          <p14:tracePt t="11573" x="5260975" y="3246438"/>
          <p14:tracePt t="11581" x="5178425" y="3255963"/>
          <p14:tracePt t="11589" x="5086350" y="3282950"/>
          <p14:tracePt t="11597" x="5005388" y="3309938"/>
          <p14:tracePt t="11606" x="4895850" y="3319463"/>
          <p14:tracePt t="11612" x="4813300" y="3365500"/>
          <p14:tracePt t="11620" x="4749800" y="3375025"/>
          <p14:tracePt t="11628" x="4695825" y="3375025"/>
          <p14:tracePt t="11636" x="4659313" y="3382963"/>
          <p14:tracePt t="11644" x="4622800" y="3411538"/>
          <p14:tracePt t="11653" x="4594225" y="3411538"/>
          <p14:tracePt t="11660" x="4586288" y="3411538"/>
          <p14:tracePt t="11667" x="4567238" y="3419475"/>
          <p14:tracePt t="11676" x="4549775" y="3419475"/>
          <p14:tracePt t="11684" x="4521200" y="3419475"/>
          <p14:tracePt t="11692" x="4513263" y="3419475"/>
          <p14:tracePt t="11701" x="4476750" y="3419475"/>
          <p14:tracePt t="11708" x="4448175" y="3419475"/>
          <p14:tracePt t="11717" x="4413250" y="3419475"/>
          <p14:tracePt t="11725" x="4367213" y="3419475"/>
          <p14:tracePt t="11732" x="4311650" y="3419475"/>
          <p14:tracePt t="11741" x="4294188" y="3419475"/>
          <p14:tracePt t="11747" x="4257675" y="3419475"/>
          <p14:tracePt t="11756" x="4211638" y="3419475"/>
          <p14:tracePt t="11763" x="4194175" y="3419475"/>
          <p14:tracePt t="11772" x="4175125" y="3419475"/>
          <p14:tracePt t="11779" x="4165600" y="3419475"/>
          <p14:tracePt t="11869" x="4157663" y="3411538"/>
          <p14:tracePt t="11902" x="4157663" y="3402013"/>
          <p14:tracePt t="11907" x="4157663" y="3382963"/>
          <p14:tracePt t="11923" x="4157663" y="3375025"/>
          <p14:tracePt t="11940" x="4165600" y="3355975"/>
          <p14:tracePt t="12013" x="4165600" y="3338513"/>
          <p14:tracePt t="12022" x="4165600" y="3328988"/>
          <p14:tracePt t="12047" x="4165600" y="3319463"/>
          <p14:tracePt t="12054" x="4165600" y="3292475"/>
          <p14:tracePt t="12060" x="4165600" y="3282950"/>
          <p14:tracePt t="12083" x="4165600" y="3265488"/>
          <p14:tracePt t="12100" x="4157663" y="3255963"/>
          <p14:tracePt t="12140" x="4148138" y="3246438"/>
          <p14:tracePt t="12551" x="4148138" y="3236913"/>
          <p14:tracePt t="12556" x="4148138" y="3219450"/>
          <p14:tracePt t="12564" x="4148138" y="3209925"/>
          <p14:tracePt t="12572" x="4148138" y="3200400"/>
          <p14:tracePt t="12580" x="4148138" y="3192463"/>
          <p14:tracePt t="12614" x="4148138" y="3182938"/>
          <p14:tracePt t="13014" x="4148138" y="3163888"/>
          <p14:tracePt t="13027" x="4148138" y="3155950"/>
          <p14:tracePt t="13036" x="4148138" y="3136900"/>
          <p14:tracePt t="13043" x="4148138" y="3127375"/>
          <p14:tracePt t="13068" x="4148138" y="3119438"/>
          <p14:tracePt t="13084" x="4138613" y="3100388"/>
          <p14:tracePt t="13108" x="4129088" y="3090863"/>
          <p14:tracePt t="13132" x="4129088" y="3082925"/>
          <p14:tracePt t="13155" x="4129088" y="3054350"/>
          <p14:tracePt t="13171" x="4129088" y="3046413"/>
          <p14:tracePt t="13179" x="4129088" y="3036888"/>
          <p14:tracePt t="13187" x="4129088" y="3009900"/>
          <p14:tracePt t="13197" x="4129088" y="2990850"/>
          <p14:tracePt t="13205" x="4129088" y="2963863"/>
          <p14:tracePt t="13216" x="4129088" y="2954338"/>
          <p14:tracePt t="13221" x="4129088" y="2946400"/>
          <p14:tracePt t="13231" x="4121150" y="2900363"/>
          <p14:tracePt t="13236" x="4121150" y="2881313"/>
          <p14:tracePt t="13245" x="4121150" y="2854325"/>
          <p14:tracePt t="13252" x="4121150" y="2827338"/>
          <p14:tracePt t="13260" x="4121150" y="2808288"/>
          <p14:tracePt t="13268" x="4111625" y="2771775"/>
          <p14:tracePt t="13284" x="4111625" y="2754313"/>
          <p14:tracePt t="13292" x="4111625" y="2727325"/>
          <p14:tracePt t="13301" x="4111625" y="2717800"/>
          <p14:tracePt t="13308" x="4111625" y="2690813"/>
          <p14:tracePt t="13318" x="4111625" y="2671763"/>
          <p14:tracePt t="13324" x="4111625" y="2644775"/>
          <p14:tracePt t="13333" x="4111625" y="2625725"/>
          <p14:tracePt t="13340" x="4111625" y="2617788"/>
          <p14:tracePt t="13347" x="4111625" y="2589213"/>
          <p14:tracePt t="13355" x="4111625" y="2581275"/>
          <p14:tracePt t="13363" x="4111625" y="2554288"/>
          <p14:tracePt t="13371" x="4111625" y="2544763"/>
          <p14:tracePt t="13380" x="4111625" y="2535238"/>
          <p14:tracePt t="13389" x="4111625" y="2498725"/>
          <p14:tracePt t="13402" x="4111625" y="2481263"/>
          <p14:tracePt t="13405" x="4111625" y="2471738"/>
          <p14:tracePt t="13413" x="4111625" y="2452688"/>
          <p14:tracePt t="13422" x="4111625" y="2416175"/>
          <p14:tracePt t="13432" x="4111625" y="2408238"/>
          <p14:tracePt t="13436" x="4102100" y="2371725"/>
          <p14:tracePt t="13444" x="4102100" y="2352675"/>
          <p14:tracePt t="13451" x="4102100" y="2343150"/>
          <p14:tracePt t="13459" x="4094163" y="2306638"/>
          <p14:tracePt t="13467" x="4084638" y="2306638"/>
          <p14:tracePt t="13475" x="4084638" y="2279650"/>
          <p14:tracePt t="13483" x="4084638" y="2270125"/>
          <p14:tracePt t="13491" x="4084638" y="2243138"/>
          <p14:tracePt t="13500" x="4084638" y="2225675"/>
          <p14:tracePt t="13507" x="4084638" y="2197100"/>
          <p14:tracePt t="13516" x="4084638" y="2179638"/>
          <p14:tracePt t="13523" x="4084638" y="2152650"/>
          <p14:tracePt t="13533" x="4084638" y="2133600"/>
          <p14:tracePt t="13539" x="4084638" y="2089150"/>
          <p14:tracePt t="13548" x="4084638" y="2070100"/>
          <p14:tracePt t="13555" x="4094163" y="2043113"/>
          <p14:tracePt t="13564" x="4094163" y="2016125"/>
          <p14:tracePt t="13572" x="4102100" y="1979613"/>
          <p14:tracePt t="13580" x="4121150" y="1960563"/>
          <p14:tracePt t="13588" x="4121150" y="1933575"/>
          <p14:tracePt t="13596" x="4129088" y="1906588"/>
          <p14:tracePt t="13604" x="4129088" y="1887538"/>
          <p14:tracePt t="13612" x="4129088" y="1860550"/>
          <p14:tracePt t="13620" x="4148138" y="1824038"/>
          <p14:tracePt t="13627" x="4148138" y="1804988"/>
          <p14:tracePt t="13643" x="4148138" y="1768475"/>
          <p14:tracePt t="13651" x="4148138" y="1760538"/>
          <p14:tracePt t="13659" x="4148138" y="1751013"/>
          <p14:tracePt t="13667" x="4148138" y="1741488"/>
          <p14:tracePt t="13675" x="4148138" y="1714500"/>
          <p14:tracePt t="13683" x="4148138" y="1704975"/>
          <p14:tracePt t="13700" x="4148138" y="1687513"/>
          <p14:tracePt t="13708" x="4148138" y="1677988"/>
          <p14:tracePt t="13732" x="4148138" y="1668463"/>
          <p14:tracePt t="14117" x="4129088" y="1660525"/>
          <p14:tracePt t="14125" x="4075113" y="1677988"/>
          <p14:tracePt t="14134" x="4057650" y="1687513"/>
          <p14:tracePt t="14140" x="4011613" y="1697038"/>
          <p14:tracePt t="14148" x="3975100" y="1704975"/>
          <p14:tracePt t="14156" x="3956050" y="1704975"/>
          <p14:tracePt t="14164" x="3911600" y="1724025"/>
          <p14:tracePt t="14172" x="3902075" y="1724025"/>
          <p14:tracePt t="14180" x="3883025" y="1724025"/>
          <p14:tracePt t="14188" x="3865563" y="1731963"/>
          <p14:tracePt t="14253" x="3846513" y="1731963"/>
          <p14:tracePt t="14381" x="3838575" y="1731963"/>
          <p14:tracePt t="14429" x="3829050" y="1741488"/>
          <p14:tracePt t="14492" x="3865563" y="1741488"/>
          <p14:tracePt t="14502" x="3948113" y="1760538"/>
          <p14:tracePt t="14508" x="4038600" y="1787525"/>
          <p14:tracePt t="14517" x="4148138" y="1797050"/>
          <p14:tracePt t="14524" x="4248150" y="1814513"/>
          <p14:tracePt t="14535" x="4357688" y="1824038"/>
          <p14:tracePt t="14540" x="4467225" y="1851025"/>
          <p14:tracePt t="14549" x="4586288" y="1851025"/>
          <p14:tracePt t="14555" x="4659313" y="1851025"/>
          <p14:tracePt t="14564" x="4786313" y="1870075"/>
          <p14:tracePt t="14571" x="4895850" y="1870075"/>
          <p14:tracePt t="14579" x="4968875" y="1870075"/>
          <p14:tracePt t="14587" x="5041900" y="1870075"/>
          <p14:tracePt t="14596" x="5122863" y="1878013"/>
          <p14:tracePt t="14603" x="5151438" y="1878013"/>
          <p14:tracePt t="14612" x="5159375" y="1878013"/>
          <p14:tracePt t="14643" x="5178425" y="1878013"/>
          <p14:tracePt t="14651" x="5205413" y="1878013"/>
          <p14:tracePt t="14659" x="5251450" y="1887538"/>
          <p14:tracePt t="14667" x="5305425" y="1887538"/>
          <p14:tracePt t="14676" x="5368925" y="1914525"/>
          <p14:tracePt t="14685" x="5434013" y="1924050"/>
          <p14:tracePt t="14692" x="5543550" y="1924050"/>
          <p14:tracePt t="14701" x="5653088" y="1943100"/>
          <p14:tracePt t="14708" x="5780088" y="1943100"/>
          <p14:tracePt t="14718" x="5926138" y="1943100"/>
          <p14:tracePt t="14724" x="6072188" y="1943100"/>
          <p14:tracePt t="14734" x="6218238" y="1943100"/>
          <p14:tracePt t="14739" x="6362700" y="1943100"/>
          <p14:tracePt t="14747" x="6472238" y="1943100"/>
          <p14:tracePt t="14755" x="6545263" y="1943100"/>
          <p14:tracePt t="14763" x="6581775" y="1943100"/>
          <p14:tracePt t="14771" x="6600825" y="1943100"/>
          <p14:tracePt t="14787" x="6610350" y="1943100"/>
          <p14:tracePt t="14892" x="6645275" y="1943100"/>
          <p14:tracePt t="14900" x="6718300" y="1943100"/>
          <p14:tracePt t="14908" x="6846888" y="1960563"/>
          <p14:tracePt t="14917" x="6983413" y="1987550"/>
          <p14:tracePt t="14924" x="7110413" y="1997075"/>
          <p14:tracePt t="14936" x="7239000" y="2016125"/>
          <p14:tracePt t="14940" x="7366000" y="2033588"/>
          <p14:tracePt t="14949" x="7485063" y="2060575"/>
          <p14:tracePt t="14956" x="7575550" y="2060575"/>
          <p14:tracePt t="14967" x="7685088" y="2060575"/>
          <p14:tracePt t="14971" x="7721600" y="2060575"/>
          <p14:tracePt t="14979" x="7731125" y="2060575"/>
          <p14:tracePt t="14995" x="7740650" y="2060575"/>
          <p14:tracePt t="15027" x="7748588" y="2060575"/>
          <p14:tracePt t="15043" x="7748588" y="2052638"/>
          <p14:tracePt t="15052" x="7740650" y="2033588"/>
          <p14:tracePt t="15067" x="7731125" y="2024063"/>
          <p14:tracePt t="15084" x="7721600" y="2016125"/>
          <p14:tracePt t="15126" x="7704138" y="2016125"/>
          <p14:tracePt t="15141" x="7694613" y="2016125"/>
          <p14:tracePt t="15149" x="7675563" y="2016125"/>
          <p14:tracePt t="15157" x="7658100" y="2016125"/>
          <p14:tracePt t="15165" x="7639050" y="2024063"/>
          <p14:tracePt t="15172" x="7621588" y="2024063"/>
          <p14:tracePt t="15180" x="7594600" y="2024063"/>
          <p14:tracePt t="15190" x="7575550" y="2033588"/>
          <p14:tracePt t="15196" x="7539038" y="2043113"/>
          <p14:tracePt t="15204" x="7512050" y="2043113"/>
          <p14:tracePt t="15212" x="7494588" y="2070100"/>
          <p14:tracePt t="15221" x="7448550" y="2079625"/>
          <p14:tracePt t="15237" x="7429500" y="2079625"/>
          <p14:tracePt t="15245" x="7421563" y="2079625"/>
          <p14:tracePt t="15303" x="7412038" y="2079625"/>
          <p14:tracePt t="15319" x="7402513" y="2060575"/>
          <p14:tracePt t="15326" x="7402513" y="2033588"/>
          <p14:tracePt t="15333" x="7402513" y="2024063"/>
          <p14:tracePt t="15340" x="7402513" y="2016125"/>
          <p14:tracePt t="15351" x="7402513" y="1997075"/>
          <p14:tracePt t="15355" x="7402513" y="1987550"/>
          <p14:tracePt t="15379" x="7402513" y="1979613"/>
          <p14:tracePt t="15485" x="7402513" y="2006600"/>
          <p14:tracePt t="15493" x="7402513" y="2033588"/>
          <p14:tracePt t="15503" x="7402513" y="2070100"/>
          <p14:tracePt t="15509" x="7402513" y="2106613"/>
          <p14:tracePt t="15520" x="7402513" y="2143125"/>
          <p14:tracePt t="15524" x="7402513" y="2197100"/>
          <p14:tracePt t="15537" x="7421563" y="2243138"/>
          <p14:tracePt t="15540" x="7421563" y="2298700"/>
          <p14:tracePt t="15551" x="7429500" y="2362200"/>
          <p14:tracePt t="15556" x="7429500" y="2435225"/>
          <p14:tracePt t="15566" x="7429500" y="2508250"/>
          <p14:tracePt t="15572" x="7429500" y="2598738"/>
          <p14:tracePt t="15580" x="7429500" y="2690813"/>
          <p14:tracePt t="15588" x="7429500" y="2781300"/>
          <p14:tracePt t="15596" x="7429500" y="2873375"/>
          <p14:tracePt t="15604" x="7429500" y="2963863"/>
          <p14:tracePt t="15612" x="7429500" y="3063875"/>
          <p14:tracePt t="15620" x="7429500" y="3119438"/>
          <p14:tracePt t="15628" x="7429500" y="3192463"/>
          <p14:tracePt t="15636" x="7429500" y="3228975"/>
          <p14:tracePt t="15644" x="7429500" y="3282950"/>
          <p14:tracePt t="15652" x="7429500" y="3319463"/>
          <p14:tracePt t="15660" x="7429500" y="3328988"/>
          <p14:tracePt t="15668" x="7429500" y="3338513"/>
          <p14:tracePt t="15676" x="7429500" y="3346450"/>
          <p14:tracePt t="15813" x="7429500" y="3355975"/>
          <p14:tracePt t="15861" x="7429500" y="3365500"/>
          <p14:tracePt t="15877" x="7429500" y="3375025"/>
          <p14:tracePt t="15888" x="7421563" y="3382963"/>
          <p14:tracePt t="15900" x="7412038" y="3382963"/>
          <p14:tracePt t="15908" x="7402513" y="3392488"/>
          <p14:tracePt t="15925" x="7392988" y="3402013"/>
          <p14:tracePt t="15938" x="7385050" y="3411538"/>
          <p14:tracePt t="15941" x="7375525" y="3419475"/>
          <p14:tracePt t="15954" x="7366000" y="3438525"/>
          <p14:tracePt t="15956" x="7348538" y="3446463"/>
          <p14:tracePt t="15966" x="7339013" y="3455988"/>
          <p14:tracePt t="15971" x="7319963" y="3475038"/>
          <p14:tracePt t="15980" x="7312025" y="3475038"/>
          <p14:tracePt t="15995" x="7302500" y="3482975"/>
          <p14:tracePt t="16003" x="7292975" y="3482975"/>
          <p14:tracePt t="16012" x="7292975" y="3492500"/>
          <p14:tracePt t="16052" x="7283450" y="3502025"/>
          <p14:tracePt t="16060" x="7275513" y="3502025"/>
          <p14:tracePt t="16068" x="7265988" y="3502025"/>
          <p14:tracePt t="16076" x="7248525" y="3502025"/>
          <p14:tracePt t="16084" x="7229475" y="3502025"/>
          <p14:tracePt t="16092" x="7219950" y="3502025"/>
          <p14:tracePt t="16100" x="7212013" y="3502025"/>
          <p14:tracePt t="16108" x="7175500" y="3502025"/>
          <p14:tracePt t="16119" x="7138988" y="3502025"/>
          <p14:tracePt t="16124" x="7083425" y="3502025"/>
          <p14:tracePt t="16134" x="7010400" y="3502025"/>
          <p14:tracePt t="16140" x="6937375" y="3502025"/>
          <p14:tracePt t="16148" x="6827838" y="3502025"/>
          <p14:tracePt t="16156" x="6746875" y="3502025"/>
          <p14:tracePt t="16164" x="6691313" y="3502025"/>
          <p14:tracePt t="16172" x="6654800" y="3502025"/>
          <p14:tracePt t="16180" x="6645275" y="3502025"/>
          <p14:tracePt t="16190" x="6637338" y="3502025"/>
          <p14:tracePt t="16352" x="6654800" y="3502025"/>
          <p14:tracePt t="16358" x="6673850" y="3502025"/>
          <p14:tracePt t="16369" x="6700838" y="3502025"/>
          <p14:tracePt t="16374" x="6727825" y="3502025"/>
          <p14:tracePt t="16380" x="6746875" y="3502025"/>
          <p14:tracePt t="16388" x="6773863" y="3492500"/>
          <p14:tracePt t="16396" x="6783388" y="3482975"/>
          <p14:tracePt t="16404" x="6800850" y="3482975"/>
          <p14:tracePt t="16411" x="6827838" y="3465513"/>
          <p14:tracePt t="16420" x="6837363" y="3455988"/>
          <p14:tracePt t="16427" x="6856413" y="3438525"/>
          <p14:tracePt t="16437" x="6873875" y="3429000"/>
          <p14:tracePt t="16443" x="6883400" y="3419475"/>
          <p14:tracePt t="16451" x="6892925" y="3411538"/>
          <p14:tracePt t="16459" x="6900863" y="3402013"/>
          <p14:tracePt t="16467" x="6919913" y="3392488"/>
          <p14:tracePt t="16535" x="6929438" y="3375025"/>
          <p14:tracePt t="16555" x="6956425" y="3365500"/>
          <p14:tracePt t="16579" x="6964363" y="3365500"/>
          <p14:tracePt t="16957" x="6973888" y="3365500"/>
          <p14:tracePt t="16965" x="6964363" y="3375025"/>
          <p14:tracePt t="16974" x="6956425" y="3375025"/>
          <p14:tracePt t="16981" x="6946900" y="3382963"/>
          <p14:tracePt t="16989" x="6910388" y="3402013"/>
          <p14:tracePt t="16996" x="6900863" y="3411538"/>
          <p14:tracePt t="17004" x="6883400" y="3419475"/>
          <p14:tracePt t="17012" x="6856413" y="3429000"/>
          <p14:tracePt t="17028" x="6827838" y="3438525"/>
          <p14:tracePt t="17189" x="6827838" y="3446463"/>
          <p14:tracePt t="17213" x="6827838" y="3465513"/>
          <p14:tracePt t="17229" x="6856413" y="3475038"/>
          <p14:tracePt t="17240" x="6864350" y="3475038"/>
          <p14:tracePt t="17243" x="6900863" y="3475038"/>
          <p14:tracePt t="17252" x="6910388" y="3475038"/>
          <p14:tracePt t="17259" x="6919913" y="3475038"/>
          <p14:tracePt t="17268" x="6937375" y="3475038"/>
          <p14:tracePt t="17486" x="6937375" y="3482975"/>
          <p14:tracePt t="17565" x="6919913" y="3482975"/>
          <p14:tracePt t="17573" x="6910388" y="3482975"/>
          <p14:tracePt t="17581" x="6900863" y="3482975"/>
          <p14:tracePt t="17589" x="6892925" y="3482975"/>
          <p14:tracePt t="17597" x="6883400" y="3482975"/>
          <p14:tracePt t="17605" x="6873875" y="3482975"/>
          <p14:tracePt t="17612" x="6864350" y="3482975"/>
          <p14:tracePt t="17621" x="6856413" y="3482975"/>
          <p14:tracePt t="17651" x="6837363" y="3482975"/>
          <p14:tracePt t="18128" x="6827838" y="3502025"/>
          <p14:tracePt t="18159" x="6827838" y="3529013"/>
          <p14:tracePt t="18181" x="6827838" y="3538538"/>
          <p14:tracePt t="18197" x="6827838" y="3548063"/>
          <p14:tracePt t="18619" x="6837363" y="3538538"/>
          <p14:tracePt t="18636" x="6856413" y="3538538"/>
          <p14:tracePt t="18643" x="6864350" y="3529013"/>
          <p14:tracePt t="19107" x="6892925" y="3529013"/>
          <p14:tracePt t="19116" x="6910388" y="3529013"/>
          <p14:tracePt t="19124" x="6919913" y="3529013"/>
          <p14:tracePt t="19132" x="6929438" y="3519488"/>
          <p14:tracePt t="19139" x="6946900" y="3502025"/>
          <p14:tracePt t="19147" x="6956425" y="3492500"/>
          <p14:tracePt t="19157" x="6964363" y="3482975"/>
          <p14:tracePt t="19179" x="6964363" y="3475038"/>
          <p14:tracePt t="19453" x="6964363" y="3492500"/>
          <p14:tracePt t="19469" x="6964363" y="3502025"/>
          <p14:tracePt t="19501" x="6964363" y="3511550"/>
          <p14:tracePt t="19518" x="6956425" y="3511550"/>
          <p14:tracePt t="19560" x="6946900" y="3519488"/>
          <p14:tracePt t="19734" x="6956425" y="3511550"/>
          <p14:tracePt t="19750" x="6964363" y="3502025"/>
          <p14:tracePt t="19781" x="6964363" y="3492500"/>
          <p14:tracePt t="21029" x="6973888" y="3492500"/>
          <p14:tracePt t="21053" x="6983413" y="3492500"/>
          <p14:tracePt t="21525" x="6992938" y="3482975"/>
          <p14:tracePt t="21541" x="7010400" y="3465513"/>
          <p14:tracePt t="21557" x="7019925" y="3465513"/>
          <p14:tracePt t="21581" x="7029450" y="3455988"/>
          <p14:tracePt t="21789" x="7037388" y="3455988"/>
          <p14:tracePt t="22013" x="7037388" y="3465513"/>
          <p14:tracePt t="22037" x="7037388" y="3475038"/>
          <p14:tracePt t="22069" x="7037388" y="3492500"/>
          <p14:tracePt t="22108" x="7037388" y="3502025"/>
          <p14:tracePt t="22150" x="7056438" y="3502025"/>
          <p14:tracePt t="22181" x="7065963" y="3502025"/>
          <p14:tracePt t="22237" x="7073900" y="3502025"/>
          <p14:tracePt t="22709" x="7083425" y="3502025"/>
          <p14:tracePt t="22725" x="7102475" y="3502025"/>
          <p14:tracePt t="22734" x="7102475" y="3492500"/>
          <p14:tracePt t="22757" x="7110413" y="3492500"/>
          <p14:tracePt t="22766" x="7119938" y="3482975"/>
          <p14:tracePt t="22789" x="7138988" y="3482975"/>
          <p14:tracePt t="22829" x="7146925" y="3482975"/>
          <p14:tracePt t="22845" x="7156450" y="3482975"/>
          <p14:tracePt t="22861" x="7165975" y="3482975"/>
          <p14:tracePt t="22870" x="7175500" y="3482975"/>
          <p14:tracePt t="22875" x="7183438" y="3482975"/>
          <p14:tracePt t="22899" x="7192963" y="3482975"/>
          <p14:tracePt t="23301" x="7183438" y="3475038"/>
          <p14:tracePt t="23397" x="7175500" y="3465513"/>
          <p14:tracePt t="23508" x="7165975" y="3465513"/>
          <p14:tracePt t="23515" x="7156450" y="3455988"/>
          <p14:tracePt t="24750" x="7175500" y="3455988"/>
          <p14:tracePt t="25910" x="7183438" y="3455988"/>
          <p14:tracePt t="25917" x="7192963" y="3455988"/>
          <p14:tracePt t="25925" x="7202488" y="3455988"/>
          <p14:tracePt t="25941" x="7219950" y="3455988"/>
          <p14:tracePt t="25976" x="7229475" y="3455988"/>
          <p14:tracePt t="25987" x="7239000" y="3455988"/>
          <p14:tracePt t="26003" x="7248525" y="3455988"/>
          <p14:tracePt t="26011" x="7256463" y="3455988"/>
          <p14:tracePt t="26384" x="7265988" y="3446463"/>
          <p14:tracePt t="26461" x="7256463" y="3446463"/>
          <p14:tracePt t="26470" x="7212013" y="3446463"/>
          <p14:tracePt t="26477" x="7156450" y="3446463"/>
          <p14:tracePt t="26487" x="7083425" y="3446463"/>
          <p14:tracePt t="26493" x="6992938" y="3446463"/>
          <p14:tracePt t="26503" x="6919913" y="3446463"/>
          <p14:tracePt t="26508" x="6846888" y="3446463"/>
          <p14:tracePt t="26517" x="6773863" y="3446463"/>
          <p14:tracePt t="26524" x="6673850" y="3446463"/>
          <p14:tracePt t="26536" x="6600825" y="3455988"/>
          <p14:tracePt t="26539" x="6554788" y="3475038"/>
          <p14:tracePt t="26549" x="6500813" y="3475038"/>
          <p14:tracePt t="26555" x="6472238" y="3482975"/>
          <p14:tracePt t="26563" x="6445250" y="3482975"/>
          <p14:tracePt t="26571" x="6427788" y="3482975"/>
          <p14:tracePt t="26579" x="6391275" y="3492500"/>
          <p14:tracePt t="26595" x="6381750" y="3492500"/>
          <p14:tracePt t="26603" x="6354763" y="3492500"/>
          <p14:tracePt t="26612" x="6345238" y="3492500"/>
          <p14:tracePt t="26619" x="6308725" y="3492500"/>
          <p14:tracePt t="26628" x="6291263" y="3502025"/>
          <p14:tracePt t="26636" x="6254750" y="3502025"/>
          <p14:tracePt t="26644" x="6189663" y="3519488"/>
          <p14:tracePt t="26653" x="6153150" y="3519488"/>
          <p14:tracePt t="26660" x="6116638" y="3519488"/>
          <p14:tracePt t="26668" x="6080125" y="3519488"/>
          <p14:tracePt t="26676" x="6053138" y="3519488"/>
          <p14:tracePt t="26684" x="6035675" y="3519488"/>
          <p14:tracePt t="26692" x="6007100" y="3519488"/>
          <p14:tracePt t="26701" x="5999163" y="3519488"/>
          <p14:tracePt t="26708" x="5972175" y="3519488"/>
          <p14:tracePt t="26717" x="5943600" y="3519488"/>
          <p14:tracePt t="26724" x="5899150" y="3519488"/>
          <p14:tracePt t="26733" x="5889625" y="3519488"/>
          <p14:tracePt t="26740" x="5880100" y="3519488"/>
          <p14:tracePt t="28077" x="5862638" y="3519488"/>
          <p14:tracePt t="28093" x="5853113" y="3519488"/>
          <p14:tracePt t="28109" x="5834063" y="3519488"/>
          <p14:tracePt t="28165" x="5826125" y="3519488"/>
          <p14:tracePt t="28197" x="5816600" y="3519488"/>
          <p14:tracePt t="29069" x="5807075" y="3519488"/>
          <p14:tracePt t="29078" x="5797550" y="3519488"/>
          <p14:tracePt t="29109" x="5789613" y="3519488"/>
          <p14:tracePt t="29350" x="5780088" y="3519488"/>
          <p14:tracePt t="29381" x="5780088" y="3511550"/>
          <p14:tracePt t="29517" x="5780088" y="3502025"/>
          <p14:tracePt t="29821" x="5789613" y="3492500"/>
          <p14:tracePt t="30157" x="5797550" y="3492500"/>
          <p14:tracePt t="30189" x="5797550" y="3502025"/>
          <p14:tracePt t="30357" x="5807075" y="3511550"/>
          <p14:tracePt t="30668" x="5816600" y="3511550"/>
          <p14:tracePt t="30701" x="5826125" y="3511550"/>
          <p14:tracePt t="30710" x="5826125" y="3519488"/>
          <p14:tracePt t="30716" x="5826125" y="3529013"/>
          <p14:tracePt t="30726" x="5826125" y="3556000"/>
          <p14:tracePt t="30734" x="5826125" y="3575050"/>
          <p14:tracePt t="30741" x="5826125" y="3602038"/>
          <p14:tracePt t="30752" x="5807075" y="3621088"/>
          <p14:tracePt t="30757" x="5789613" y="3657600"/>
          <p14:tracePt t="30767" x="5770563" y="3684588"/>
          <p14:tracePt t="30773" x="5753100" y="3730625"/>
          <p14:tracePt t="30784" x="5743575" y="3767138"/>
          <p14:tracePt t="30788" x="5716588" y="3811588"/>
          <p14:tracePt t="30796" x="5680075" y="3875088"/>
          <p14:tracePt t="30804" x="5634038" y="3930650"/>
          <p14:tracePt t="30812" x="5561013" y="4030663"/>
          <p14:tracePt t="30820" x="5507038" y="4094163"/>
          <p14:tracePt t="30828" x="5451475" y="4176713"/>
          <p14:tracePt t="30836" x="5378450" y="4259263"/>
          <p14:tracePt t="30844" x="5324475" y="4340225"/>
          <p14:tracePt t="30852" x="5260975" y="4413250"/>
          <p14:tracePt t="30860" x="5205413" y="4505325"/>
          <p14:tracePt t="30868" x="5132388" y="4578350"/>
          <p14:tracePt t="30876" x="5086350" y="4641850"/>
          <p14:tracePt t="30885" x="5032375" y="4705350"/>
          <p14:tracePt t="30892" x="4995863" y="4741863"/>
          <p14:tracePt t="30900" x="4949825" y="4787900"/>
          <p14:tracePt t="30908" x="4922838" y="4833938"/>
          <p14:tracePt t="30916" x="4905375" y="4851400"/>
          <p14:tracePt t="30924" x="4895850" y="4870450"/>
          <p14:tracePt t="30932" x="4868863" y="4906963"/>
          <p14:tracePt t="30941" x="4859338" y="4924425"/>
          <p14:tracePt t="30952" x="4849813" y="4933950"/>
          <p14:tracePt t="30957" x="4840288" y="4951413"/>
          <p14:tracePt t="30968" x="4822825" y="4970463"/>
          <p14:tracePt t="30973" x="4813300" y="4979988"/>
          <p14:tracePt t="30985" x="4803775" y="4997450"/>
          <p14:tracePt t="30991" x="4786313" y="5024438"/>
          <p14:tracePt t="30995" x="4767263" y="5043488"/>
          <p14:tracePt t="31003" x="4759325" y="5053013"/>
          <p14:tracePt t="31011" x="4740275" y="5070475"/>
          <p14:tracePt t="31020" x="4713288" y="5089525"/>
          <p14:tracePt t="31027" x="4703763" y="5106988"/>
          <p14:tracePt t="31035" x="4667250" y="5126038"/>
          <p14:tracePt t="31043" x="4649788" y="5133975"/>
          <p14:tracePt t="31052" x="4622800" y="5170488"/>
          <p14:tracePt t="31060" x="4603750" y="5189538"/>
          <p14:tracePt t="31067" x="4576763" y="5207000"/>
          <p14:tracePt t="31076" x="4567238" y="5226050"/>
          <p14:tracePt t="31084" x="4549775" y="5270500"/>
          <p14:tracePt t="31092" x="4530725" y="5289550"/>
          <p14:tracePt t="31100" x="4513263" y="5307013"/>
          <p14:tracePt t="31108" x="4494213" y="5326063"/>
          <p14:tracePt t="31115" x="4467225" y="5353050"/>
          <p14:tracePt t="31124" x="4467225" y="5362575"/>
          <p14:tracePt t="31132" x="4448175" y="5380038"/>
          <p14:tracePt t="31140" x="4440238" y="5389563"/>
          <p14:tracePt t="31149" x="4430713" y="5399088"/>
          <p14:tracePt t="31165" x="4421188" y="5408613"/>
          <p14:tracePt t="31205" x="4403725" y="5426075"/>
          <p14:tracePt t="31349" x="4384675" y="5445125"/>
          <p14:tracePt t="31355" x="4376738" y="5453063"/>
          <p14:tracePt t="31364" x="4357688" y="5462588"/>
          <p14:tracePt t="31371" x="4340225" y="5472113"/>
          <p14:tracePt t="31382" x="4321175" y="5489575"/>
          <p14:tracePt t="31387" x="4303713" y="5508625"/>
          <p14:tracePt t="31398" x="4284663" y="5518150"/>
          <p14:tracePt t="31405" x="4275138" y="5535613"/>
          <p14:tracePt t="31418" x="4257675" y="5545138"/>
          <p14:tracePt t="31423" x="4238625" y="5562600"/>
          <p14:tracePt t="31429" x="4238625" y="5581650"/>
          <p14:tracePt t="31439" x="4202113" y="5608638"/>
          <p14:tracePt t="31444" x="4194175" y="5635625"/>
          <p14:tracePt t="31468" x="4184650" y="5635625"/>
          <p14:tracePt t="31637" x="4175125" y="5645150"/>
          <p14:tracePt t="31645" x="4175125" y="5654675"/>
          <p14:tracePt t="31652" x="4165600" y="5662613"/>
          <p14:tracePt t="31659" x="4165600" y="5672138"/>
          <p14:tracePt t="31675" x="4165600" y="5681663"/>
          <p14:tracePt t="31950" x="4157663" y="5708650"/>
          <p14:tracePt t="31967" x="4157663" y="5718175"/>
          <p14:tracePt t="31983" x="4157663" y="5727700"/>
          <p14:tracePt t="32000" x="4157663" y="5745163"/>
          <p14:tracePt t="32209" x="4157663" y="5754688"/>
          <p14:tracePt t="32222" x="4157663" y="5764213"/>
          <p14:tracePt t="32237" x="4157663" y="5772150"/>
          <p14:tracePt t="32253" x="4157663" y="5781675"/>
          <p14:tracePt t="32261" x="4157663" y="5791200"/>
          <p14:tracePt t="32284" x="4157663" y="5800725"/>
          <p14:tracePt t="32501" x="4157663" y="5827713"/>
          <p14:tracePt t="32533" x="4157663" y="5837238"/>
          <p14:tracePt t="32757" x="4148138" y="5845175"/>
          <p14:tracePt t="32773" x="4138613" y="5873750"/>
          <p14:tracePt t="32782" x="4129088" y="5881688"/>
          <p14:tracePt t="32804" x="4129088" y="5891213"/>
          <p14:tracePt t="32812" x="4121150" y="5900738"/>
          <p14:tracePt t="32820" x="4121150" y="5910263"/>
          <p14:tracePt t="32836" x="4121150" y="5918200"/>
          <p14:tracePt t="33237" x="4121150" y="5927725"/>
          <p14:tracePt t="34341" x="4111625" y="5927725"/>
          <p14:tracePt t="34413" x="4111625" y="5918200"/>
          <p14:tracePt t="36011" x="4111625" y="5910263"/>
          <p14:tracePt t="36019" x="4111625" y="5881688"/>
          <p14:tracePt t="36027" x="4111625" y="5864225"/>
          <p14:tracePt t="36036" x="4129088" y="5818188"/>
          <p14:tracePt t="36044" x="4129088" y="5808663"/>
          <p14:tracePt t="36052" x="4129088" y="5800725"/>
          <p14:tracePt t="36060" x="4138613" y="5764213"/>
          <p14:tracePt t="36068" x="4148138" y="5735638"/>
          <p14:tracePt t="36076" x="4148138" y="5727700"/>
          <p14:tracePt t="36085" x="4148138" y="5718175"/>
          <p14:tracePt t="36092" x="4148138" y="5681663"/>
          <p14:tracePt t="36108" x="4148138" y="5654675"/>
          <p14:tracePt t="36116" x="4157663" y="5635625"/>
          <p14:tracePt t="36124" x="4157663" y="5599113"/>
          <p14:tracePt t="36133" x="4157663" y="5562600"/>
          <p14:tracePt t="36140" x="4175125" y="5545138"/>
          <p14:tracePt t="36149" x="4184650" y="5499100"/>
          <p14:tracePt t="36156" x="4184650" y="5462588"/>
          <p14:tracePt t="36166" x="4184650" y="5416550"/>
          <p14:tracePt t="36172" x="4184650" y="5380038"/>
          <p14:tracePt t="36181" x="4184650" y="5335588"/>
          <p14:tracePt t="36188" x="4184650" y="5299075"/>
          <p14:tracePt t="36196" x="4184650" y="5253038"/>
          <p14:tracePt t="36204" x="4184650" y="5226050"/>
          <p14:tracePt t="36212" x="4184650" y="5189538"/>
          <p14:tracePt t="36220" x="4184650" y="5143500"/>
          <p14:tracePt t="36228" x="4184650" y="5106988"/>
          <p14:tracePt t="36236" x="4184650" y="5060950"/>
          <p14:tracePt t="36245" x="4184650" y="5033963"/>
          <p14:tracePt t="36252" x="4184650" y="4979988"/>
          <p14:tracePt t="36260" x="4184650" y="4951413"/>
          <p14:tracePt t="36268" x="4184650" y="4933950"/>
          <p14:tracePt t="36276" x="4184650" y="4924425"/>
          <p14:tracePt t="36284" x="4184650" y="4897438"/>
          <p14:tracePt t="36292" x="4184650" y="4870450"/>
          <p14:tracePt t="36300" x="4184650" y="4841875"/>
          <p14:tracePt t="36308" x="4184650" y="4805363"/>
          <p14:tracePt t="36317" x="4165600" y="4778375"/>
          <p14:tracePt t="36324" x="4165600" y="4760913"/>
          <p14:tracePt t="36332" x="4165600" y="4751388"/>
          <p14:tracePt t="36340" x="4165600" y="4732338"/>
          <p14:tracePt t="36350" x="4165600" y="4724400"/>
          <p14:tracePt t="36356" x="4165600" y="4705350"/>
          <p14:tracePt t="36366" x="4165600" y="4668838"/>
          <p14:tracePt t="36382" x="4165600" y="4651375"/>
          <p14:tracePt t="36388" x="4165600" y="4624388"/>
          <p14:tracePt t="36396" x="4165600" y="4605338"/>
          <p14:tracePt t="36404" x="4165600" y="4568825"/>
          <p14:tracePt t="36412" x="4165600" y="4551363"/>
          <p14:tracePt t="36420" x="4165600" y="4522788"/>
          <p14:tracePt t="36428" x="4165600" y="4505325"/>
          <p14:tracePt t="36436" x="4165600" y="4486275"/>
          <p14:tracePt t="36444" x="4165600" y="4459288"/>
          <p14:tracePt t="36452" x="4165600" y="4441825"/>
          <p14:tracePt t="36460" x="4165600" y="4422775"/>
          <p14:tracePt t="36476" x="4165600" y="4395788"/>
          <p14:tracePt t="36492" x="4165600" y="4386263"/>
          <p14:tracePt t="36500" x="4165600" y="4376738"/>
          <p14:tracePt t="36524" x="4165600" y="4359275"/>
          <p14:tracePt t="36567" x="4157663" y="4349750"/>
          <p14:tracePt t="36677" x="4157663" y="4340225"/>
          <p14:tracePt t="36789" x="4138613" y="4332288"/>
          <p14:tracePt t="36801" x="4111625" y="4332288"/>
          <p14:tracePt t="36806" x="4075113" y="4332288"/>
          <p14:tracePt t="36813" x="4021138" y="4332288"/>
          <p14:tracePt t="36820" x="3965575" y="4332288"/>
          <p14:tracePt t="36828" x="3902075" y="4332288"/>
          <p14:tracePt t="36836" x="3865563" y="4332288"/>
          <p14:tracePt t="36843" x="3838575" y="4332288"/>
          <p14:tracePt t="36852" x="3829050" y="4332288"/>
          <p14:tracePt t="36860" x="3819525" y="4332288"/>
          <p14:tracePt t="36884" x="3810000" y="4332288"/>
          <p14:tracePt t="36949" x="3792538" y="4332288"/>
          <p14:tracePt t="36969" x="3775075" y="4332288"/>
          <p14:tracePt t="36982" x="3765550" y="4332288"/>
          <p14:tracePt t="37000" x="3756025" y="4332288"/>
          <p14:tracePt t="37085" x="3783013" y="4332288"/>
          <p14:tracePt t="37093" x="3829050" y="4332288"/>
          <p14:tracePt t="37100" x="3911600" y="4332288"/>
          <p14:tracePt t="37108" x="3992563" y="4359275"/>
          <p14:tracePt t="37117" x="4102100" y="4386263"/>
          <p14:tracePt t="37124" x="4238625" y="4441825"/>
          <p14:tracePt t="37132" x="4348163" y="4505325"/>
          <p14:tracePt t="37140" x="4484688" y="4551363"/>
          <p14:tracePt t="37148" x="4640263" y="4624388"/>
          <p14:tracePt t="37156" x="4749800" y="4668838"/>
          <p14:tracePt t="37168" x="4849813" y="4724400"/>
          <p14:tracePt t="37171" x="4913313" y="4760913"/>
          <p14:tracePt t="37182" x="4959350" y="4797425"/>
          <p14:tracePt t="37187" x="4978400" y="4814888"/>
          <p14:tracePt t="37195" x="4986338" y="4833938"/>
          <p14:tracePt t="37203" x="4986338" y="4851400"/>
          <p14:tracePt t="37212" x="4986338" y="4878388"/>
          <p14:tracePt t="37219" x="4986338" y="4897438"/>
          <p14:tracePt t="37229" x="4986338" y="4914900"/>
          <p14:tracePt t="37235" x="4986338" y="4943475"/>
          <p14:tracePt t="37244" x="4986338" y="4979988"/>
          <p14:tracePt t="37252" x="4986338" y="4997450"/>
          <p14:tracePt t="37260" x="4986338" y="5033963"/>
          <p14:tracePt t="37268" x="4986338" y="5053013"/>
          <p14:tracePt t="37276" x="5014913" y="5097463"/>
          <p14:tracePt t="37284" x="5022850" y="5116513"/>
          <p14:tracePt t="37292" x="5032375" y="5133975"/>
          <p14:tracePt t="37301" x="5049838" y="5180013"/>
          <p14:tracePt t="37308" x="5068888" y="5197475"/>
          <p14:tracePt t="37333" x="5078413" y="5207000"/>
          <p14:tracePt t="37368" x="5078413" y="5216525"/>
          <p14:tracePt t="37381" x="5086350" y="5233988"/>
          <p14:tracePt t="37412" x="5095875" y="5262563"/>
          <p14:tracePt t="37420" x="5132388" y="5289550"/>
          <p14:tracePt t="37428" x="5159375" y="5299075"/>
          <p14:tracePt t="37435" x="5205413" y="5335588"/>
          <p14:tracePt t="37443" x="5287963" y="5353050"/>
          <p14:tracePt t="37451" x="5341938" y="5380038"/>
          <p14:tracePt t="37460" x="5441950" y="5408613"/>
          <p14:tracePt t="37468" x="5514975" y="5408613"/>
          <p14:tracePt t="37476" x="5580063" y="5445125"/>
          <p14:tracePt t="37484" x="5624513" y="5453063"/>
          <p14:tracePt t="37492" x="5680075" y="5453063"/>
          <p14:tracePt t="37500" x="5707063" y="5472113"/>
          <p14:tracePt t="37508" x="5716588" y="5472113"/>
          <p14:tracePt t="37589" x="5724525" y="5472113"/>
          <p14:tracePt t="37605" x="5724525" y="5481638"/>
          <p14:tracePt t="37617" x="5724525" y="5489575"/>
          <p14:tracePt t="37622" x="5724525" y="5499100"/>
          <p14:tracePt t="37628" x="5724525" y="5508625"/>
          <p14:tracePt t="37636" x="5724525" y="5526088"/>
          <p14:tracePt t="37644" x="5716588" y="5554663"/>
          <p14:tracePt t="37660" x="5716588" y="5581650"/>
          <p14:tracePt t="37676" x="5716588" y="5589588"/>
          <p14:tracePt t="37684" x="5707063" y="5608638"/>
          <p14:tracePt t="37700" x="5697538" y="5626100"/>
          <p14:tracePt t="37724" x="5688013" y="5635625"/>
          <p14:tracePt t="37732" x="5680075" y="5635625"/>
          <p14:tracePt t="37740" x="5661025" y="5645150"/>
          <p14:tracePt t="37749" x="5653088" y="5654675"/>
          <p14:tracePt t="37756" x="5624513" y="5681663"/>
          <p14:tracePt t="37765" x="5616575" y="5691188"/>
          <p14:tracePt t="37772" x="5607050" y="5691188"/>
          <p14:tracePt t="37781" x="5588000" y="5699125"/>
          <p14:tracePt t="37787" x="5580063" y="5708650"/>
          <p14:tracePt t="37795" x="5561013" y="5735638"/>
          <p14:tracePt t="37804" x="5543550" y="5754688"/>
          <p14:tracePt t="37820" x="5534025" y="5764213"/>
          <p14:tracePt t="37943" x="5524500" y="5754688"/>
          <p14:tracePt t="37953" x="5524500" y="5718175"/>
          <p14:tracePt t="37956" x="5524500" y="5708650"/>
          <p14:tracePt t="37966" x="5514975" y="5645150"/>
          <p14:tracePt t="37972" x="5514975" y="5589588"/>
          <p14:tracePt t="37982" x="5487988" y="5545138"/>
          <p14:tracePt t="37988" x="5478463" y="5472113"/>
          <p14:tracePt t="37997" x="5478463" y="5416550"/>
          <p14:tracePt t="38004" x="5461000" y="5353050"/>
          <p14:tracePt t="38012" x="5461000" y="5262563"/>
          <p14:tracePt t="38019" x="5451475" y="5189538"/>
          <p14:tracePt t="38027" x="5424488" y="5106988"/>
          <p14:tracePt t="38035" x="5424488" y="5053013"/>
          <p14:tracePt t="38043" x="5424488" y="4979988"/>
          <p14:tracePt t="38052" x="5424488" y="4933950"/>
          <p14:tracePt t="38059" x="5414963" y="4878388"/>
          <p14:tracePt t="38068" x="5414963" y="4841875"/>
          <p14:tracePt t="38076" x="5405438" y="4797425"/>
          <p14:tracePt t="38087" x="5405438" y="4778375"/>
          <p14:tracePt t="38093" x="5405438" y="4751388"/>
          <p14:tracePt t="38100" x="5405438" y="4741863"/>
          <p14:tracePt t="38108" x="5405438" y="4732338"/>
          <p14:tracePt t="38124" x="5405438" y="4724400"/>
          <p14:tracePt t="38141" x="5405438" y="4705350"/>
          <p14:tracePt t="38293" x="5405438" y="4697413"/>
          <p14:tracePt t="38302" x="5414963" y="4697413"/>
          <p14:tracePt t="38309" x="5424488" y="4687888"/>
          <p14:tracePt t="38320" x="5441950" y="4687888"/>
          <p14:tracePt t="38325" x="5461000" y="4687888"/>
          <p14:tracePt t="38336" x="5478463" y="4678363"/>
          <p14:tracePt t="38341" x="5487988" y="4678363"/>
          <p14:tracePt t="38350" x="5507038" y="4660900"/>
          <p14:tracePt t="38366" x="5514975" y="4651375"/>
          <p14:tracePt t="38372" x="5551488" y="4632325"/>
          <p14:tracePt t="38382" x="5561013" y="4624388"/>
          <p14:tracePt t="38388" x="5588000" y="4595813"/>
          <p14:tracePt t="38396" x="5597525" y="4578350"/>
          <p14:tracePt t="38404" x="5607050" y="4559300"/>
          <p14:tracePt t="38412" x="5616575" y="4541838"/>
          <p14:tracePt t="38420" x="5634038" y="4514850"/>
          <p14:tracePt t="38428" x="5643563" y="4505325"/>
          <p14:tracePt t="38438" x="5643563" y="4486275"/>
          <p14:tracePt t="38445" x="5653088" y="4468813"/>
          <p14:tracePt t="38454" x="5653088" y="4459288"/>
          <p14:tracePt t="38460" x="5653088" y="4441825"/>
          <p14:tracePt t="38469" x="5653088" y="4432300"/>
          <p14:tracePt t="38476" x="5653088" y="4422775"/>
          <p14:tracePt t="38501" x="5653088" y="4405313"/>
          <p14:tracePt t="38520" x="5653088" y="4395788"/>
          <p14:tracePt t="38532" x="5653088" y="4386263"/>
          <p14:tracePt t="38548" x="5653088" y="4376738"/>
          <p14:tracePt t="38686" x="5707063" y="4368800"/>
          <p14:tracePt t="38692" x="5816600" y="4368800"/>
          <p14:tracePt t="38703" x="5943600" y="4376738"/>
          <p14:tracePt t="38708" x="6089650" y="4376738"/>
          <p14:tracePt t="38720" x="6199188" y="4376738"/>
          <p14:tracePt t="38724" x="6308725" y="4376738"/>
          <p14:tracePt t="38734" x="6381750" y="4376738"/>
          <p14:tracePt t="38740" x="6418263" y="4376738"/>
          <p14:tracePt t="38812" x="6427788" y="4386263"/>
          <p14:tracePt t="38836" x="6418263" y="4405313"/>
          <p14:tracePt t="38845" x="6408738" y="4422775"/>
          <p14:tracePt t="38854" x="6399213" y="4432300"/>
          <p14:tracePt t="38861" x="6391275" y="4449763"/>
          <p14:tracePt t="38873" x="6381750" y="4459288"/>
          <p14:tracePt t="38889" x="6335713" y="4505325"/>
          <p14:tracePt t="38892" x="6308725" y="4522788"/>
          <p14:tracePt t="38902" x="6281738" y="4587875"/>
          <p14:tracePt t="38907" x="6254750" y="4605338"/>
          <p14:tracePt t="38919" x="6218238" y="4660900"/>
          <p14:tracePt t="38923" x="6153150" y="4751388"/>
          <p14:tracePt t="38934" x="6099175" y="4814888"/>
          <p14:tracePt t="38939" x="6062663" y="4860925"/>
          <p14:tracePt t="38948" x="6007100" y="4943475"/>
          <p14:tracePt t="38955" x="5972175" y="4987925"/>
          <p14:tracePt t="38964" x="5953125" y="5053013"/>
          <p14:tracePt t="38971" x="5899150" y="5116513"/>
          <p14:tracePt t="38980" x="5880100" y="5180013"/>
          <p14:tracePt t="38988" x="5834063" y="5243513"/>
          <p14:tracePt t="38996" x="5807075" y="5307013"/>
          <p14:tracePt t="39004" x="5789613" y="5353050"/>
          <p14:tracePt t="39012" x="5770563" y="5408613"/>
          <p14:tracePt t="39020" x="5761038" y="5435600"/>
          <p14:tracePt t="39028" x="5753100" y="5472113"/>
          <p14:tracePt t="39036" x="5753100" y="5499100"/>
          <p14:tracePt t="39044" x="5753100" y="5518150"/>
          <p14:tracePt t="39051" x="5753100" y="5535613"/>
          <p14:tracePt t="39059" x="5753100" y="5545138"/>
          <p14:tracePt t="39108" x="5753100" y="5554663"/>
          <p14:tracePt t="39116" x="5743575" y="5562600"/>
          <p14:tracePt t="39125" x="5734050" y="5572125"/>
          <p14:tracePt t="39133" x="5734050" y="5581650"/>
          <p14:tracePt t="39141" x="5734050" y="5589588"/>
          <p14:tracePt t="39151" x="5724525" y="5599113"/>
          <p14:tracePt t="39156" x="5724525" y="5608638"/>
          <p14:tracePt t="39166" x="5707063" y="5635625"/>
          <p14:tracePt t="39182" x="5697538" y="5654675"/>
          <p14:tracePt t="39188" x="5688013" y="5672138"/>
          <p14:tracePt t="39204" x="5680075" y="5681663"/>
          <p14:tracePt t="39229" x="5680075" y="5699125"/>
          <p14:tracePt t="39245" x="5670550" y="5708650"/>
          <p14:tracePt t="39254" x="5653088" y="5727700"/>
          <p14:tracePt t="39270" x="5653088" y="5745163"/>
          <p14:tracePt t="39276" x="5643563" y="5764213"/>
          <p14:tracePt t="39308" x="5643563" y="5772150"/>
          <p14:tracePt t="39316" x="5634038" y="5800725"/>
          <p14:tracePt t="39509" x="5634038" y="5764213"/>
          <p14:tracePt t="39519" x="5634038" y="5708650"/>
          <p14:tracePt t="39526" x="5634038" y="5681663"/>
          <p14:tracePt t="39536" x="5634038" y="5626100"/>
          <p14:tracePt t="39540" x="5634038" y="5554663"/>
          <p14:tracePt t="39548" x="5634038" y="5518150"/>
          <p14:tracePt t="39556" x="5634038" y="5445125"/>
          <p14:tracePt t="39566" x="5634038" y="5408613"/>
          <p14:tracePt t="39572" x="5634038" y="5353050"/>
          <p14:tracePt t="39582" x="5634038" y="5289550"/>
          <p14:tracePt t="39588" x="5624513" y="5253038"/>
          <p14:tracePt t="39596" x="5597525" y="5189538"/>
          <p14:tracePt t="39604" x="5597525" y="5143500"/>
          <p14:tracePt t="39615" x="5588000" y="5089525"/>
          <p14:tracePt t="39619" x="5580063" y="5033963"/>
          <p14:tracePt t="39628" x="5561013" y="4987925"/>
          <p14:tracePt t="39635" x="5543550" y="4943475"/>
          <p14:tracePt t="39644" x="5534025" y="4914900"/>
          <p14:tracePt t="39651" x="5534025" y="4870450"/>
          <p14:tracePt t="39659" x="5524500" y="4851400"/>
          <p14:tracePt t="39667" x="5524500" y="4814888"/>
          <p14:tracePt t="39675" x="5514975" y="4787900"/>
          <p14:tracePt t="39683" x="5487988" y="4751388"/>
          <p14:tracePt t="39700" x="5487988" y="4724400"/>
          <p14:tracePt t="39708" x="5487988" y="4714875"/>
          <p14:tracePt t="39716" x="5487988" y="4705350"/>
          <p14:tracePt t="39723" x="5487988" y="4687888"/>
          <p14:tracePt t="39747" x="5487988" y="4678363"/>
          <p14:tracePt t="39755" x="5487988" y="4668838"/>
          <p14:tracePt t="39764" x="5487988" y="4651375"/>
          <p14:tracePt t="39773" x="5487988" y="4641850"/>
          <p14:tracePt t="39781" x="5487988" y="4632325"/>
          <p14:tracePt t="39795" x="5487988" y="4614863"/>
          <p14:tracePt t="39811" x="5478463" y="4595813"/>
          <p14:tracePt t="39956" x="5478463" y="4605338"/>
          <p14:tracePt t="39973" x="5470525" y="4624388"/>
          <p14:tracePt t="40188" x="5470525" y="4632325"/>
          <p14:tracePt t="40208" x="5487988" y="4632325"/>
          <p14:tracePt t="40222" x="5497513" y="4632325"/>
          <p14:tracePt t="40227" x="5507038" y="4632325"/>
          <p14:tracePt t="40237" x="5514975" y="4632325"/>
          <p14:tracePt t="40376" x="5524500" y="4632325"/>
          <p14:tracePt t="40382" x="5524500" y="4641850"/>
          <p14:tracePt t="40389" x="5514975" y="4660900"/>
          <p14:tracePt t="40399" x="5507038" y="4668838"/>
          <p14:tracePt t="40408" x="5478463" y="4687888"/>
          <p14:tracePt t="40423" x="5470525" y="4687888"/>
          <p14:tracePt t="40428" x="5441950" y="4697413"/>
          <p14:tracePt t="40444" x="5424488" y="4705350"/>
          <p14:tracePt t="40452" x="5414963" y="4714875"/>
          <p14:tracePt t="40467" x="5405438" y="4724400"/>
          <p14:tracePt t="40476" x="5397500" y="4724400"/>
          <p14:tracePt t="40484" x="5397500" y="4732338"/>
          <p14:tracePt t="40725" x="5397500" y="4751388"/>
          <p14:tracePt t="40741" x="5397500" y="4760913"/>
          <p14:tracePt t="40749" x="5387975" y="4768850"/>
          <p14:tracePt t="40765" x="5368925" y="4768850"/>
          <p14:tracePt t="40773" x="5360988" y="4778375"/>
          <p14:tracePt t="40782" x="5351463" y="4778375"/>
          <p14:tracePt t="40788" x="5341938" y="4787900"/>
          <p14:tracePt t="40796" x="5334000" y="4797425"/>
          <p14:tracePt t="40828" x="5334000" y="4805363"/>
          <p14:tracePt t="41085" x="5324475" y="4814888"/>
          <p14:tracePt t="41091" x="5324475" y="4833938"/>
          <p14:tracePt t="41108" x="5305425" y="4851400"/>
          <p14:tracePt t="41116" x="5287963" y="4860925"/>
          <p14:tracePt t="41123" x="5268913" y="4870450"/>
          <p14:tracePt t="41132" x="5260975" y="4878388"/>
          <p14:tracePt t="41139" x="5241925" y="4897438"/>
          <p14:tracePt t="41149" x="5224463" y="4906963"/>
          <p14:tracePt t="41164" x="5214938" y="4906963"/>
          <p14:tracePt t="41172" x="5205413" y="4914900"/>
          <p14:tracePt t="41382" x="5224463" y="4897438"/>
          <p14:tracePt t="41389" x="5241925" y="4878388"/>
          <p14:tracePt t="41398" x="5268913" y="4860925"/>
          <p14:tracePt t="41405" x="5314950" y="4814888"/>
          <p14:tracePt t="41415" x="5351463" y="4805363"/>
          <p14:tracePt t="41419" x="5397500" y="4768850"/>
          <p14:tracePt t="41427" x="5424488" y="4751388"/>
          <p14:tracePt t="41435" x="5470525" y="4714875"/>
          <p14:tracePt t="41443" x="5487988" y="4705350"/>
          <p14:tracePt t="41451" x="5514975" y="4687888"/>
          <p14:tracePt t="41459" x="5524500" y="4678363"/>
          <p14:tracePt t="41468" x="5543550" y="4668838"/>
          <p14:tracePt t="41475" x="5551488" y="4660900"/>
          <p14:tracePt t="41492" x="5570538" y="4660900"/>
          <p14:tracePt t="41500" x="5580063" y="4651375"/>
          <p14:tracePt t="41605" x="5597525" y="4651375"/>
          <p14:tracePt t="41617" x="5597525" y="4660900"/>
          <p14:tracePt t="41620" x="5597525" y="4668838"/>
          <p14:tracePt t="41632" x="5616575" y="4687888"/>
          <p14:tracePt t="41638" x="5624513" y="4697413"/>
          <p14:tracePt t="41645" x="5643563" y="4724400"/>
          <p14:tracePt t="41652" x="5661025" y="4732338"/>
          <p14:tracePt t="41660" x="5670550" y="4741863"/>
          <p14:tracePt t="41668" x="5688013" y="4751388"/>
          <p14:tracePt t="41683" x="5707063" y="4778375"/>
          <p14:tracePt t="41837" x="5716588" y="4778375"/>
          <p14:tracePt t="41869" x="5716588" y="4787900"/>
          <p14:tracePt t="41877" x="5716588" y="4797425"/>
          <p14:tracePt t="41891" x="5716588" y="4805363"/>
          <p14:tracePt t="41894" x="5716588" y="4814888"/>
          <p14:tracePt t="41900" x="5716588" y="4833938"/>
          <p14:tracePt t="41911" x="5716588" y="4841875"/>
          <p14:tracePt t="41923" x="5707063" y="4860925"/>
          <p14:tracePt t="41932" x="5697538" y="4878388"/>
          <p14:tracePt t="41940" x="5680075" y="4897438"/>
          <p14:tracePt t="41947" x="5670550" y="4906963"/>
          <p14:tracePt t="41956" x="5653088" y="4933950"/>
          <p14:tracePt t="41964" x="5643563" y="4943475"/>
          <p14:tracePt t="41972" x="5643563" y="4960938"/>
          <p14:tracePt t="41981" x="5624513" y="4979988"/>
          <p14:tracePt t="41988" x="5624513" y="5006975"/>
          <p14:tracePt t="41996" x="5616575" y="5016500"/>
          <p14:tracePt t="42004" x="5616575" y="5033963"/>
          <p14:tracePt t="42012" x="5616575" y="5053013"/>
          <p14:tracePt t="42019" x="5616575" y="5070475"/>
          <p14:tracePt t="42027" x="5616575" y="5097463"/>
          <p14:tracePt t="42035" x="5616575" y="5106988"/>
          <p14:tracePt t="42043" x="5616575" y="5126038"/>
          <p14:tracePt t="42051" x="5616575" y="5133975"/>
          <p14:tracePt t="42059" x="5624513" y="5160963"/>
          <p14:tracePt t="42068" x="5634038" y="5160963"/>
          <p14:tracePt t="42075" x="5653088" y="5170488"/>
          <p14:tracePt t="42084" x="5670550" y="5189538"/>
          <p14:tracePt t="42092" x="5688013" y="5216525"/>
          <p14:tracePt t="42100" x="5697538" y="5216525"/>
          <p14:tracePt t="42108" x="5716588" y="5226050"/>
          <p14:tracePt t="42116" x="5716588" y="5233988"/>
          <p14:tracePt t="42124" x="5724525" y="5243513"/>
          <p14:tracePt t="42132" x="5734050" y="5253038"/>
          <p14:tracePt t="42148" x="5753100" y="5253038"/>
          <p14:tracePt t="42156" x="5761038" y="5262563"/>
          <p14:tracePt t="42172" x="5780088" y="5262563"/>
          <p14:tracePt t="42181" x="5789613" y="5262563"/>
          <p14:tracePt t="42188" x="5807075" y="5262563"/>
          <p14:tracePt t="42196" x="5843588" y="5262563"/>
          <p14:tracePt t="42204" x="5870575" y="5280025"/>
          <p14:tracePt t="42212" x="5880100" y="5280025"/>
          <p14:tracePt t="42220" x="5899150" y="5289550"/>
          <p14:tracePt t="42230" x="5916613" y="5289550"/>
          <p14:tracePt t="42237" x="5926138" y="5299075"/>
          <p14:tracePt t="42245" x="5935663" y="5299075"/>
          <p14:tracePt t="42277" x="5943600" y="5299075"/>
          <p14:tracePt t="42375" x="5953125" y="5307013"/>
          <p14:tracePt t="42389" x="5953125" y="5326063"/>
          <p14:tracePt t="42400" x="5980113" y="5335588"/>
          <p14:tracePt t="42405" x="6016625" y="5343525"/>
          <p14:tracePt t="42415" x="6026150" y="5353050"/>
          <p14:tracePt t="42420" x="6062663" y="5380038"/>
          <p14:tracePt t="42429" x="6080125" y="5399088"/>
          <p14:tracePt t="42435" x="6145213" y="5435600"/>
          <p14:tracePt t="42443" x="6172200" y="5453063"/>
          <p14:tracePt t="42451" x="6218238" y="5472113"/>
          <p14:tracePt t="42459" x="6262688" y="5499100"/>
          <p14:tracePt t="42467" x="6281738" y="5499100"/>
          <p14:tracePt t="42475" x="6291263" y="5508625"/>
          <p14:tracePt t="42484" x="6318250" y="5508625"/>
          <p14:tracePt t="42491" x="6326188" y="5518150"/>
          <p14:tracePt t="43069" x="6326188" y="5535613"/>
          <p14:tracePt t="43083" x="6326188" y="5554663"/>
          <p14:tracePt t="43091" x="6326188" y="5562600"/>
          <p14:tracePt t="43100" x="6326188" y="5572125"/>
          <p14:tracePt t="43116" x="6318250" y="5581650"/>
          <p14:tracePt t="43123" x="6318250" y="5589588"/>
          <p14:tracePt t="43139" x="6318250" y="5599113"/>
          <p14:tracePt t="43147" x="6308725" y="5608638"/>
          <p14:tracePt t="43164" x="6299200" y="5626100"/>
          <p14:tracePt t="43171" x="6291263" y="5635625"/>
          <p14:tracePt t="43182" x="6291263" y="5645150"/>
          <p14:tracePt t="43198" x="6281738" y="5662613"/>
          <p14:tracePt t="43531" x="6272213" y="5672138"/>
          <p14:tracePt t="43885" x="6272213" y="5681663"/>
          <p14:tracePt t="43941" x="6272213" y="5691188"/>
          <p14:tracePt t="43973" x="6262688" y="5708650"/>
          <p14:tracePt t="43989" x="6254750" y="5718175"/>
          <p14:tracePt t="43999" x="6254750" y="5727700"/>
          <p14:tracePt t="44012" x="6254750" y="5735638"/>
          <p14:tracePt t="44043" x="6245225" y="5745163"/>
          <p14:tracePt t="44275" x="6245225" y="5735638"/>
          <p14:tracePt t="44292" x="6245225" y="5727700"/>
          <p14:tracePt t="44300" x="6245225" y="5718175"/>
          <p14:tracePt t="44308" x="6235700" y="5691188"/>
          <p14:tracePt t="44315" x="6235700" y="5672138"/>
          <p14:tracePt t="44323" x="6226175" y="5626100"/>
          <p14:tracePt t="44331" x="6199188" y="5599113"/>
          <p14:tracePt t="44339" x="6199188" y="5581650"/>
          <p14:tracePt t="44348" x="6189663" y="5554663"/>
          <p14:tracePt t="44356" x="6189663" y="5535613"/>
          <p14:tracePt t="44364" x="6189663" y="5489575"/>
          <p14:tracePt t="44373" x="6189663" y="5453063"/>
          <p14:tracePt t="44384" x="6181725" y="5435600"/>
          <p14:tracePt t="44389" x="6172200" y="5380038"/>
          <p14:tracePt t="44400" x="6153150" y="5335588"/>
          <p14:tracePt t="44405" x="6135688" y="5270500"/>
          <p14:tracePt t="44415" x="6135688" y="5216525"/>
          <p14:tracePt t="44420" x="6126163" y="5143500"/>
          <p14:tracePt t="44428" x="6116638" y="5080000"/>
          <p14:tracePt t="44436" x="6072188" y="5016500"/>
          <p14:tracePt t="44444" x="6062663" y="4960938"/>
          <p14:tracePt t="44452" x="6062663" y="4914900"/>
          <p14:tracePt t="44460" x="6026150" y="4841875"/>
          <p14:tracePt t="44468" x="6016625" y="4814888"/>
          <p14:tracePt t="44476" x="5999163" y="4778375"/>
          <p14:tracePt t="44484" x="5999163" y="4751388"/>
          <p14:tracePt t="44492" x="5980113" y="4732338"/>
          <p14:tracePt t="44501" x="5972175" y="4714875"/>
          <p14:tracePt t="44507" x="5972175" y="4705350"/>
          <p14:tracePt t="44515" x="5972175" y="4697413"/>
          <p14:tracePt t="44534" x="5972175" y="4687888"/>
          <p14:tracePt t="44539" x="5972175" y="4678363"/>
          <p14:tracePt t="44555" x="5972175" y="4668838"/>
          <p14:tracePt t="44564" x="5972175" y="4660900"/>
          <p14:tracePt t="44571" x="5972175" y="4651375"/>
          <p14:tracePt t="44587" x="5972175" y="4632325"/>
          <p14:tracePt t="44603" x="5972175" y="4624388"/>
          <p14:tracePt t="44628" x="5972175" y="4614863"/>
          <p14:tracePt t="44653" x="5972175" y="4595813"/>
          <p14:tracePt t="44669" x="5980113" y="4587875"/>
          <p14:tracePt t="44821" x="5999163" y="4578350"/>
          <p14:tracePt t="44830" x="6026150" y="4578350"/>
          <p14:tracePt t="44839" x="6072188" y="4578350"/>
          <p14:tracePt t="44844" x="6108700" y="4578350"/>
          <p14:tracePt t="44852" x="6126163" y="4578350"/>
          <p14:tracePt t="44860" x="6153150" y="4578350"/>
          <p14:tracePt t="44868" x="6172200" y="4578350"/>
          <p14:tracePt t="44885" x="6199188" y="4568825"/>
          <p14:tracePt t="44892" x="6208713" y="4559300"/>
          <p14:tracePt t="45125" x="6208713" y="4568825"/>
          <p14:tracePt t="45133" x="6208713" y="4578350"/>
          <p14:tracePt t="45139" x="6189663" y="4595813"/>
          <p14:tracePt t="45151" x="6172200" y="4605338"/>
          <p14:tracePt t="45157" x="6153150" y="4624388"/>
          <p14:tracePt t="45168" x="6126163" y="4632325"/>
          <p14:tracePt t="45173" x="6089650" y="4660900"/>
          <p14:tracePt t="45184" x="6072188" y="4678363"/>
          <p14:tracePt t="45190" x="6043613" y="4687888"/>
          <p14:tracePt t="45198" x="6026150" y="4697413"/>
          <p14:tracePt t="45204" x="5989638" y="4714875"/>
          <p14:tracePt t="45212" x="5972175" y="4732338"/>
          <p14:tracePt t="45220" x="5953125" y="4741863"/>
          <p14:tracePt t="45228" x="5943600" y="4751388"/>
          <p14:tracePt t="45235" x="5926138" y="4768850"/>
          <p14:tracePt t="45243" x="5907088" y="4778375"/>
          <p14:tracePt t="45261" x="5907088" y="4787900"/>
          <p14:tracePt t="45269" x="5899150" y="4797425"/>
          <p14:tracePt t="45277" x="5889625" y="4797425"/>
          <p14:tracePt t="45325" x="5880100" y="4805363"/>
          <p14:tracePt t="45461" x="5880100" y="4787900"/>
          <p14:tracePt t="45469" x="5880100" y="4768850"/>
          <p14:tracePt t="45477" x="5880100" y="4751388"/>
          <p14:tracePt t="45485" x="5899150" y="4724400"/>
          <p14:tracePt t="45492" x="5935663" y="4697413"/>
          <p14:tracePt t="45500" x="5943600" y="4678363"/>
          <p14:tracePt t="45508" x="5972175" y="4651375"/>
          <p14:tracePt t="45517" x="5989638" y="4632325"/>
          <p14:tracePt t="45523" x="6035675" y="4605338"/>
          <p14:tracePt t="45533" x="6053138" y="4587875"/>
          <p14:tracePt t="45539" x="6089650" y="4559300"/>
          <p14:tracePt t="45548" x="6089650" y="4551363"/>
          <p14:tracePt t="45555" x="6108700" y="4532313"/>
          <p14:tracePt t="45564" x="6116638" y="4522788"/>
          <p14:tracePt t="45571" x="6126163" y="4514850"/>
          <p14:tracePt t="45685" x="6135688" y="4514850"/>
          <p14:tracePt t="45691" x="6162675" y="4522788"/>
          <p14:tracePt t="45707" x="6172200" y="4532313"/>
          <p14:tracePt t="45716" x="6181725" y="4541838"/>
          <p14:tracePt t="45723" x="6208713" y="4551363"/>
          <p14:tracePt t="45731" x="6235700" y="4568825"/>
          <p14:tracePt t="45739" x="6254750" y="4578350"/>
          <p14:tracePt t="45748" x="6272213" y="4587875"/>
          <p14:tracePt t="45755" x="6299200" y="4587875"/>
          <p14:tracePt t="45764" x="6308725" y="4595813"/>
          <p14:tracePt t="45771" x="6326188" y="4605338"/>
          <p14:tracePt t="45781" x="6345238" y="4614863"/>
          <p14:tracePt t="45789" x="6354763" y="4624388"/>
          <p14:tracePt t="45797" x="6362700" y="4624388"/>
          <p14:tracePt t="45804" x="6391275" y="4632325"/>
          <p14:tracePt t="46045" x="6381750" y="4632325"/>
          <p14:tracePt t="46053" x="6362700" y="4632325"/>
          <p14:tracePt t="46061" x="6354763" y="4632325"/>
          <p14:tracePt t="46068" x="6345238" y="4632325"/>
          <p14:tracePt t="46093" x="6326188" y="4632325"/>
          <p14:tracePt t="46117" x="6318250" y="4632325"/>
          <p14:tracePt t="46149" x="6299200" y="4624388"/>
          <p14:tracePt t="46211" x="6291263" y="4614863"/>
          <p14:tracePt t="46235" x="6291263" y="4605338"/>
          <p14:tracePt t="46251" x="6291263" y="4587875"/>
          <p14:tracePt t="46861" x="6281738" y="4587875"/>
          <p14:tracePt t="46891" x="6272213" y="4587875"/>
          <p14:tracePt t="46915" x="6262688" y="4587875"/>
          <p14:tracePt t="47189" x="6254750" y="4605338"/>
          <p14:tracePt t="47203" x="6254750" y="4614863"/>
          <p14:tracePt t="47558" x="6254750" y="4624388"/>
          <p14:tracePt t="47567" x="6254750" y="4632325"/>
          <p14:tracePt t="47580" x="6254750" y="4641850"/>
          <p14:tracePt t="47596" x="6254750" y="4651375"/>
          <p14:tracePt t="47612" x="6254750" y="4660900"/>
          <p14:tracePt t="47628" x="6254750" y="4668838"/>
          <p14:tracePt t="47644" x="6254750" y="4687888"/>
          <p14:tracePt t="47652" x="6254750" y="4697413"/>
          <p14:tracePt t="47660" x="6254750" y="4705350"/>
          <p14:tracePt t="47676" x="6254750" y="4724400"/>
          <p14:tracePt t="47684" x="6254750" y="4741863"/>
          <p14:tracePt t="47694" x="6254750" y="4751388"/>
          <p14:tracePt t="47700" x="6254750" y="4778375"/>
          <p14:tracePt t="47708" x="6254750" y="4797425"/>
          <p14:tracePt t="47716" x="6254750" y="4824413"/>
          <p14:tracePt t="47725" x="6254750" y="4841875"/>
          <p14:tracePt t="47731" x="6254750" y="4870450"/>
          <p14:tracePt t="47740" x="6254750" y="4887913"/>
          <p14:tracePt t="47747" x="6254750" y="4933950"/>
          <p14:tracePt t="47755" x="6254750" y="4960938"/>
          <p14:tracePt t="47763" x="6254750" y="4987925"/>
          <p14:tracePt t="47771" x="6272213" y="5033963"/>
          <p14:tracePt t="47780" x="6272213" y="5070475"/>
          <p14:tracePt t="47788" x="6281738" y="5116513"/>
          <p14:tracePt t="47798" x="6281738" y="5143500"/>
          <p14:tracePt t="47804" x="6291263" y="5189538"/>
          <p14:tracePt t="47812" x="6291263" y="5226050"/>
          <p14:tracePt t="47820" x="6308725" y="5243513"/>
          <p14:tracePt t="47828" x="6326188" y="5289550"/>
          <p14:tracePt t="47836" x="6326188" y="5316538"/>
          <p14:tracePt t="47844" x="6335713" y="5326063"/>
          <p14:tracePt t="47852" x="6335713" y="5335588"/>
          <p14:tracePt t="47859" x="6335713" y="5343525"/>
          <p14:tracePt t="47875" x="6335713" y="5362575"/>
          <p14:tracePt t="48326" x="6362700" y="5372100"/>
          <p14:tracePt t="48334" x="6435725" y="5362575"/>
          <p14:tracePt t="48344" x="6527800" y="5353050"/>
          <p14:tracePt t="48351" x="6654800" y="5335588"/>
          <p14:tracePt t="48359" x="6791325" y="5307013"/>
          <p14:tracePt t="48365" x="6883400" y="5299075"/>
          <p14:tracePt t="48372" x="6973888" y="5280025"/>
          <p14:tracePt t="48381" x="7073900" y="5243513"/>
          <p14:tracePt t="48388" x="7119938" y="5226050"/>
          <p14:tracePt t="48398" x="7175500" y="5207000"/>
          <p14:tracePt t="48404" x="7229475" y="5170488"/>
          <p14:tracePt t="48413" x="7256463" y="5160963"/>
          <p14:tracePt t="48420" x="7302500" y="5126038"/>
          <p14:tracePt t="48428" x="7329488" y="5116513"/>
          <p14:tracePt t="48436" x="7348538" y="5097463"/>
          <p14:tracePt t="48444" x="7392988" y="5053013"/>
          <p14:tracePt t="48452" x="7466013" y="4997450"/>
          <p14:tracePt t="48460" x="7521575" y="4970463"/>
          <p14:tracePt t="48468" x="7594600" y="4924425"/>
          <p14:tracePt t="48476" x="7685088" y="4860925"/>
          <p14:tracePt t="48484" x="7785100" y="4833938"/>
          <p14:tracePt t="48493" x="7885113" y="4797425"/>
          <p14:tracePt t="48500" x="8013700" y="4768850"/>
          <p14:tracePt t="48508" x="8132763" y="4724400"/>
          <p14:tracePt t="48517" x="8240713" y="4697413"/>
          <p14:tracePt t="48526" x="8378825" y="4651375"/>
          <p14:tracePt t="48531" x="8469313" y="4624388"/>
          <p14:tracePt t="48539" x="8605838" y="4578350"/>
          <p14:tracePt t="48549" x="8715375" y="4551363"/>
          <p14:tracePt t="48555" x="8815388" y="4505325"/>
          <p14:tracePt t="48564" x="8943975" y="4459288"/>
          <p14:tracePt t="48571" x="9024938" y="4422775"/>
          <p14:tracePt t="49651" x="8751888" y="3821113"/>
          <p14:tracePt t="49659" x="8369300" y="3840163"/>
          <p14:tracePt t="49667" x="8050213" y="3903663"/>
          <p14:tracePt t="49676" x="7767638" y="3940175"/>
          <p14:tracePt t="49684" x="7494588" y="3957638"/>
          <p14:tracePt t="49691" x="7202488" y="3957638"/>
          <p14:tracePt t="49699" x="6937375" y="3957638"/>
          <p14:tracePt t="49707" x="6710363" y="3957638"/>
          <p14:tracePt t="49716" x="6481763" y="3957638"/>
          <p14:tracePt t="49723" x="6299200" y="3957638"/>
          <p14:tracePt t="49731" x="6135688" y="3984625"/>
          <p14:tracePt t="49739" x="6043613" y="3984625"/>
          <p14:tracePt t="49748" x="5972175" y="4003675"/>
          <p14:tracePt t="49755" x="5962650" y="4003675"/>
          <p14:tracePt t="49804" x="5953125" y="4003675"/>
          <p14:tracePt t="49853" x="5972175" y="4003675"/>
          <p14:tracePt t="49862" x="6007100" y="4003675"/>
          <p14:tracePt t="49869" x="6026150" y="4003675"/>
          <p14:tracePt t="49883" x="6043613" y="4003675"/>
          <p14:tracePt t="49886" x="6062663" y="4003675"/>
          <p14:tracePt t="49892" x="6089650" y="4013200"/>
          <p14:tracePt t="49900" x="6099175" y="4013200"/>
          <p14:tracePt t="49908" x="6108700" y="4021138"/>
          <p14:tracePt t="49924" x="6126163" y="4040188"/>
          <p14:tracePt t="49940" x="6145213" y="4057650"/>
          <p14:tracePt t="49948" x="6145213" y="4076700"/>
          <p14:tracePt t="49956" x="6145213" y="4086225"/>
          <p14:tracePt t="49973" x="6145213" y="4094163"/>
          <p14:tracePt t="49984" x="6145213" y="4113213"/>
          <p14:tracePt t="49989" x="6145213" y="4130675"/>
          <p14:tracePt t="50002" x="6145213" y="4149725"/>
          <p14:tracePt t="50005" x="6116638" y="4176713"/>
          <p14:tracePt t="50016" x="6035675" y="4203700"/>
          <p14:tracePt t="50020" x="5916613" y="4268788"/>
          <p14:tracePt t="50032" x="5789613" y="4276725"/>
          <p14:tracePt t="50036" x="5607050" y="4322763"/>
          <p14:tracePt t="50045" x="5424488" y="4340225"/>
          <p14:tracePt t="50052" x="5187950" y="4376738"/>
          <p14:tracePt t="50060" x="4978400" y="4405313"/>
          <p14:tracePt t="50067" x="4759325" y="4405313"/>
          <p14:tracePt t="50075" x="4557713" y="4405313"/>
          <p14:tracePt t="50084" x="4376738" y="4405313"/>
          <p14:tracePt t="50091" x="4230688" y="4405313"/>
          <p14:tracePt t="50099" x="4194175" y="4405313"/>
          <p14:tracePt t="50107" x="4121150" y="4395788"/>
          <p14:tracePt t="50116" x="4038600" y="4368800"/>
          <p14:tracePt t="50123" x="3975100" y="4322763"/>
          <p14:tracePt t="50131" x="3929063" y="4295775"/>
          <p14:tracePt t="50139" x="3892550" y="4259263"/>
          <p14:tracePt t="50148" x="3865563" y="4232275"/>
          <p14:tracePt t="50155" x="3829050" y="4176713"/>
          <p14:tracePt t="50164" x="3802063" y="4122738"/>
          <p14:tracePt t="50171" x="3765550" y="4067175"/>
          <p14:tracePt t="50180" x="3719513" y="4003675"/>
          <p14:tracePt t="50187" x="3683000" y="3957638"/>
          <p14:tracePt t="50197" x="3629025" y="3911600"/>
          <p14:tracePt t="50204" x="3573463" y="3830638"/>
          <p14:tracePt t="50212" x="3536950" y="3775075"/>
          <p14:tracePt t="50220" x="3500438" y="3730625"/>
          <p14:tracePt t="50228" x="3463925" y="3684588"/>
          <p14:tracePt t="50236" x="3455988" y="3657600"/>
          <p14:tracePt t="50244" x="3446463" y="3611563"/>
          <p14:tracePt t="50252" x="3446463" y="3575050"/>
          <p14:tracePt t="50260" x="3436938" y="3511550"/>
          <p14:tracePt t="50268" x="3436938" y="3455988"/>
          <p14:tracePt t="50276" x="3436938" y="3419475"/>
          <p14:tracePt t="50284" x="3473450" y="3355975"/>
          <p14:tracePt t="50292" x="3546475" y="3292475"/>
          <p14:tracePt t="50300" x="3609975" y="3236913"/>
          <p14:tracePt t="50308" x="3709988" y="3146425"/>
          <p14:tracePt t="50317" x="3846513" y="3073400"/>
          <p14:tracePt t="50324" x="3975100" y="3017838"/>
          <p14:tracePt t="50333" x="4148138" y="2936875"/>
          <p14:tracePt t="50340" x="4284663" y="2881313"/>
          <p14:tracePt t="50349" x="4448175" y="2836863"/>
          <p14:tracePt t="50356" x="4594225" y="2808288"/>
          <p14:tracePt t="50364" x="4776788" y="2790825"/>
          <p14:tracePt t="50372" x="4959350" y="2763838"/>
          <p14:tracePt t="50381" x="5141913" y="2763838"/>
          <p14:tracePt t="50388" x="5324475" y="2763838"/>
          <p14:tracePt t="50399" x="5470525" y="2763838"/>
          <p14:tracePt t="50403" x="5653088" y="2763838"/>
          <p14:tracePt t="50413" x="5761038" y="2781300"/>
          <p14:tracePt t="50419" x="5926138" y="2790825"/>
          <p14:tracePt t="50431" x="6062663" y="2854325"/>
          <p14:tracePt t="50435" x="6189663" y="2900363"/>
          <p14:tracePt t="50444" x="6308725" y="2954338"/>
          <p14:tracePt t="50451" x="6427788" y="3000375"/>
          <p14:tracePt t="50461" x="6527800" y="3073400"/>
          <p14:tracePt t="50467" x="6654800" y="3146425"/>
          <p14:tracePt t="50475" x="6737350" y="3200400"/>
          <p14:tracePt t="50483" x="6856413" y="3292475"/>
          <p14:tracePt t="50491" x="6946900" y="3355975"/>
          <p14:tracePt t="50499" x="7029450" y="3446463"/>
          <p14:tracePt t="50509" x="7110413" y="3548063"/>
          <p14:tracePt t="50516" x="7156450" y="3629025"/>
          <p14:tracePt t="50525" x="7165975" y="3702050"/>
          <p14:tracePt t="50534" x="7165975" y="3794125"/>
          <p14:tracePt t="50541" x="7165975" y="3867150"/>
          <p14:tracePt t="50550" x="7165975" y="3911600"/>
          <p14:tracePt t="50557" x="7110413" y="3984625"/>
          <p14:tracePt t="50566" x="7010400" y="4076700"/>
          <p14:tracePt t="50572" x="6919913" y="4103688"/>
          <p14:tracePt t="50581" x="6800850" y="4159250"/>
          <p14:tracePt t="50587" x="6681788" y="4213225"/>
          <p14:tracePt t="50596" x="6573838" y="4232275"/>
          <p14:tracePt t="50603" x="6491288" y="4268788"/>
          <p14:tracePt t="50614" x="6399213" y="4286250"/>
          <p14:tracePt t="50619" x="6318250" y="4313238"/>
          <p14:tracePt t="50627" x="6226175" y="4340225"/>
          <p14:tracePt t="50635" x="6145213" y="4359275"/>
          <p14:tracePt t="50644" x="6099175" y="4376738"/>
          <p14:tracePt t="50651" x="6043613" y="4395788"/>
          <p14:tracePt t="50659" x="5999163" y="4413250"/>
          <p14:tracePt t="50667" x="5935663" y="4422775"/>
          <p14:tracePt t="50675" x="5862638" y="4432300"/>
          <p14:tracePt t="50683" x="5797550" y="4459288"/>
          <p14:tracePt t="50691" x="5743575" y="4468813"/>
          <p14:tracePt t="50700" x="5624513" y="4495800"/>
          <p14:tracePt t="50707" x="5514975" y="4514850"/>
          <p14:tracePt t="50716" x="5405438" y="4522788"/>
          <p14:tracePt t="50723" x="5268913" y="4559300"/>
          <p14:tracePt t="50732" x="5114925" y="4559300"/>
          <p14:tracePt t="50740" x="4968875" y="4559300"/>
          <p14:tracePt t="50747" x="4803775" y="4559300"/>
          <p14:tracePt t="50755" x="4622800" y="4559300"/>
          <p14:tracePt t="50764" x="4457700" y="4559300"/>
          <p14:tracePt t="50772" x="4275138" y="4559300"/>
          <p14:tracePt t="50780" x="4148138" y="4522788"/>
          <p14:tracePt t="50788" x="4029075" y="4495800"/>
          <p14:tracePt t="50798" x="3929063" y="4422775"/>
          <p14:tracePt t="50803" x="3865563" y="4368800"/>
          <p14:tracePt t="50813" x="3819525" y="4322763"/>
          <p14:tracePt t="50819" x="3783013" y="4268788"/>
          <p14:tracePt t="50829" x="3738563" y="4195763"/>
          <p14:tracePt t="50835" x="3719513" y="4130675"/>
          <p14:tracePt t="50845" x="3719513" y="4057650"/>
          <p14:tracePt t="50851" x="3692525" y="3976688"/>
          <p14:tracePt t="50860" x="3673475" y="3884613"/>
          <p14:tracePt t="50867" x="3665538" y="3803650"/>
          <p14:tracePt t="50882" x="3619500" y="3721100"/>
          <p14:tracePt t="50883" x="3600450" y="3665538"/>
          <p14:tracePt t="50891" x="3573463" y="3548063"/>
          <p14:tracePt t="50899" x="3527425" y="3482975"/>
          <p14:tracePt t="50907" x="3519488" y="3429000"/>
          <p14:tracePt t="50916" x="3482975" y="3346450"/>
          <p14:tracePt t="50924" x="3463925" y="3282950"/>
          <p14:tracePt t="50932" x="3455988" y="3246438"/>
          <p14:tracePt t="50940" x="3455988" y="3200400"/>
          <p14:tracePt t="50949" x="3455988" y="3182938"/>
          <p14:tracePt t="50955" x="3455988" y="3146425"/>
          <p14:tracePt t="50963" x="3455988" y="3119438"/>
          <p14:tracePt t="50971" x="3455988" y="3073400"/>
          <p14:tracePt t="50980" x="3556000" y="3017838"/>
          <p14:tracePt t="50987" x="3656013" y="2973388"/>
          <p14:tracePt t="50998" x="3783013" y="2927350"/>
          <p14:tracePt t="51004" x="3956050" y="2881313"/>
          <p14:tracePt t="51013" x="4157663" y="2854325"/>
          <p14:tracePt t="51020" x="4340225" y="2836863"/>
          <p14:tracePt t="51030" x="4540250" y="2836863"/>
          <p14:tracePt t="51035" x="4740275" y="2836863"/>
          <p14:tracePt t="51044" x="4922838" y="2836863"/>
          <p14:tracePt t="51051" x="5086350" y="2836863"/>
          <p14:tracePt t="51060" x="5278438" y="2836863"/>
          <p14:tracePt t="51067" x="5424488" y="2836863"/>
          <p14:tracePt t="51075" x="5534025" y="2836863"/>
          <p14:tracePt t="51083" x="5653088" y="2844800"/>
          <p14:tracePt t="51091" x="5724525" y="2881313"/>
          <p14:tracePt t="51099" x="5770563" y="2890838"/>
          <p14:tracePt t="51109" x="5834063" y="2946400"/>
          <p14:tracePt t="51116" x="5870575" y="2963863"/>
          <p14:tracePt t="51123" x="5916613" y="3009900"/>
          <p14:tracePt t="51131" x="5953125" y="3073400"/>
          <p14:tracePt t="51139" x="5972175" y="3119438"/>
          <p14:tracePt t="51149" x="5999163" y="3200400"/>
          <p14:tracePt t="51155" x="6035675" y="3265488"/>
          <p14:tracePt t="51163" x="6053138" y="3328988"/>
          <p14:tracePt t="51171" x="6089650" y="3392488"/>
          <p14:tracePt t="51180" x="6099175" y="3446463"/>
          <p14:tracePt t="51187" x="6116638" y="3519488"/>
          <p14:tracePt t="51197" x="6135688" y="3565525"/>
          <p14:tracePt t="51203" x="6162675" y="3665538"/>
          <p14:tracePt t="51212" x="6199188" y="3730625"/>
          <p14:tracePt t="51219" x="6199188" y="3757613"/>
          <p14:tracePt t="51228" x="6199188" y="3811588"/>
          <p14:tracePt t="51235" x="6199188" y="3857625"/>
          <p14:tracePt t="51243" x="6199188" y="3911600"/>
          <p14:tracePt t="51251" x="6199188" y="3948113"/>
          <p14:tracePt t="51259" x="6199188" y="3967163"/>
          <p14:tracePt t="51267" x="6189663" y="4013200"/>
          <p14:tracePt t="51275" x="6145213" y="4094163"/>
          <p14:tracePt t="51283" x="6126163" y="4122738"/>
          <p14:tracePt t="51292" x="6080125" y="4167188"/>
          <p14:tracePt t="51300" x="6016625" y="4232275"/>
          <p14:tracePt t="51308" x="5962650" y="4286250"/>
          <p14:tracePt t="51316" x="5843588" y="4359275"/>
          <p14:tracePt t="51324" x="5734050" y="4413250"/>
          <p14:tracePt t="51332" x="5561013" y="4478338"/>
          <p14:tracePt t="51340" x="5351463" y="4522788"/>
          <p14:tracePt t="51349" x="5168900" y="4568825"/>
          <p14:tracePt t="51355" x="4913313" y="4605338"/>
          <p14:tracePt t="51364" x="4703763" y="4641850"/>
          <p14:tracePt t="51371" x="4521200" y="4641850"/>
          <p14:tracePt t="51380" x="4303713" y="4641850"/>
          <p14:tracePt t="51387" x="4138613" y="4641850"/>
          <p14:tracePt t="51398" x="3992563" y="4641850"/>
          <p14:tracePt t="51403" x="3829050" y="4641850"/>
          <p14:tracePt t="51413" x="3709988" y="4605338"/>
          <p14:tracePt t="51420" x="3629025" y="4551363"/>
          <p14:tracePt t="51428" x="3546475" y="4514850"/>
          <p14:tracePt t="51435" x="3500438" y="4459288"/>
          <p14:tracePt t="51444" x="3419475" y="4376738"/>
          <p14:tracePt t="51451" x="3363913" y="4295775"/>
          <p14:tracePt t="51461" x="3290888" y="4195763"/>
          <p14:tracePt t="51469" x="3236913" y="4094163"/>
          <p14:tracePt t="51477" x="3208338" y="3994150"/>
          <p14:tracePt t="51487" x="3181350" y="3921125"/>
          <p14:tracePt t="51493" x="3181350" y="3830638"/>
          <p14:tracePt t="51502" x="3181350" y="3748088"/>
          <p14:tracePt t="51508" x="3181350" y="3694113"/>
          <p14:tracePt t="51516" x="3181350" y="3621088"/>
          <p14:tracePt t="51524" x="3181350" y="3584575"/>
          <p14:tracePt t="51532" x="3190875" y="3519488"/>
          <p14:tracePt t="51540" x="3244850" y="3455988"/>
          <p14:tracePt t="51549" x="3263900" y="3411538"/>
          <p14:tracePt t="51555" x="3317875" y="3365500"/>
          <p14:tracePt t="51563" x="3363913" y="3328988"/>
          <p14:tracePt t="51571" x="3446463" y="3302000"/>
          <p14:tracePt t="51580" x="3556000" y="3255963"/>
          <p14:tracePt t="51587" x="3673475" y="3228975"/>
          <p14:tracePt t="51596" x="3802063" y="3182938"/>
          <p14:tracePt t="51603" x="3938588" y="3155950"/>
          <p14:tracePt t="51613" x="4065588" y="3127375"/>
          <p14:tracePt t="51619" x="4194175" y="3100388"/>
          <p14:tracePt t="51628" x="4284663" y="3100388"/>
          <p14:tracePt t="51635" x="4421188" y="3082925"/>
          <p14:tracePt t="51644" x="4530725" y="3082925"/>
          <p14:tracePt t="51653" x="4640263" y="3082925"/>
          <p14:tracePt t="51663" x="4767263" y="3082925"/>
          <p14:tracePt t="51668" x="4895850" y="3082925"/>
          <p14:tracePt t="51676" x="5005388" y="3082925"/>
          <p14:tracePt t="51683" x="5132388" y="3082925"/>
          <p14:tracePt t="51692" x="5205413" y="3082925"/>
          <p14:tracePt t="51700" x="5334000" y="3119438"/>
          <p14:tracePt t="51707" x="5397500" y="3146425"/>
          <p14:tracePt t="51716" x="5478463" y="3182938"/>
          <p14:tracePt t="51723" x="5580063" y="3228975"/>
          <p14:tracePt t="51731" x="5643563" y="3265488"/>
          <p14:tracePt t="51740" x="5697538" y="3292475"/>
          <p14:tracePt t="51747" x="5770563" y="3338513"/>
          <p14:tracePt t="51755" x="5834063" y="3382963"/>
          <p14:tracePt t="51764" x="5889625" y="3402013"/>
          <p14:tracePt t="51771" x="5926138" y="3438525"/>
          <p14:tracePt t="51780" x="5943600" y="3465513"/>
          <p14:tracePt t="51788" x="5980113" y="3511550"/>
          <p14:tracePt t="51797" x="5989638" y="3556000"/>
          <p14:tracePt t="51804" x="6007100" y="3584575"/>
          <p14:tracePt t="51813" x="6026150" y="3611563"/>
          <p14:tracePt t="51819" x="6043613" y="3675063"/>
          <p14:tracePt t="51827" x="6043613" y="3711575"/>
          <p14:tracePt t="51835" x="6043613" y="3757613"/>
          <p14:tracePt t="51843" x="6043613" y="3811588"/>
          <p14:tracePt t="51851" x="6043613" y="3867150"/>
          <p14:tracePt t="51859" x="6043613" y="3903663"/>
          <p14:tracePt t="51868" x="6043613" y="3957638"/>
          <p14:tracePt t="51876" x="6043613" y="3984625"/>
          <p14:tracePt t="51884" x="6035675" y="4049713"/>
          <p14:tracePt t="51892" x="6016625" y="4094163"/>
          <p14:tracePt t="51900" x="5989638" y="4130675"/>
          <p14:tracePt t="51908" x="5935663" y="4222750"/>
          <p14:tracePt t="51917" x="5907088" y="4240213"/>
          <p14:tracePt t="51924" x="5880100" y="4259263"/>
          <p14:tracePt t="51933" x="5834063" y="4276725"/>
          <p14:tracePt t="51940" x="5770563" y="4295775"/>
          <p14:tracePt t="51949" x="5697538" y="4322763"/>
          <p14:tracePt t="51956" x="5580063" y="4349750"/>
          <p14:tracePt t="51963" x="5487988" y="4349750"/>
          <p14:tracePt t="51971" x="5341938" y="4349750"/>
          <p14:tracePt t="51980" x="5178425" y="4349750"/>
          <p14:tracePt t="51987" x="5005388" y="4349750"/>
          <p14:tracePt t="51998" x="4840288" y="4349750"/>
          <p14:tracePt t="52003" x="4676775" y="4349750"/>
          <p14:tracePt t="52012" x="4494213" y="4349750"/>
          <p14:tracePt t="52019" x="4384675" y="4349750"/>
          <p14:tracePt t="52027" x="4275138" y="4349750"/>
          <p14:tracePt t="52035" x="4202113" y="4349750"/>
          <p14:tracePt t="52044" x="4175125" y="4349750"/>
          <p14:tracePt t="52052" x="4148138" y="4340225"/>
          <p14:tracePt t="52132" x="4157663" y="4332288"/>
          <p14:tracePt t="52140" x="4202113" y="4303713"/>
          <p14:tracePt t="52148" x="4267200" y="4276725"/>
          <p14:tracePt t="52156" x="4330700" y="4268788"/>
          <p14:tracePt t="52165" x="4384675" y="4259263"/>
          <p14:tracePt t="52172" x="4430713" y="4259263"/>
          <p14:tracePt t="52181" x="4484688" y="4259263"/>
          <p14:tracePt t="52188" x="4540250" y="4259263"/>
          <p14:tracePt t="52201" x="4613275" y="4259263"/>
          <p14:tracePt t="52203" x="4667250" y="4259263"/>
          <p14:tracePt t="52214" x="4730750" y="4249738"/>
          <p14:tracePt t="52220" x="4786313" y="4249738"/>
          <p14:tracePt t="52227" x="4822825" y="4249738"/>
          <p14:tracePt t="52235" x="4849813" y="4249738"/>
          <p14:tracePt t="52243" x="4905375" y="4249738"/>
          <p14:tracePt t="52253" x="4949825" y="4249738"/>
          <p14:tracePt t="52259" x="5005388" y="4222750"/>
          <p14:tracePt t="52267" x="5095875" y="4222750"/>
          <p14:tracePt t="52275" x="5232400" y="4203700"/>
          <p14:tracePt t="52283" x="5397500" y="4195763"/>
          <p14:tracePt t="52291" x="5634038" y="4140200"/>
          <p14:tracePt t="52300" x="5870575" y="4103688"/>
          <p14:tracePt t="52307" x="6181725" y="4086225"/>
          <p14:tracePt t="52316" x="6581775" y="3994150"/>
          <p14:tracePt t="52323" x="6937375" y="3957638"/>
          <p14:tracePt t="52332" x="7192963" y="3903663"/>
          <p14:tracePt t="52339" x="7594600" y="3811588"/>
          <p14:tracePt t="52347" x="7885113" y="3738563"/>
          <p14:tracePt t="52355" x="8086725" y="3721100"/>
          <p14:tracePt t="52364" x="8313738" y="3702050"/>
          <p14:tracePt t="52371" x="8496300" y="3657600"/>
          <p14:tracePt t="52380" x="8661400" y="3638550"/>
          <p14:tracePt t="52387" x="8824913" y="3638550"/>
          <p14:tracePt t="52396" x="8951913" y="3638550"/>
          <p14:tracePt t="52403" x="9061450" y="3629025"/>
        </p14:tracePtLst>
      </p14:laserTraceLst>
    </p:ext>
  </p:extLs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r>
              <a:rPr lang="en-US" altLang="ja-JP" sz="3800"/>
              <a:t>Congestion avoidance with </a:t>
            </a:r>
            <a:r>
              <a:rPr lang="ja-JP" altLang="en-US" sz="3800"/>
              <a:t>Ｗｅｓｔ　Ｆｉｒｓｔ</a:t>
            </a:r>
          </a:p>
        </p:txBody>
      </p:sp>
      <p:sp>
        <p:nvSpPr>
          <p:cNvPr id="21508" name="Line 4"/>
          <p:cNvSpPr>
            <a:spLocks noChangeShapeType="1"/>
          </p:cNvSpPr>
          <p:nvPr/>
        </p:nvSpPr>
        <p:spPr bwMode="auto">
          <a:xfrm>
            <a:off x="2286000" y="2362200"/>
            <a:ext cx="44958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1509" name="Line 5"/>
          <p:cNvSpPr>
            <a:spLocks noChangeShapeType="1"/>
          </p:cNvSpPr>
          <p:nvPr/>
        </p:nvSpPr>
        <p:spPr bwMode="auto">
          <a:xfrm>
            <a:off x="2286000" y="2743200"/>
            <a:ext cx="44958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1510" name="Line 6"/>
          <p:cNvSpPr>
            <a:spLocks noChangeShapeType="1"/>
          </p:cNvSpPr>
          <p:nvPr/>
        </p:nvSpPr>
        <p:spPr bwMode="auto">
          <a:xfrm>
            <a:off x="2286000" y="3124200"/>
            <a:ext cx="44958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1511" name="Line 7"/>
          <p:cNvSpPr>
            <a:spLocks noChangeShapeType="1"/>
          </p:cNvSpPr>
          <p:nvPr/>
        </p:nvSpPr>
        <p:spPr bwMode="auto">
          <a:xfrm>
            <a:off x="2286000" y="3124200"/>
            <a:ext cx="44958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1512" name="Line 8"/>
          <p:cNvSpPr>
            <a:spLocks noChangeShapeType="1"/>
          </p:cNvSpPr>
          <p:nvPr/>
        </p:nvSpPr>
        <p:spPr bwMode="auto">
          <a:xfrm>
            <a:off x="2286000" y="3505200"/>
            <a:ext cx="44958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1513" name="Line 9"/>
          <p:cNvSpPr>
            <a:spLocks noChangeShapeType="1"/>
          </p:cNvSpPr>
          <p:nvPr/>
        </p:nvSpPr>
        <p:spPr bwMode="auto">
          <a:xfrm>
            <a:off x="2286000" y="3886200"/>
            <a:ext cx="44958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nvGrpSpPr>
          <p:cNvPr id="21518" name="Group 14"/>
          <p:cNvGrpSpPr>
            <a:grpSpLocks/>
          </p:cNvGrpSpPr>
          <p:nvPr/>
        </p:nvGrpSpPr>
        <p:grpSpPr bwMode="auto">
          <a:xfrm>
            <a:off x="2590800" y="2209800"/>
            <a:ext cx="1371600" cy="1828800"/>
            <a:chOff x="1632" y="1392"/>
            <a:chExt cx="864" cy="1152"/>
          </a:xfrm>
        </p:grpSpPr>
        <p:sp>
          <p:nvSpPr>
            <p:cNvPr id="21514" name="Line 10"/>
            <p:cNvSpPr>
              <a:spLocks noChangeShapeType="1"/>
            </p:cNvSpPr>
            <p:nvPr/>
          </p:nvSpPr>
          <p:spPr bwMode="auto">
            <a:xfrm>
              <a:off x="1632" y="1392"/>
              <a:ext cx="0" cy="115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1515" name="Line 11"/>
            <p:cNvSpPr>
              <a:spLocks noChangeShapeType="1"/>
            </p:cNvSpPr>
            <p:nvPr/>
          </p:nvSpPr>
          <p:spPr bwMode="auto">
            <a:xfrm>
              <a:off x="1920" y="1392"/>
              <a:ext cx="0" cy="115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1516" name="Line 12"/>
            <p:cNvSpPr>
              <a:spLocks noChangeShapeType="1"/>
            </p:cNvSpPr>
            <p:nvPr/>
          </p:nvSpPr>
          <p:spPr bwMode="auto">
            <a:xfrm>
              <a:off x="2208" y="1392"/>
              <a:ext cx="0" cy="115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1517" name="Line 13"/>
            <p:cNvSpPr>
              <a:spLocks noChangeShapeType="1"/>
            </p:cNvSpPr>
            <p:nvPr/>
          </p:nvSpPr>
          <p:spPr bwMode="auto">
            <a:xfrm>
              <a:off x="2496" y="1392"/>
              <a:ext cx="0" cy="115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21519" name="Group 15"/>
          <p:cNvGrpSpPr>
            <a:grpSpLocks/>
          </p:cNvGrpSpPr>
          <p:nvPr/>
        </p:nvGrpSpPr>
        <p:grpSpPr bwMode="auto">
          <a:xfrm>
            <a:off x="4419600" y="2209800"/>
            <a:ext cx="1371600" cy="1828800"/>
            <a:chOff x="1632" y="1392"/>
            <a:chExt cx="864" cy="1152"/>
          </a:xfrm>
        </p:grpSpPr>
        <p:sp>
          <p:nvSpPr>
            <p:cNvPr id="21520" name="Line 16"/>
            <p:cNvSpPr>
              <a:spLocks noChangeShapeType="1"/>
            </p:cNvSpPr>
            <p:nvPr/>
          </p:nvSpPr>
          <p:spPr bwMode="auto">
            <a:xfrm>
              <a:off x="1632" y="1392"/>
              <a:ext cx="0" cy="115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1521" name="Line 17"/>
            <p:cNvSpPr>
              <a:spLocks noChangeShapeType="1"/>
            </p:cNvSpPr>
            <p:nvPr/>
          </p:nvSpPr>
          <p:spPr bwMode="auto">
            <a:xfrm>
              <a:off x="1920" y="1392"/>
              <a:ext cx="0" cy="115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1522" name="Line 18"/>
            <p:cNvSpPr>
              <a:spLocks noChangeShapeType="1"/>
            </p:cNvSpPr>
            <p:nvPr/>
          </p:nvSpPr>
          <p:spPr bwMode="auto">
            <a:xfrm>
              <a:off x="2208" y="1392"/>
              <a:ext cx="0" cy="115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1523" name="Line 19"/>
            <p:cNvSpPr>
              <a:spLocks noChangeShapeType="1"/>
            </p:cNvSpPr>
            <p:nvPr/>
          </p:nvSpPr>
          <p:spPr bwMode="auto">
            <a:xfrm>
              <a:off x="2496" y="1392"/>
              <a:ext cx="0" cy="115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21526" name="Group 22"/>
          <p:cNvGrpSpPr>
            <a:grpSpLocks/>
          </p:cNvGrpSpPr>
          <p:nvPr/>
        </p:nvGrpSpPr>
        <p:grpSpPr bwMode="auto">
          <a:xfrm>
            <a:off x="3505200" y="2743200"/>
            <a:ext cx="1371600" cy="762000"/>
            <a:chOff x="2208" y="1728"/>
            <a:chExt cx="864" cy="480"/>
          </a:xfrm>
        </p:grpSpPr>
        <p:sp>
          <p:nvSpPr>
            <p:cNvPr id="21524" name="Line 20"/>
            <p:cNvSpPr>
              <a:spLocks noChangeShapeType="1"/>
            </p:cNvSpPr>
            <p:nvPr/>
          </p:nvSpPr>
          <p:spPr bwMode="auto">
            <a:xfrm flipH="1">
              <a:off x="2208" y="2208"/>
              <a:ext cx="864" cy="0"/>
            </a:xfrm>
            <a:prstGeom prst="line">
              <a:avLst/>
            </a:prstGeom>
            <a:noFill/>
            <a:ln w="38100">
              <a:solidFill>
                <a:schemeClr val="tx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1525" name="Line 21"/>
            <p:cNvSpPr>
              <a:spLocks noChangeShapeType="1"/>
            </p:cNvSpPr>
            <p:nvPr/>
          </p:nvSpPr>
          <p:spPr bwMode="auto">
            <a:xfrm flipV="1">
              <a:off x="2208" y="1728"/>
              <a:ext cx="0" cy="480"/>
            </a:xfrm>
            <a:prstGeom prst="line">
              <a:avLst/>
            </a:prstGeom>
            <a:noFill/>
            <a:ln w="38100">
              <a:solidFill>
                <a:schemeClr val="tx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sp>
        <p:nvSpPr>
          <p:cNvPr id="21527" name="Text Box 23"/>
          <p:cNvSpPr txBox="1">
            <a:spLocks noChangeArrowheads="1"/>
          </p:cNvSpPr>
          <p:nvPr/>
        </p:nvSpPr>
        <p:spPr bwMode="auto">
          <a:xfrm>
            <a:off x="3276600" y="2743200"/>
            <a:ext cx="3825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sz="2400" b="1">
                <a:solidFill>
                  <a:srgbClr val="FF0000"/>
                </a:solidFill>
                <a:latin typeface="Times New Roman" panose="02020603050405020304" pitchFamily="18" charset="0"/>
              </a:rPr>
              <a:t>Ｘ</a:t>
            </a:r>
          </a:p>
        </p:txBody>
      </p:sp>
      <p:grpSp>
        <p:nvGrpSpPr>
          <p:cNvPr id="21531" name="Group 27"/>
          <p:cNvGrpSpPr>
            <a:grpSpLocks/>
          </p:cNvGrpSpPr>
          <p:nvPr/>
        </p:nvGrpSpPr>
        <p:grpSpPr bwMode="auto">
          <a:xfrm>
            <a:off x="3048000" y="2743200"/>
            <a:ext cx="457200" cy="762000"/>
            <a:chOff x="1920" y="1728"/>
            <a:chExt cx="288" cy="480"/>
          </a:xfrm>
        </p:grpSpPr>
        <p:sp>
          <p:nvSpPr>
            <p:cNvPr id="21528" name="Line 24"/>
            <p:cNvSpPr>
              <a:spLocks noChangeShapeType="1"/>
            </p:cNvSpPr>
            <p:nvPr/>
          </p:nvSpPr>
          <p:spPr bwMode="auto">
            <a:xfrm flipH="1">
              <a:off x="1920" y="2208"/>
              <a:ext cx="288" cy="0"/>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1529" name="Line 25"/>
            <p:cNvSpPr>
              <a:spLocks noChangeShapeType="1"/>
            </p:cNvSpPr>
            <p:nvPr/>
          </p:nvSpPr>
          <p:spPr bwMode="auto">
            <a:xfrm flipV="1">
              <a:off x="1920" y="1728"/>
              <a:ext cx="0" cy="480"/>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1530" name="Line 26"/>
            <p:cNvSpPr>
              <a:spLocks noChangeShapeType="1"/>
            </p:cNvSpPr>
            <p:nvPr/>
          </p:nvSpPr>
          <p:spPr bwMode="auto">
            <a:xfrm>
              <a:off x="1920" y="1728"/>
              <a:ext cx="288" cy="0"/>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sp>
        <p:nvSpPr>
          <p:cNvPr id="21532" name="Text Box 28"/>
          <p:cNvSpPr txBox="1">
            <a:spLocks noChangeArrowheads="1"/>
          </p:cNvSpPr>
          <p:nvPr/>
        </p:nvSpPr>
        <p:spPr bwMode="auto">
          <a:xfrm>
            <a:off x="1042988" y="4843463"/>
            <a:ext cx="71596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2400">
                <a:latin typeface="Times New Roman" panose="02020603050405020304" pitchFamily="18" charset="0"/>
              </a:rPr>
              <a:t>Once a packet goes to West and turns, it cannot go again.</a:t>
            </a:r>
          </a:p>
        </p:txBody>
      </p:sp>
      <p:sp>
        <p:nvSpPr>
          <p:cNvPr id="21533" name="Line 29"/>
          <p:cNvSpPr>
            <a:spLocks noChangeShapeType="1"/>
          </p:cNvSpPr>
          <p:nvPr/>
        </p:nvSpPr>
        <p:spPr bwMode="auto">
          <a:xfrm flipV="1">
            <a:off x="7772400" y="3276600"/>
            <a:ext cx="0" cy="10668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1534" name="Line 30"/>
          <p:cNvSpPr>
            <a:spLocks noChangeShapeType="1"/>
          </p:cNvSpPr>
          <p:nvPr/>
        </p:nvSpPr>
        <p:spPr bwMode="auto">
          <a:xfrm>
            <a:off x="7391400" y="3810000"/>
            <a:ext cx="7620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1535" name="Text Box 31"/>
          <p:cNvSpPr txBox="1">
            <a:spLocks noChangeArrowheads="1"/>
          </p:cNvSpPr>
          <p:nvPr/>
        </p:nvSpPr>
        <p:spPr bwMode="auto">
          <a:xfrm>
            <a:off x="7527925" y="2763838"/>
            <a:ext cx="4191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sz="2400">
                <a:latin typeface="Times New Roman" panose="02020603050405020304" pitchFamily="18" charset="0"/>
              </a:rPr>
              <a:t>Ｎ</a:t>
            </a:r>
          </a:p>
        </p:txBody>
      </p:sp>
      <p:sp>
        <p:nvSpPr>
          <p:cNvPr id="21536" name="Text Box 32"/>
          <p:cNvSpPr txBox="1">
            <a:spLocks noChangeArrowheads="1"/>
          </p:cNvSpPr>
          <p:nvPr/>
        </p:nvSpPr>
        <p:spPr bwMode="auto">
          <a:xfrm>
            <a:off x="6842125" y="3525838"/>
            <a:ext cx="482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sz="2400">
                <a:latin typeface="Times New Roman" panose="02020603050405020304" pitchFamily="18" charset="0"/>
              </a:rPr>
              <a:t>Ｗ</a:t>
            </a:r>
          </a:p>
        </p:txBody>
      </p:sp>
      <p:sp>
        <p:nvSpPr>
          <p:cNvPr id="21537" name="Text Box 33"/>
          <p:cNvSpPr txBox="1">
            <a:spLocks noChangeArrowheads="1"/>
          </p:cNvSpPr>
          <p:nvPr/>
        </p:nvSpPr>
        <p:spPr bwMode="auto">
          <a:xfrm>
            <a:off x="8213725" y="3525838"/>
            <a:ext cx="4016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sz="2400">
                <a:latin typeface="Times New Roman" panose="02020603050405020304" pitchFamily="18" charset="0"/>
              </a:rPr>
              <a:t>Ｅ</a:t>
            </a:r>
          </a:p>
        </p:txBody>
      </p:sp>
      <p:sp>
        <p:nvSpPr>
          <p:cNvPr id="21538" name="Text Box 34"/>
          <p:cNvSpPr txBox="1">
            <a:spLocks noChangeArrowheads="1"/>
          </p:cNvSpPr>
          <p:nvPr/>
        </p:nvSpPr>
        <p:spPr bwMode="auto">
          <a:xfrm>
            <a:off x="7527925" y="4287838"/>
            <a:ext cx="4111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sz="2400">
                <a:latin typeface="Times New Roman" panose="02020603050405020304" pitchFamily="18" charset="0"/>
              </a:rPr>
              <a:t>Ｓ</a:t>
            </a:r>
          </a:p>
        </p:txBody>
      </p:sp>
      <p:sp>
        <p:nvSpPr>
          <p:cNvPr id="21539" name="Oval 35"/>
          <p:cNvSpPr>
            <a:spLocks noChangeArrowheads="1"/>
          </p:cNvSpPr>
          <p:nvPr/>
        </p:nvSpPr>
        <p:spPr bwMode="auto">
          <a:xfrm>
            <a:off x="3429000" y="2743200"/>
            <a:ext cx="76200" cy="762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1540" name="Oval 36"/>
          <p:cNvSpPr>
            <a:spLocks noChangeArrowheads="1"/>
          </p:cNvSpPr>
          <p:nvPr/>
        </p:nvSpPr>
        <p:spPr bwMode="auto">
          <a:xfrm>
            <a:off x="4800600" y="3429000"/>
            <a:ext cx="76200" cy="762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pic>
        <p:nvPicPr>
          <p:cNvPr id="2" name="オーディオ 1">
            <a:hlinkClick r:id="" action="ppaction://media"/>
            <a:extLst>
              <a:ext uri="{FF2B5EF4-FFF2-40B4-BE49-F238E27FC236}">
                <a16:creationId xmlns:a16="http://schemas.microsoft.com/office/drawing/2014/main" id="{15485D67-D700-458E-B6B2-B91093B5449F}"/>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21700" y="6235700"/>
            <a:ext cx="406400" cy="406400"/>
          </a:xfrm>
          <a:prstGeom prst="rect">
            <a:avLst/>
          </a:prstGeom>
        </p:spPr>
      </p:pic>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advTm="47622"/>
    </mc:Choice>
    <mc:Fallback>
      <p:transition spd="slow" advTm="476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21527"/>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499"/>
                                          </p:stCondLst>
                                        </p:cTn>
                                        <p:tgtEl>
                                          <p:spTgt spid="21531"/>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5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2"/>
                </p:tgtEl>
              </p:cMediaNode>
            </p:audio>
          </p:childTnLst>
        </p:cTn>
      </p:par>
    </p:tnLst>
    <p:bldLst>
      <p:bldP spid="21527" grpId="0" autoUpdateAnimBg="0"/>
      <p:bldP spid="21532" grpId="0"/>
    </p:bldLst>
  </p:timing>
  <p:extLst>
    <p:ext uri="{3A86A75C-4F4B-4683-9AE1-C65F6400EC91}">
      <p14:laserTraceLst xmlns:p14="http://schemas.microsoft.com/office/powerpoint/2010/main">
        <p14:tracePtLst>
          <p14:tracePt t="8447" x="8624888" y="3748088"/>
          <p14:tracePt t="8455" x="8113713" y="3811588"/>
          <p14:tracePt t="8461" x="7558088" y="3840163"/>
          <p14:tracePt t="8469" x="7065963" y="3867150"/>
          <p14:tracePt t="8477" x="6472238" y="3867150"/>
          <p14:tracePt t="8485" x="5953125" y="3867150"/>
          <p14:tracePt t="8493" x="5397500" y="3867150"/>
          <p14:tracePt t="8501" x="4913313" y="3867150"/>
          <p14:tracePt t="8511" x="4467225" y="3867150"/>
          <p14:tracePt t="8520" x="4129088" y="3867150"/>
          <p14:tracePt t="8527" x="3929063" y="3867150"/>
          <p14:tracePt t="8534" x="3775075" y="3867150"/>
          <p14:tracePt t="8541" x="3673475" y="3867150"/>
          <p14:tracePt t="8551" x="3619500" y="3867150"/>
          <p14:tracePt t="8598" x="3619500" y="3857625"/>
          <p14:tracePt t="8605" x="3619500" y="3848100"/>
          <p14:tracePt t="8613" x="3646488" y="3830638"/>
          <p14:tracePt t="8622" x="3665538" y="3811588"/>
          <p14:tracePt t="8630" x="3673475" y="3803650"/>
          <p14:tracePt t="8638" x="3683000" y="3794125"/>
          <p14:tracePt t="8646" x="3692525" y="3784600"/>
          <p14:tracePt t="8703" x="3692525" y="3775075"/>
          <p14:tracePt t="8719" x="3702050" y="3757613"/>
          <p14:tracePt t="8751" x="3702050" y="3730625"/>
          <p14:tracePt t="8759" x="3709988" y="3721100"/>
          <p14:tracePt t="8775" x="3746500" y="3675063"/>
          <p14:tracePt t="8791" x="3756025" y="3665538"/>
          <p14:tracePt t="8806" x="3756025" y="3648075"/>
          <p14:tracePt t="8814" x="3756025" y="3638550"/>
          <p14:tracePt t="8822" x="3756025" y="3629025"/>
          <p14:tracePt t="8830" x="3756025" y="3621088"/>
          <p14:tracePt t="8838" x="3756025" y="3602038"/>
          <p14:tracePt t="8854" x="3756025" y="3592513"/>
          <p14:tracePt t="8878" x="3746500" y="3575050"/>
          <p14:tracePt t="8894" x="3746500" y="3565525"/>
          <p14:tracePt t="8901" x="3738563" y="3548063"/>
          <p14:tracePt t="8925" x="3729038" y="3519488"/>
          <p14:tracePt t="8933" x="3729038" y="3511550"/>
          <p14:tracePt t="8941" x="3719513" y="3492500"/>
          <p14:tracePt t="8957" x="3709988" y="3465513"/>
          <p14:tracePt t="8965" x="3702050" y="3455988"/>
          <p14:tracePt t="8981" x="3702050" y="3446463"/>
          <p14:tracePt t="8989" x="3702050" y="3429000"/>
          <p14:tracePt t="8997" x="3702050" y="3419475"/>
          <p14:tracePt t="9005" x="3702050" y="3411538"/>
          <p14:tracePt t="9021" x="3702050" y="3392488"/>
          <p14:tracePt t="9031" x="3702050" y="3382963"/>
          <p14:tracePt t="9053" x="3702050" y="3375025"/>
          <p14:tracePt t="9062" x="3702050" y="3365500"/>
          <p14:tracePt t="9069" x="3702050" y="3346450"/>
          <p14:tracePt t="9085" x="3702050" y="3338513"/>
          <p14:tracePt t="9093" x="3702050" y="3328988"/>
          <p14:tracePt t="9110" x="3702050" y="3302000"/>
          <p14:tracePt t="9127" x="3702050" y="3292475"/>
          <p14:tracePt t="9137" x="3702050" y="3282950"/>
          <p14:tracePt t="9153" x="3702050" y="3265488"/>
          <p14:tracePt t="9253" x="3656013" y="3255963"/>
          <p14:tracePt t="9262" x="3600450" y="3255963"/>
          <p14:tracePt t="9270" x="3527425" y="3255963"/>
          <p14:tracePt t="9278" x="3455988" y="3255963"/>
          <p14:tracePt t="9286" x="3382963" y="3255963"/>
          <p14:tracePt t="9294" x="3317875" y="3255963"/>
          <p14:tracePt t="9301" x="3281363" y="3255963"/>
          <p14:tracePt t="9310" x="3273425" y="3255963"/>
          <p14:tracePt t="9318" x="3244850" y="3246438"/>
          <p14:tracePt t="9335" x="3236913" y="3236913"/>
          <p14:tracePt t="9358" x="3217863" y="3228975"/>
          <p14:tracePt t="9368" x="3200400" y="3200400"/>
          <p14:tracePt t="9382" x="3190875" y="3173413"/>
          <p14:tracePt t="9390" x="3181350" y="3163888"/>
          <p14:tracePt t="9397" x="3181350" y="3146425"/>
          <p14:tracePt t="9407" x="3171825" y="3119438"/>
          <p14:tracePt t="9416" x="3154363" y="3100388"/>
          <p14:tracePt t="9424" x="3154363" y="3082925"/>
          <p14:tracePt t="9431" x="3154363" y="3073400"/>
          <p14:tracePt t="9439" x="3144838" y="3054350"/>
          <p14:tracePt t="9446" x="3144838" y="3036888"/>
          <p14:tracePt t="9454" x="3144838" y="3017838"/>
          <p14:tracePt t="9471" x="3144838" y="2990850"/>
          <p14:tracePt t="9478" x="3144838" y="2973388"/>
          <p14:tracePt t="9485" x="3144838" y="2954338"/>
          <p14:tracePt t="9494" x="3154363" y="2936875"/>
          <p14:tracePt t="9501" x="3200400" y="2927350"/>
          <p14:tracePt t="9510" x="3273425" y="2909888"/>
          <p14:tracePt t="9519" x="3400425" y="2909888"/>
          <p14:tracePt t="9526" x="3500438" y="2881313"/>
          <p14:tracePt t="9535" x="3629025" y="2873375"/>
          <p14:tracePt t="9542" x="3756025" y="2873375"/>
          <p14:tracePt t="9552" x="3846513" y="2873375"/>
          <p14:tracePt t="9558" x="3956050" y="2873375"/>
          <p14:tracePt t="9567" x="4011613" y="2873375"/>
          <p14:tracePt t="9574" x="4057650" y="2873375"/>
          <p14:tracePt t="9582" x="4075113" y="2873375"/>
          <p14:tracePt t="9597" x="4094163" y="2873375"/>
          <p14:tracePt t="9613" x="4102100" y="2890838"/>
          <p14:tracePt t="9621" x="4111625" y="2909888"/>
          <p14:tracePt t="9629" x="4111625" y="2917825"/>
          <p14:tracePt t="9637" x="4111625" y="2927350"/>
          <p14:tracePt t="9645" x="4111625" y="2963863"/>
          <p14:tracePt t="9653" x="4111625" y="2982913"/>
          <p14:tracePt t="9661" x="4121150" y="3009900"/>
          <p14:tracePt t="9670" x="4121150" y="3027363"/>
          <p14:tracePt t="9678" x="4121150" y="3046413"/>
          <p14:tracePt t="9686" x="4121150" y="3063875"/>
          <p14:tracePt t="9709" x="4121150" y="3082925"/>
          <p14:tracePt t="9718" x="4121150" y="3090863"/>
          <p14:tracePt t="9733" x="4121150" y="3100388"/>
          <p14:tracePt t="9759" x="4121150" y="3109913"/>
          <p14:tracePt t="9769" x="4111625" y="3127375"/>
          <p14:tracePt t="9775" x="4094163" y="3146425"/>
          <p14:tracePt t="9783" x="4057650" y="3146425"/>
          <p14:tracePt t="9791" x="4021138" y="3155950"/>
          <p14:tracePt t="9798" x="3948113" y="3155950"/>
          <p14:tracePt t="9807" x="3883025" y="3163888"/>
          <p14:tracePt t="9814" x="3810000" y="3163888"/>
          <p14:tracePt t="9822" x="3702050" y="3163888"/>
          <p14:tracePt t="9830" x="3629025" y="3163888"/>
          <p14:tracePt t="9838" x="3556000" y="3163888"/>
          <p14:tracePt t="9846" x="3500438" y="3163888"/>
          <p14:tracePt t="9854" x="3463925" y="3163888"/>
          <p14:tracePt t="9862" x="3446463" y="3163888"/>
          <p14:tracePt t="9870" x="3436938" y="3163888"/>
          <p14:tracePt t="9888" x="3427413" y="3163888"/>
          <p14:tracePt t="9894" x="3419475" y="3163888"/>
          <p14:tracePt t="9901" x="3409950" y="3146425"/>
          <p14:tracePt t="9917" x="3400425" y="3136900"/>
          <p14:tracePt t="9934" x="3373438" y="3109913"/>
          <p14:tracePt t="9950" x="3363913" y="3100388"/>
          <p14:tracePt t="9957" x="3354388" y="3082925"/>
          <p14:tracePt t="9965" x="3354388" y="3073400"/>
          <p14:tracePt t="9973" x="3336925" y="3054350"/>
          <p14:tracePt t="9989" x="3327400" y="3036888"/>
          <p14:tracePt t="9998" x="3327400" y="3027363"/>
          <p14:tracePt t="10006" x="3327400" y="3017838"/>
          <p14:tracePt t="10018" x="3327400" y="3009900"/>
          <p14:tracePt t="10022" x="3327400" y="3000375"/>
          <p14:tracePt t="10030" x="3327400" y="2990850"/>
          <p14:tracePt t="10054" x="3327400" y="2982913"/>
          <p14:tracePt t="10062" x="3327400" y="2973388"/>
          <p14:tracePt t="10070" x="3327400" y="2963863"/>
          <p14:tracePt t="10078" x="3346450" y="2946400"/>
          <p14:tracePt t="10087" x="3363913" y="2946400"/>
          <p14:tracePt t="10094" x="3390900" y="2936875"/>
          <p14:tracePt t="10101" x="3409950" y="2936875"/>
          <p14:tracePt t="10110" x="3427413" y="2936875"/>
          <p14:tracePt t="10119" x="3473450" y="2927350"/>
          <p14:tracePt t="10126" x="3490913" y="2927350"/>
          <p14:tracePt t="10137" x="3519488" y="2927350"/>
          <p14:tracePt t="10143" x="3527425" y="2927350"/>
          <p14:tracePt t="10154" x="3536950" y="2927350"/>
          <p14:tracePt t="10159" x="3563938" y="2927350"/>
          <p14:tracePt t="10174" x="3573463" y="2927350"/>
          <p14:tracePt t="10190" x="3592513" y="2927350"/>
          <p14:tracePt t="10198" x="3600450" y="2927350"/>
          <p14:tracePt t="10221" x="3609975" y="2927350"/>
          <p14:tracePt t="10237" x="3619500" y="2927350"/>
          <p14:tracePt t="10366" x="3619500" y="2936875"/>
          <p14:tracePt t="10420" x="3619500" y="2946400"/>
          <p14:tracePt t="10479" x="3619500" y="2954338"/>
          <p14:tracePt t="10503" x="3619500" y="2963863"/>
          <p14:tracePt t="10559" x="3619500" y="2973388"/>
          <p14:tracePt t="10567" x="3619500" y="2982913"/>
          <p14:tracePt t="10591" x="3619500" y="3000375"/>
          <p14:tracePt t="10599" x="3619500" y="3009900"/>
          <p14:tracePt t="10607" x="3619500" y="3017838"/>
          <p14:tracePt t="10623" x="3619500" y="3027363"/>
          <p14:tracePt t="10631" x="3619500" y="3046413"/>
          <p14:tracePt t="10641" x="3619500" y="3054350"/>
          <p14:tracePt t="10654" x="3619500" y="3063875"/>
          <p14:tracePt t="10662" x="3619500" y="3082925"/>
          <p14:tracePt t="10670" x="3619500" y="3090863"/>
          <p14:tracePt t="10686" x="3619500" y="3109913"/>
          <p14:tracePt t="10701" x="3609975" y="3136900"/>
          <p14:tracePt t="10709" x="3609975" y="3146425"/>
          <p14:tracePt t="10725" x="3592513" y="3155950"/>
          <p14:tracePt t="10733" x="3556000" y="3163888"/>
          <p14:tracePt t="10751" x="3509963" y="3182938"/>
          <p14:tracePt t="10757" x="3490913" y="3192463"/>
          <p14:tracePt t="10766" x="3455988" y="3192463"/>
          <p14:tracePt t="10773" x="3409950" y="3192463"/>
          <p14:tracePt t="10782" x="3373438" y="3192463"/>
          <p14:tracePt t="10789" x="3317875" y="3200400"/>
          <p14:tracePt t="10797" x="3281363" y="3200400"/>
          <p14:tracePt t="10805" x="3236913" y="3200400"/>
          <p14:tracePt t="10813" x="3200400" y="3200400"/>
          <p14:tracePt t="10821" x="3181350" y="3200400"/>
          <p14:tracePt t="10854" x="3163888" y="3200400"/>
          <p14:tracePt t="10879" x="3154363" y="3182938"/>
          <p14:tracePt t="10895" x="3154363" y="3155950"/>
          <p14:tracePt t="10901" x="3154363" y="3146425"/>
          <p14:tracePt t="10910" x="3154363" y="3136900"/>
          <p14:tracePt t="10918" x="3154363" y="3119438"/>
          <p14:tracePt t="10934" x="3154363" y="3109913"/>
          <p14:tracePt t="10957" x="3154363" y="3100388"/>
          <p14:tracePt t="10967" x="3154363" y="3090863"/>
          <p14:tracePt t="10998" x="3154363" y="3082925"/>
          <p14:tracePt t="11041" x="3154363" y="3073400"/>
          <p14:tracePt t="11071" x="3154363" y="3063875"/>
          <p14:tracePt t="11103" x="3171825" y="3063875"/>
          <p14:tracePt t="11110" x="3181350" y="3063875"/>
          <p14:tracePt t="11117" x="3200400" y="3063875"/>
          <p14:tracePt t="11125" x="3208338" y="3073400"/>
          <p14:tracePt t="11134" x="3217863" y="3082925"/>
          <p14:tracePt t="11141" x="3227388" y="3109913"/>
          <p14:tracePt t="11157" x="3236913" y="3119438"/>
          <p14:tracePt t="11166" x="3244850" y="3127375"/>
          <p14:tracePt t="11173" x="3263900" y="3146425"/>
          <p14:tracePt t="11181" x="3281363" y="3155950"/>
          <p14:tracePt t="11189" x="3309938" y="3163888"/>
          <p14:tracePt t="11197" x="3346450" y="3173413"/>
          <p14:tracePt t="11205" x="3390900" y="3200400"/>
          <p14:tracePt t="11213" x="3427413" y="3209925"/>
          <p14:tracePt t="11221" x="3473450" y="3219450"/>
          <p14:tracePt t="11229" x="3527425" y="3228975"/>
          <p14:tracePt t="11237" x="3563938" y="3246438"/>
          <p14:tracePt t="11245" x="3600450" y="3265488"/>
          <p14:tracePt t="11253" x="3646488" y="3273425"/>
          <p14:tracePt t="11261" x="3702050" y="3273425"/>
          <p14:tracePt t="11269" x="3729038" y="3282950"/>
          <p14:tracePt t="11278" x="3765550" y="3282950"/>
          <p14:tracePt t="11285" x="3819525" y="3282950"/>
          <p14:tracePt t="11293" x="3875088" y="3309938"/>
          <p14:tracePt t="11302" x="3938588" y="3319463"/>
          <p14:tracePt t="11309" x="3992563" y="3319463"/>
          <p14:tracePt t="11317" x="4065588" y="3328988"/>
          <p14:tracePt t="11325" x="4148138" y="3328988"/>
          <p14:tracePt t="11334" x="4238625" y="3346450"/>
          <p14:tracePt t="11341" x="4330700" y="3375025"/>
          <p14:tracePt t="11351" x="4448175" y="3382963"/>
          <p14:tracePt t="11357" x="4540250" y="3382963"/>
          <p14:tracePt t="11368" x="4667250" y="3382963"/>
          <p14:tracePt t="11373" x="4776788" y="3382963"/>
          <p14:tracePt t="11382" x="4868863" y="3382963"/>
          <p14:tracePt t="11389" x="4922838" y="3402013"/>
          <p14:tracePt t="11398" x="4986338" y="3402013"/>
          <p14:tracePt t="11405" x="5014913" y="3402013"/>
          <p14:tracePt t="11415" x="5032375" y="3402013"/>
          <p14:tracePt t="11526" x="5041900" y="3402013"/>
          <p14:tracePt t="11557" x="5041900" y="3419475"/>
          <p14:tracePt t="11597" x="5032375" y="3419475"/>
          <p14:tracePt t="11613" x="5022850" y="3419475"/>
          <p14:tracePt t="11621" x="5014913" y="3429000"/>
          <p14:tracePt t="11654" x="5005388" y="3438525"/>
          <p14:tracePt t="11669" x="4995863" y="3465513"/>
          <p14:tracePt t="11685" x="4986338" y="3465513"/>
          <p14:tracePt t="11693" x="4986338" y="3475038"/>
          <p14:tracePt t="11789" x="4978400" y="3482975"/>
          <p14:tracePt t="11837" x="4968875" y="3492500"/>
          <p14:tracePt t="12955" x="4949825" y="3492500"/>
          <p14:tracePt t="12960" x="4895850" y="3492500"/>
          <p14:tracePt t="12967" x="4840288" y="3492500"/>
          <p14:tracePt t="12975" x="4767263" y="3492500"/>
          <p14:tracePt t="12987" x="4713288" y="3492500"/>
          <p14:tracePt t="12990" x="4594225" y="3492500"/>
          <p14:tracePt t="12998" x="4540250" y="3492500"/>
          <p14:tracePt t="13006" x="4484688" y="3492500"/>
          <p14:tracePt t="13014" x="4430713" y="3492500"/>
          <p14:tracePt t="13022" x="4403725" y="3492500"/>
          <p14:tracePt t="13030" x="4357688" y="3492500"/>
          <p14:tracePt t="13038" x="4330700" y="3492500"/>
          <p14:tracePt t="13046" x="4321175" y="3492500"/>
          <p14:tracePt t="13055" x="4311650" y="3492500"/>
          <p14:tracePt t="13071" x="4303713" y="3492500"/>
          <p14:tracePt t="13087" x="4284663" y="3492500"/>
          <p14:tracePt t="13095" x="4275138" y="3492500"/>
          <p14:tracePt t="13104" x="4267200" y="3492500"/>
          <p14:tracePt t="13111" x="4238625" y="3492500"/>
          <p14:tracePt t="13123" x="4230688" y="3492500"/>
          <p14:tracePt t="13127" x="4202113" y="3492500"/>
          <p14:tracePt t="13136" x="4184650" y="3492500"/>
          <p14:tracePt t="13142" x="4157663" y="3492500"/>
          <p14:tracePt t="13152" x="4148138" y="3492500"/>
          <p14:tracePt t="13158" x="4129088" y="3492500"/>
          <p14:tracePt t="13168" x="4102100" y="3492500"/>
          <p14:tracePt t="13174" x="4094163" y="3492500"/>
          <p14:tracePt t="13190" x="4065588" y="3492500"/>
          <p14:tracePt t="13198" x="4057650" y="3492500"/>
          <p14:tracePt t="13206" x="4029075" y="3492500"/>
          <p14:tracePt t="13214" x="4021138" y="3492500"/>
          <p14:tracePt t="13224" x="4002088" y="3492500"/>
          <p14:tracePt t="13230" x="3975100" y="3492500"/>
          <p14:tracePt t="13238" x="3948113" y="3492500"/>
          <p14:tracePt t="13246" x="3919538" y="3492500"/>
          <p14:tracePt t="13254" x="3875088" y="3492500"/>
          <p14:tracePt t="13262" x="3856038" y="3492500"/>
          <p14:tracePt t="13270" x="3829050" y="3492500"/>
          <p14:tracePt t="13278" x="3792538" y="3492500"/>
          <p14:tracePt t="13286" x="3756025" y="3492500"/>
          <p14:tracePt t="13294" x="3729038" y="3492500"/>
          <p14:tracePt t="13301" x="3709988" y="3492500"/>
          <p14:tracePt t="13313" x="3692525" y="3492500"/>
          <p14:tracePt t="13317" x="3683000" y="3492500"/>
          <p14:tracePt t="13336" x="3673475" y="3492500"/>
          <p14:tracePt t="13342" x="3665538" y="3492500"/>
          <p14:tracePt t="13353" x="3656013" y="3492500"/>
          <p14:tracePt t="13358" x="3646488" y="3492500"/>
          <p14:tracePt t="13374" x="3636963" y="3492500"/>
          <p14:tracePt t="13448" x="3629025" y="3492500"/>
          <p14:tracePt t="13457" x="3619500" y="3492500"/>
          <p14:tracePt t="13462" x="3609975" y="3492500"/>
          <p14:tracePt t="13478" x="3600450" y="3492500"/>
          <p14:tracePt t="13494" x="3592513" y="3492500"/>
          <p14:tracePt t="13502" x="3573463" y="3492500"/>
          <p14:tracePt t="13511" x="3563938" y="3492500"/>
          <p14:tracePt t="13535" x="3556000" y="3492500"/>
          <p14:tracePt t="13559" x="3536950" y="3492500"/>
          <p14:tracePt t="14351" x="3527425" y="3492500"/>
          <p14:tracePt t="14360" x="3527425" y="3502025"/>
          <p14:tracePt t="14376" x="3519488" y="3511550"/>
          <p14:tracePt t="14383" x="3509963" y="3519488"/>
          <p14:tracePt t="14413" x="3490913" y="3529013"/>
          <p14:tracePt t="14589" x="3490913" y="3519488"/>
          <p14:tracePt t="14605" x="3490913" y="3511550"/>
          <p14:tracePt t="14614" x="3490913" y="3502025"/>
          <p14:tracePt t="14631" x="3490913" y="3475038"/>
          <p14:tracePt t="14639" x="3490913" y="3465513"/>
          <p14:tracePt t="14647" x="3490913" y="3438525"/>
          <p14:tracePt t="14654" x="3490913" y="3419475"/>
          <p14:tracePt t="14662" x="3490913" y="3392488"/>
          <p14:tracePt t="14670" x="3490913" y="3375025"/>
          <p14:tracePt t="14678" x="3490913" y="3346450"/>
          <p14:tracePt t="14686" x="3490913" y="3338513"/>
          <p14:tracePt t="14694" x="3490913" y="3319463"/>
          <p14:tracePt t="14702" x="3490913" y="3292475"/>
          <p14:tracePt t="14711" x="3490913" y="3265488"/>
          <p14:tracePt t="14717" x="3490913" y="3246438"/>
          <p14:tracePt t="14725" x="3490913" y="3236913"/>
          <p14:tracePt t="14733" x="3490913" y="3228975"/>
          <p14:tracePt t="14741" x="3490913" y="3200400"/>
          <p14:tracePt t="14750" x="3490913" y="3192463"/>
          <p14:tracePt t="14759" x="3490913" y="3163888"/>
          <p14:tracePt t="14774" x="3490913" y="3109913"/>
          <p14:tracePt t="14785" x="3490913" y="3100388"/>
          <p14:tracePt t="14791" x="3490913" y="3090863"/>
          <p14:tracePt t="14799" x="3490913" y="3082925"/>
          <p14:tracePt t="14807" x="3490913" y="3063875"/>
          <p14:tracePt t="14815" x="3490913" y="3036888"/>
          <p14:tracePt t="14822" x="3490913" y="3027363"/>
          <p14:tracePt t="14830" x="3490913" y="3017838"/>
          <p14:tracePt t="14838" x="3490913" y="3009900"/>
          <p14:tracePt t="14846" x="3490913" y="2982913"/>
          <p14:tracePt t="14854" x="3490913" y="2963863"/>
          <p14:tracePt t="14863" x="3490913" y="2946400"/>
          <p14:tracePt t="14869" x="3490913" y="2936875"/>
          <p14:tracePt t="14878" x="3490913" y="2927350"/>
          <p14:tracePt t="14885" x="3490913" y="2909888"/>
          <p14:tracePt t="14901" x="3490913" y="2900363"/>
          <p14:tracePt t="14960" x="3490913" y="2890838"/>
          <p14:tracePt t="15495" x="3490913" y="2900363"/>
          <p14:tracePt t="15502" x="3482975" y="2909888"/>
          <p14:tracePt t="15511" x="3473450" y="2936875"/>
          <p14:tracePt t="15519" x="3455988" y="2954338"/>
          <p14:tracePt t="15526" x="3419475" y="2973388"/>
          <p14:tracePt t="15533" x="3400425" y="2990850"/>
          <p14:tracePt t="15541" x="3373438" y="3009900"/>
          <p14:tracePt t="15550" x="3354388" y="3036888"/>
          <p14:tracePt t="15557" x="3336925" y="3046413"/>
          <p14:tracePt t="15566" x="3327400" y="3046413"/>
          <p14:tracePt t="15581" x="3300413" y="3046413"/>
          <p14:tracePt t="15589" x="3290888" y="3054350"/>
          <p14:tracePt t="15767" x="3290888" y="3046413"/>
          <p14:tracePt t="15781" x="3290888" y="3027363"/>
          <p14:tracePt t="15789" x="3300413" y="3017838"/>
          <p14:tracePt t="15797" x="3309938" y="3000375"/>
          <p14:tracePt t="15805" x="3317875" y="2990850"/>
          <p14:tracePt t="15813" x="3336925" y="2982913"/>
          <p14:tracePt t="15829" x="3363913" y="2973388"/>
          <p14:tracePt t="15837" x="3390900" y="2954338"/>
          <p14:tracePt t="15845" x="3390900" y="2946400"/>
          <p14:tracePt t="15861" x="3409950" y="2927350"/>
          <p14:tracePt t="15869" x="3427413" y="2909888"/>
          <p14:tracePt t="15877" x="3436938" y="2900363"/>
          <p14:tracePt t="15885" x="3446463" y="2890838"/>
          <p14:tracePt t="15893" x="3455988" y="2890838"/>
          <p14:tracePt t="15901" x="3463925" y="2890838"/>
          <p14:tracePt t="15925" x="3482975" y="2881313"/>
          <p14:tracePt t="16287" x="3482975" y="2890838"/>
          <p14:tracePt t="16297" x="3490913" y="2900363"/>
          <p14:tracePt t="16301" x="3490913" y="2909888"/>
          <p14:tracePt t="16310" x="3490913" y="2927350"/>
          <p14:tracePt t="16317" x="3509963" y="2954338"/>
          <p14:tracePt t="16336" x="3519488" y="2963863"/>
          <p14:tracePt t="16343" x="3536950" y="2982913"/>
          <p14:tracePt t="16355" x="3536950" y="2990850"/>
          <p14:tracePt t="16359" x="3556000" y="2990850"/>
          <p14:tracePt t="16370" x="3573463" y="3000375"/>
          <p14:tracePt t="16374" x="3592513" y="3000375"/>
          <p14:tracePt t="16382" x="3609975" y="3009900"/>
          <p14:tracePt t="16390" x="3636963" y="3009900"/>
          <p14:tracePt t="16397" x="3646488" y="3009900"/>
          <p14:tracePt t="16407" x="3665538" y="3017838"/>
          <p14:tracePt t="16414" x="3673475" y="3017838"/>
          <p14:tracePt t="16446" x="3683000" y="3017838"/>
          <p14:tracePt t="16454" x="3692525" y="3017838"/>
          <p14:tracePt t="16462" x="3702050" y="3017838"/>
          <p14:tracePt t="16470" x="3719513" y="3017838"/>
          <p14:tracePt t="16477" x="3729038" y="3017838"/>
          <p14:tracePt t="16485" x="3738563" y="3017838"/>
          <p14:tracePt t="16494" x="3765550" y="3017838"/>
          <p14:tracePt t="16502" x="3775075" y="3017838"/>
          <p14:tracePt t="16510" x="3792538" y="3036888"/>
          <p14:tracePt t="16518" x="3802063" y="3036888"/>
          <p14:tracePt t="16534" x="3819525" y="3046413"/>
          <p14:tracePt t="16566" x="3829050" y="3046413"/>
          <p14:tracePt t="16574" x="3846513" y="3046413"/>
          <p14:tracePt t="16582" x="3856038" y="3054350"/>
          <p14:tracePt t="16590" x="3865563" y="3063875"/>
          <p14:tracePt t="16598" x="3883025" y="3082925"/>
          <p14:tracePt t="16606" x="3902075" y="3100388"/>
          <p14:tracePt t="16614" x="3919538" y="3119438"/>
          <p14:tracePt t="16622" x="3948113" y="3146425"/>
          <p14:tracePt t="16630" x="3975100" y="3163888"/>
          <p14:tracePt t="16637" x="4002088" y="3182938"/>
          <p14:tracePt t="16645" x="4057650" y="3209925"/>
          <p14:tracePt t="16653" x="4102100" y="3228975"/>
          <p14:tracePt t="16661" x="4165600" y="3236913"/>
          <p14:tracePt t="16669" x="4238625" y="3265488"/>
          <p14:tracePt t="16677" x="4311650" y="3265488"/>
          <p14:tracePt t="16685" x="4413250" y="3292475"/>
          <p14:tracePt t="16693" x="4484688" y="3292475"/>
          <p14:tracePt t="16701" x="4576763" y="3309938"/>
          <p14:tracePt t="16709" x="4676775" y="3309938"/>
          <p14:tracePt t="16718" x="4749800" y="3309938"/>
          <p14:tracePt t="16725" x="4840288" y="3309938"/>
          <p14:tracePt t="16733" x="4949825" y="3309938"/>
          <p14:tracePt t="16742" x="5022850" y="3309938"/>
          <p14:tracePt t="16750" x="5078413" y="3309938"/>
          <p14:tracePt t="16757" x="5151438" y="3309938"/>
          <p14:tracePt t="16767" x="5214938" y="3302000"/>
          <p14:tracePt t="16773" x="5268913" y="3292475"/>
          <p14:tracePt t="16781" x="5297488" y="3292475"/>
          <p14:tracePt t="16789" x="5360988" y="3282950"/>
          <p14:tracePt t="16797" x="5414963" y="3282950"/>
          <p14:tracePt t="16805" x="5451475" y="3273425"/>
          <p14:tracePt t="16813" x="5534025" y="3273425"/>
          <p14:tracePt t="16821" x="5607050" y="3246438"/>
          <p14:tracePt t="16830" x="5688013" y="3228975"/>
          <p14:tracePt t="16838" x="5797550" y="3228975"/>
          <p14:tracePt t="16846" x="5870575" y="3219450"/>
          <p14:tracePt t="16854" x="5980113" y="3219450"/>
          <p14:tracePt t="16862" x="6089650" y="3200400"/>
          <p14:tracePt t="16870" x="6181725" y="3200400"/>
          <p14:tracePt t="16878" x="6281738" y="3200400"/>
          <p14:tracePt t="16886" x="6354763" y="3200400"/>
          <p14:tracePt t="16894" x="6427788" y="3200400"/>
          <p14:tracePt t="16902" x="6518275" y="3200400"/>
          <p14:tracePt t="16910" x="6573838" y="3200400"/>
          <p14:tracePt t="16918" x="6645275" y="3200400"/>
          <p14:tracePt t="16925" x="6700838" y="3200400"/>
          <p14:tracePt t="16933" x="6764338" y="3182938"/>
          <p14:tracePt t="16941" x="6810375" y="3182938"/>
          <p14:tracePt t="16950" x="6846888" y="3182938"/>
          <p14:tracePt t="16957" x="6864350" y="3182938"/>
          <p14:tracePt t="16966" x="6892925" y="3182938"/>
          <p14:tracePt t="16973" x="6910388" y="3173413"/>
          <p14:tracePt t="16981" x="6919913" y="3173413"/>
          <p14:tracePt t="16989" x="6946900" y="3173413"/>
          <p14:tracePt t="16997" x="6964363" y="3173413"/>
          <p14:tracePt t="17005" x="7010400" y="3173413"/>
          <p14:tracePt t="17014" x="7056438" y="3173413"/>
          <p14:tracePt t="17022" x="7119938" y="3173413"/>
          <p14:tracePt t="17029" x="7156450" y="3173413"/>
          <p14:tracePt t="17037" x="7212013" y="3173413"/>
          <p14:tracePt t="17045" x="7265988" y="3173413"/>
          <p14:tracePt t="17053" x="7312025" y="3173413"/>
          <p14:tracePt t="17061" x="7339013" y="3173413"/>
          <p14:tracePt t="17069" x="7385050" y="3173413"/>
          <p14:tracePt t="17157" x="7392988" y="3173413"/>
          <p14:tracePt t="17183" x="7402513" y="3173413"/>
          <p14:tracePt t="17433" x="7412038" y="3182938"/>
          <p14:tracePt t="17463" x="7458075" y="3182938"/>
          <p14:tracePt t="17471" x="7531100" y="3182938"/>
          <p14:tracePt t="17479" x="7639050" y="3182938"/>
          <p14:tracePt t="17487" x="7740650" y="3200400"/>
          <p14:tracePt t="17494" x="7794625" y="3200400"/>
          <p14:tracePt t="17503" x="7867650" y="3200400"/>
          <p14:tracePt t="17510" x="7950200" y="3228975"/>
          <p14:tracePt t="17519" x="7977188" y="3228975"/>
          <p14:tracePt t="17525" x="7986713" y="3228975"/>
          <p14:tracePt t="17533" x="7994650" y="3228975"/>
          <p14:tracePt t="17702" x="7994650" y="3236913"/>
          <p14:tracePt t="17711" x="7994650" y="3255963"/>
          <p14:tracePt t="17727" x="7994650" y="3265488"/>
          <p14:tracePt t="17734" x="7994650" y="3273425"/>
          <p14:tracePt t="17749" x="7977188" y="3292475"/>
          <p14:tracePt t="17767" x="7967663" y="3302000"/>
          <p14:tracePt t="17773" x="7958138" y="3302000"/>
          <p14:tracePt t="18273" x="7986713" y="3302000"/>
          <p14:tracePt t="18279" x="8023225" y="3302000"/>
          <p14:tracePt t="18287" x="8077200" y="3302000"/>
          <p14:tracePt t="18294" x="8132763" y="3302000"/>
          <p14:tracePt t="18302" x="8196263" y="3302000"/>
          <p14:tracePt t="18309" x="8269288" y="3292475"/>
          <p14:tracePt t="18317" x="8359775" y="3292475"/>
          <p14:tracePt t="18325" x="8442325" y="3292475"/>
          <p14:tracePt t="18334" x="8532813" y="3292475"/>
          <p14:tracePt t="18341" x="8588375" y="3292475"/>
          <p14:tracePt t="18350" x="8678863" y="3292475"/>
          <p14:tracePt t="18358" x="8734425" y="3292475"/>
          <p14:tracePt t="18366" x="8761413" y="3282950"/>
          <p14:tracePt t="18373" x="8797925" y="3282950"/>
          <p14:tracePt t="18382" x="8834438" y="3282950"/>
          <p14:tracePt t="18389" x="8851900" y="3282950"/>
          <p14:tracePt t="18397" x="8878888" y="3282950"/>
          <p14:tracePt t="18405" x="8888413" y="3282950"/>
          <p14:tracePt t="18413" x="8907463" y="3282950"/>
          <p14:tracePt t="18421" x="8934450" y="3282950"/>
          <p14:tracePt t="18429" x="8943975" y="3282950"/>
          <p14:tracePt t="18437" x="8970963" y="3282950"/>
          <p14:tracePt t="18445" x="8997950" y="3255963"/>
          <p14:tracePt t="18453" x="9043988" y="3255963"/>
          <p14:tracePt t="18461" x="9080500" y="3255963"/>
          <p14:tracePt t="18470" x="9126538" y="3255963"/>
          <p14:tracePt t="22429" x="8924925" y="3775075"/>
          <p14:tracePt t="22437" x="8734425" y="3803650"/>
          <p14:tracePt t="22445" x="8588375" y="3830638"/>
          <p14:tracePt t="22454" x="8459788" y="3848100"/>
          <p14:tracePt t="22463" x="8332788" y="3857625"/>
          <p14:tracePt t="22469" x="8240713" y="3875088"/>
          <p14:tracePt t="22477" x="8159750" y="3875088"/>
          <p14:tracePt t="22485" x="8104188" y="3894138"/>
          <p14:tracePt t="22493" x="8004175" y="3911600"/>
          <p14:tracePt t="22501" x="7913688" y="3911600"/>
          <p14:tracePt t="22509" x="7804150" y="3921125"/>
          <p14:tracePt t="22517" x="7658100" y="3940175"/>
          <p14:tracePt t="22525" x="7475538" y="3967163"/>
          <p14:tracePt t="22534" x="7248525" y="3984625"/>
          <p14:tracePt t="22542" x="6946900" y="3984625"/>
          <p14:tracePt t="22549" x="6681788" y="3984625"/>
          <p14:tracePt t="22557" x="6418263" y="3984625"/>
          <p14:tracePt t="22566" x="6199188" y="3984625"/>
          <p14:tracePt t="22573" x="5999163" y="3984625"/>
          <p14:tracePt t="22582" x="5834063" y="3984625"/>
          <p14:tracePt t="22589" x="5724525" y="3984625"/>
          <p14:tracePt t="22597" x="5616575" y="3984625"/>
          <p14:tracePt t="22605" x="5561013" y="3984625"/>
          <p14:tracePt t="22613" x="5551488" y="3984625"/>
          <p14:tracePt t="22621" x="5543550" y="3984625"/>
          <p14:tracePt t="22759" x="5524500" y="3984625"/>
          <p14:tracePt t="22769" x="5497513" y="3984625"/>
          <p14:tracePt t="22777" x="5414963" y="3984625"/>
          <p14:tracePt t="22782" x="5324475" y="3984625"/>
          <p14:tracePt t="22789" x="5251450" y="3984625"/>
          <p14:tracePt t="22798" x="5105400" y="3984625"/>
          <p14:tracePt t="22805" x="4959350" y="3984625"/>
          <p14:tracePt t="22813" x="4813300" y="3984625"/>
          <p14:tracePt t="22821" x="4676775" y="3967163"/>
          <p14:tracePt t="22829" x="4549775" y="3948113"/>
          <p14:tracePt t="22837" x="4457700" y="3940175"/>
          <p14:tracePt t="22845" x="4357688" y="3911600"/>
          <p14:tracePt t="22853" x="4330700" y="3903663"/>
          <p14:tracePt t="22862" x="4294188" y="3903663"/>
          <p14:tracePt t="22869" x="4284663" y="3894138"/>
          <p14:tracePt t="22967" x="4284663" y="3867150"/>
          <p14:tracePt t="22975" x="4303713" y="3857625"/>
          <p14:tracePt t="22991" x="4330700" y="3848100"/>
          <p14:tracePt t="23001" x="4367213" y="3830638"/>
          <p14:tracePt t="23007" x="4394200" y="3821113"/>
          <p14:tracePt t="23014" x="4413250" y="3811588"/>
          <p14:tracePt t="23022" x="4467225" y="3794125"/>
          <p14:tracePt t="23030" x="4494213" y="3794125"/>
          <p14:tracePt t="23037" x="4540250" y="3794125"/>
          <p14:tracePt t="23046" x="4567238" y="3784600"/>
          <p14:tracePt t="23053" x="4586288" y="3784600"/>
          <p14:tracePt t="23061" x="4613275" y="3784600"/>
          <p14:tracePt t="23070" x="4640263" y="3784600"/>
          <p14:tracePt t="23077" x="4686300" y="3767138"/>
          <p14:tracePt t="23086" x="4703763" y="3767138"/>
          <p14:tracePt t="23094" x="4759325" y="3757613"/>
          <p14:tracePt t="23102" x="4786313" y="3757613"/>
          <p14:tracePt t="23110" x="4822825" y="3757613"/>
          <p14:tracePt t="23117" x="4859338" y="3738563"/>
          <p14:tracePt t="23126" x="4905375" y="3738563"/>
          <p14:tracePt t="23134" x="4941888" y="3730625"/>
          <p14:tracePt t="23142" x="4968875" y="3730625"/>
          <p14:tracePt t="23150" x="4995863" y="3711575"/>
          <p14:tracePt t="23157" x="5014913" y="3711575"/>
          <p14:tracePt t="23173" x="5032375" y="3711575"/>
          <p14:tracePt t="23231" x="5041900" y="3702050"/>
          <p14:tracePt t="23279" x="4978400" y="3702050"/>
          <p14:tracePt t="23287" x="4849813" y="3702050"/>
          <p14:tracePt t="23295" x="4686300" y="3702050"/>
          <p14:tracePt t="23302" x="4540250" y="3702050"/>
          <p14:tracePt t="23310" x="4394200" y="3702050"/>
          <p14:tracePt t="23318" x="4267200" y="3675063"/>
          <p14:tracePt t="23326" x="4138613" y="3675063"/>
          <p14:tracePt t="23334" x="4057650" y="3648075"/>
          <p14:tracePt t="23342" x="4011613" y="3629025"/>
          <p14:tracePt t="23349" x="4011613" y="3621088"/>
          <p14:tracePt t="23357" x="3984625" y="3602038"/>
          <p14:tracePt t="23366" x="3975100" y="3592513"/>
          <p14:tracePt t="23373" x="3965575" y="3584575"/>
          <p14:tracePt t="23382" x="3956050" y="3556000"/>
          <p14:tracePt t="23389" x="3948113" y="3548063"/>
          <p14:tracePt t="23398" x="3919538" y="3519488"/>
          <p14:tracePt t="23405" x="3902075" y="3502025"/>
          <p14:tracePt t="23413" x="3865563" y="3482975"/>
          <p14:tracePt t="23421" x="3810000" y="3446463"/>
          <p14:tracePt t="23429" x="3765550" y="3438525"/>
          <p14:tracePt t="23437" x="3709988" y="3411538"/>
          <p14:tracePt t="23445" x="3665538" y="3392488"/>
          <p14:tracePt t="23453" x="3629025" y="3382963"/>
          <p14:tracePt t="23464" x="3573463" y="3346450"/>
          <p14:tracePt t="23469" x="3546475" y="3338513"/>
          <p14:tracePt t="23477" x="3536950" y="3328988"/>
          <p14:tracePt t="23486" x="3527425" y="3319463"/>
          <p14:tracePt t="23501" x="3519488" y="3302000"/>
          <p14:tracePt t="23517" x="3519488" y="3292475"/>
          <p14:tracePt t="23527" x="3519488" y="3282950"/>
          <p14:tracePt t="23535" x="3519488" y="3265488"/>
          <p14:tracePt t="23543" x="3519488" y="3255963"/>
          <p14:tracePt t="23552" x="3519488" y="3228975"/>
          <p14:tracePt t="23557" x="3519488" y="3200400"/>
          <p14:tracePt t="23566" x="3519488" y="3163888"/>
          <p14:tracePt t="23573" x="3519488" y="3155950"/>
          <p14:tracePt t="23582" x="3519488" y="3109913"/>
          <p14:tracePt t="23589" x="3519488" y="3100388"/>
          <p14:tracePt t="23597" x="3500438" y="3063875"/>
          <p14:tracePt t="23605" x="3490913" y="3054350"/>
          <p14:tracePt t="23621" x="3482975" y="3036888"/>
          <p14:tracePt t="23629" x="3473450" y="3027363"/>
          <p14:tracePt t="23645" x="3455988" y="3017838"/>
          <p14:tracePt t="23769" x="3463925" y="3017838"/>
          <p14:tracePt t="23776" x="3509963" y="3017838"/>
          <p14:tracePt t="23784" x="3536950" y="3017838"/>
          <p14:tracePt t="23791" x="3563938" y="3017838"/>
          <p14:tracePt t="23797" x="3582988" y="3027363"/>
          <p14:tracePt t="23805" x="3600450" y="3036888"/>
          <p14:tracePt t="23813" x="3609975" y="3046413"/>
          <p14:tracePt t="23821" x="3629025" y="3046413"/>
          <p14:tracePt t="23829" x="3656013" y="3082925"/>
          <p14:tracePt t="23845" x="3683000" y="3090863"/>
          <p14:tracePt t="23861" x="3683000" y="3100388"/>
          <p14:tracePt t="24071" x="3692525" y="3100388"/>
          <p14:tracePt t="24079" x="3673475" y="3082925"/>
          <p14:tracePt t="24095" x="3656013" y="3073400"/>
          <p14:tracePt t="24103" x="3646488" y="3063875"/>
          <p14:tracePt t="24110" x="3646488" y="3054350"/>
          <p14:tracePt t="24118" x="3629025" y="3046413"/>
          <p14:tracePt t="24125" x="3609975" y="3027363"/>
          <p14:tracePt t="24141" x="3600450" y="3017838"/>
          <p14:tracePt t="24150" x="3600450" y="3009900"/>
          <p14:tracePt t="24157" x="3592513" y="3009900"/>
          <p14:tracePt t="24166" x="3592513" y="3000375"/>
          <p14:tracePt t="24175" x="3582988" y="2990850"/>
          <p14:tracePt t="24182" x="3582988" y="2982913"/>
          <p14:tracePt t="24189" x="3563938" y="2963863"/>
          <p14:tracePt t="24205" x="3563938" y="2954338"/>
          <p14:tracePt t="24213" x="3556000" y="2946400"/>
          <p14:tracePt t="24375" x="3546475" y="2936875"/>
          <p14:tracePt t="24394" x="3536950" y="2936875"/>
          <p14:tracePt t="24400" x="3500438" y="2936875"/>
          <p14:tracePt t="24409" x="3490913" y="2946400"/>
          <p14:tracePt t="24415" x="3463925" y="2973388"/>
          <p14:tracePt t="24422" x="3455988" y="2982913"/>
          <p14:tracePt t="24429" x="3419475" y="3000375"/>
          <p14:tracePt t="24437" x="3409950" y="3000375"/>
          <p14:tracePt t="24445" x="3400425" y="3027363"/>
          <p14:tracePt t="24453" x="3373438" y="3054350"/>
          <p14:tracePt t="24469" x="3354388" y="3073400"/>
          <p14:tracePt t="24477" x="3336925" y="3100388"/>
          <p14:tracePt t="24486" x="3327400" y="3100388"/>
          <p14:tracePt t="24493" x="3317875" y="3109913"/>
          <p14:tracePt t="24502" x="3309938" y="3119438"/>
          <p14:tracePt t="24518" x="3300413" y="3136900"/>
          <p14:tracePt t="25079" x="3317875" y="3146425"/>
          <p14:tracePt t="25089" x="3327400" y="3146425"/>
          <p14:tracePt t="25094" x="3336925" y="3155950"/>
          <p14:tracePt t="25103" x="3354388" y="3173413"/>
          <p14:tracePt t="25120" x="3363913" y="3182938"/>
          <p14:tracePt t="25133" x="3382963" y="3192463"/>
          <p14:tracePt t="25583" x="3354388" y="3173413"/>
          <p14:tracePt t="25589" x="3336925" y="3173413"/>
          <p14:tracePt t="25597" x="3327400" y="3173413"/>
          <p14:tracePt t="25605" x="3290888" y="3163888"/>
          <p14:tracePt t="25613" x="3273425" y="3155950"/>
          <p14:tracePt t="25621" x="3263900" y="3155950"/>
          <p14:tracePt t="25629" x="3236913" y="3155950"/>
          <p14:tracePt t="25637" x="3236913" y="3146425"/>
          <p14:tracePt t="25645" x="3227388" y="3146425"/>
          <p14:tracePt t="25653" x="3217863" y="3127375"/>
          <p14:tracePt t="25669" x="3217863" y="3119438"/>
          <p14:tracePt t="25677" x="3217863" y="3090863"/>
          <p14:tracePt t="25685" x="3217863" y="3073400"/>
          <p14:tracePt t="25694" x="3217863" y="3054350"/>
          <p14:tracePt t="25701" x="3217863" y="3046413"/>
          <p14:tracePt t="25710" x="3217863" y="3027363"/>
          <p14:tracePt t="25725" x="3244850" y="3009900"/>
          <p14:tracePt t="25733" x="3263900" y="2982913"/>
          <p14:tracePt t="25741" x="3300413" y="2982913"/>
          <p14:tracePt t="25751" x="3336925" y="2973388"/>
          <p14:tracePt t="25758" x="3400425" y="2973388"/>
          <p14:tracePt t="25765" x="3463925" y="2963863"/>
          <p14:tracePt t="25773" x="3500438" y="2954338"/>
          <p14:tracePt t="25782" x="3573463" y="2954338"/>
          <p14:tracePt t="25789" x="3656013" y="2954338"/>
          <p14:tracePt t="25797" x="3765550" y="2954338"/>
          <p14:tracePt t="25805" x="3856038" y="2954338"/>
          <p14:tracePt t="25813" x="3948113" y="2954338"/>
          <p14:tracePt t="25821" x="4002088" y="2954338"/>
          <p14:tracePt t="25829" x="4021138" y="2963863"/>
          <p14:tracePt t="25837" x="4029075" y="2973388"/>
          <p14:tracePt t="25845" x="4038600" y="2982913"/>
          <p14:tracePt t="25853" x="4038600" y="2990850"/>
          <p14:tracePt t="25861" x="4038600" y="3000375"/>
          <p14:tracePt t="25869" x="4038600" y="3017838"/>
          <p14:tracePt t="25885" x="4038600" y="3054350"/>
          <p14:tracePt t="25894" x="4021138" y="3073400"/>
          <p14:tracePt t="25901" x="4011613" y="3090863"/>
          <p14:tracePt t="25910" x="4002088" y="3119438"/>
          <p14:tracePt t="25917" x="3992563" y="3136900"/>
          <p14:tracePt t="25925" x="3965575" y="3173413"/>
          <p14:tracePt t="25933" x="3965575" y="3200400"/>
          <p14:tracePt t="25941" x="3965575" y="3228975"/>
          <p14:tracePt t="25950" x="3965575" y="3246438"/>
          <p14:tracePt t="25957" x="3965575" y="3273425"/>
          <p14:tracePt t="25967" x="3984625" y="3319463"/>
          <p14:tracePt t="25973" x="4029075" y="3355975"/>
          <p14:tracePt t="25982" x="4111625" y="3411538"/>
          <p14:tracePt t="25989" x="4221163" y="3438525"/>
          <p14:tracePt t="25997" x="4321175" y="3492500"/>
          <p14:tracePt t="26005" x="4476750" y="3538538"/>
          <p14:tracePt t="26015" x="4603750" y="3565525"/>
          <p14:tracePt t="26021" x="4749800" y="3611563"/>
          <p14:tracePt t="26030" x="4832350" y="3611563"/>
          <p14:tracePt t="26037" x="4868863" y="3621088"/>
          <p14:tracePt t="26045" x="4913313" y="3621088"/>
          <p14:tracePt t="26053" x="4922838" y="3621088"/>
          <p14:tracePt t="26183" x="4922838" y="3611563"/>
          <p14:tracePt t="26222" x="4922838" y="3592513"/>
          <p14:tracePt t="26262" x="4922838" y="3584575"/>
          <p14:tracePt t="26278" x="4922838" y="3575050"/>
          <p14:tracePt t="26319" x="4922838" y="3565525"/>
          <p14:tracePt t="26360" x="4932363" y="3548063"/>
          <p14:tracePt t="26384" x="4941888" y="3538538"/>
          <p14:tracePt t="26390" x="4949825" y="3529013"/>
          <p14:tracePt t="26406" x="4949825" y="3511550"/>
          <p14:tracePt t="26415" x="4949825" y="3502025"/>
          <p14:tracePt t="26431" x="4949825" y="3492500"/>
          <p14:tracePt t="26551" x="4949825" y="3482975"/>
          <p14:tracePt t="26558" x="4922838" y="3482975"/>
          <p14:tracePt t="26567" x="4868863" y="3482975"/>
          <p14:tracePt t="26574" x="4813300" y="3482975"/>
          <p14:tracePt t="26583" x="4759325" y="3482975"/>
          <p14:tracePt t="26589" x="4730750" y="3482975"/>
          <p14:tracePt t="26598" x="4676775" y="3482975"/>
          <p14:tracePt t="26605" x="4622800" y="3482975"/>
          <p14:tracePt t="26613" x="4576763" y="3482975"/>
          <p14:tracePt t="26621" x="4549775" y="3482975"/>
          <p14:tracePt t="26629" x="4521200" y="3482975"/>
          <p14:tracePt t="26637" x="4476750" y="3482975"/>
          <p14:tracePt t="26645" x="4467225" y="3482975"/>
          <p14:tracePt t="26653" x="4430713" y="3482975"/>
          <p14:tracePt t="26661" x="4403725" y="3482975"/>
          <p14:tracePt t="26669" x="4394200" y="3482975"/>
          <p14:tracePt t="26677" x="4384675" y="3482975"/>
          <p14:tracePt t="26685" x="4348163" y="3482975"/>
          <p14:tracePt t="26701" x="4340225" y="3482975"/>
          <p14:tracePt t="26710" x="4311650" y="3482975"/>
          <p14:tracePt t="26725" x="4303713" y="3482975"/>
          <p14:tracePt t="26733" x="4294188" y="3482975"/>
          <p14:tracePt t="26741" x="4275138" y="3482975"/>
          <p14:tracePt t="26783" x="4267200" y="3482975"/>
          <p14:tracePt t="26799" x="4257675" y="3482975"/>
          <p14:tracePt t="26807" x="4230688" y="3502025"/>
          <p14:tracePt t="26815" x="4221163" y="3502025"/>
          <p14:tracePt t="26822" x="4211638" y="3502025"/>
          <p14:tracePt t="26830" x="4184650" y="3502025"/>
          <p14:tracePt t="26837" x="4165600" y="3502025"/>
          <p14:tracePt t="26845" x="4148138" y="3502025"/>
          <p14:tracePt t="26853" x="4121150" y="3502025"/>
          <p14:tracePt t="26862" x="4094163" y="3502025"/>
          <p14:tracePt t="26870" x="4075113" y="3502025"/>
          <p14:tracePt t="26877" x="4038600" y="3502025"/>
          <p14:tracePt t="26895" x="4011613" y="3502025"/>
          <p14:tracePt t="26901" x="3992563" y="3502025"/>
          <p14:tracePt t="26910" x="3965575" y="3502025"/>
          <p14:tracePt t="26917" x="3948113" y="3502025"/>
          <p14:tracePt t="26925" x="3902075" y="3502025"/>
          <p14:tracePt t="26933" x="3883025" y="3502025"/>
          <p14:tracePt t="26941" x="3846513" y="3502025"/>
          <p14:tracePt t="26952" x="3810000" y="3511550"/>
          <p14:tracePt t="26958" x="3783013" y="3511550"/>
          <p14:tracePt t="26967" x="3746500" y="3519488"/>
          <p14:tracePt t="26976" x="3683000" y="3519488"/>
          <p14:tracePt t="26984" x="3619500" y="3556000"/>
          <p14:tracePt t="26990" x="3582988" y="3556000"/>
          <p14:tracePt t="27001" x="3536950" y="3556000"/>
          <p14:tracePt t="27006" x="3500438" y="3565525"/>
          <p14:tracePt t="27016" x="3455988" y="3575050"/>
          <p14:tracePt t="27022" x="3419475" y="3575050"/>
          <p14:tracePt t="27030" x="3373438" y="3575050"/>
          <p14:tracePt t="27038" x="3317875" y="3575050"/>
          <p14:tracePt t="27046" x="3300413" y="3575050"/>
          <p14:tracePt t="27054" x="3263900" y="3592513"/>
          <p14:tracePt t="27062" x="3217863" y="3592513"/>
          <p14:tracePt t="27070" x="3208338" y="3592513"/>
          <p14:tracePt t="27078" x="3190875" y="3592513"/>
          <p14:tracePt t="27086" x="3181350" y="3592513"/>
          <p14:tracePt t="27102" x="3171825" y="3592513"/>
          <p14:tracePt t="27144" x="3163888" y="3592513"/>
          <p14:tracePt t="27151" x="3144838" y="3592513"/>
          <p14:tracePt t="27162" x="3136900" y="3592513"/>
          <p14:tracePt t="27165" x="3127375" y="3592513"/>
          <p14:tracePt t="27173" x="3100388" y="3611563"/>
          <p14:tracePt t="27182" x="3081338" y="3611563"/>
          <p14:tracePt t="27197" x="3063875" y="3611563"/>
          <p14:tracePt t="27397" x="3063875" y="3602038"/>
          <p14:tracePt t="27413" x="3063875" y="3584575"/>
          <p14:tracePt t="27421" x="3063875" y="3575050"/>
          <p14:tracePt t="27429" x="3063875" y="3565525"/>
          <p14:tracePt t="27437" x="3063875" y="3548063"/>
          <p14:tracePt t="27446" x="3063875" y="3529013"/>
          <p14:tracePt t="27453" x="3063875" y="3482975"/>
          <p14:tracePt t="27461" x="3063875" y="3446463"/>
          <p14:tracePt t="27469" x="3063875" y="3419475"/>
          <p14:tracePt t="27477" x="3063875" y="3375025"/>
          <p14:tracePt t="27485" x="3063875" y="3346450"/>
          <p14:tracePt t="27493" x="3063875" y="3319463"/>
          <p14:tracePt t="27501" x="3063875" y="3273425"/>
          <p14:tracePt t="27509" x="3063875" y="3236913"/>
          <p14:tracePt t="27517" x="3063875" y="3192463"/>
          <p14:tracePt t="27525" x="3063875" y="3163888"/>
          <p14:tracePt t="27533" x="3063875" y="3136900"/>
          <p14:tracePt t="27541" x="3063875" y="3119438"/>
          <p14:tracePt t="27550" x="3063875" y="3073400"/>
          <p14:tracePt t="27566" x="3063875" y="3046413"/>
          <p14:tracePt t="27573" x="3071813" y="3036888"/>
          <p14:tracePt t="27582" x="3071813" y="3027363"/>
          <p14:tracePt t="27589" x="3071813" y="3009900"/>
          <p14:tracePt t="27599" x="3071813" y="3000375"/>
          <p14:tracePt t="27614" x="3081338" y="2982913"/>
          <p14:tracePt t="27654" x="3081338" y="2963863"/>
          <p14:tracePt t="27672" x="3090863" y="2946400"/>
          <p14:tracePt t="27701" x="3090863" y="2927350"/>
          <p14:tracePt t="27709" x="3100388" y="2917825"/>
          <p14:tracePt t="27750" x="3100388" y="2909888"/>
          <p14:tracePt t="27760" x="3100388" y="2900363"/>
          <p14:tracePt t="27783" x="3100388" y="2881313"/>
          <p14:tracePt t="27791" x="3100388" y="2873375"/>
          <p14:tracePt t="27807" x="3100388" y="2863850"/>
          <p14:tracePt t="27823" x="3090863" y="2844800"/>
          <p14:tracePt t="27831" x="3090863" y="2836863"/>
          <p14:tracePt t="27846" x="3090863" y="2827338"/>
          <p14:tracePt t="27854" x="3090863" y="2817813"/>
          <p14:tracePt t="27861" x="3081338" y="2790825"/>
          <p14:tracePt t="28151" x="3090863" y="2781300"/>
          <p14:tracePt t="28159" x="3108325" y="2781300"/>
          <p14:tracePt t="28165" x="3136900" y="2781300"/>
          <p14:tracePt t="28173" x="3181350" y="2781300"/>
          <p14:tracePt t="28181" x="3236913" y="2781300"/>
          <p14:tracePt t="28189" x="3273425" y="2781300"/>
          <p14:tracePt t="28198" x="3327400" y="2781300"/>
          <p14:tracePt t="28205" x="3346450" y="2781300"/>
          <p14:tracePt t="28213" x="3400425" y="2781300"/>
          <p14:tracePt t="28221" x="3409950" y="2781300"/>
          <p14:tracePt t="28229" x="3436938" y="2781300"/>
          <p14:tracePt t="28237" x="3446463" y="2781300"/>
          <p14:tracePt t="28673" x="3455988" y="2781300"/>
          <p14:tracePt t="30001" x="3455988" y="2763838"/>
          <p14:tracePt t="30032" x="3455988" y="2754313"/>
          <p14:tracePt t="30135" x="3455988" y="2744788"/>
          <p14:tracePt t="30149" x="3455988" y="2735263"/>
          <p14:tracePt t="30501" x="3455988" y="2744788"/>
          <p14:tracePt t="30526" x="3455988" y="2754313"/>
          <p14:tracePt t="30535" x="3455988" y="2763838"/>
          <p14:tracePt t="30550" x="3455988" y="2781300"/>
          <p14:tracePt t="30575" x="3463925" y="2790825"/>
          <p14:tracePt t="30703" x="3463925" y="2800350"/>
          <p14:tracePt t="30709" x="3446463" y="2817813"/>
          <p14:tracePt t="30718" x="3436938" y="2827338"/>
          <p14:tracePt t="30725" x="3427413" y="2836863"/>
          <p14:tracePt t="30734" x="3409950" y="2844800"/>
          <p14:tracePt t="30741" x="3390900" y="2854325"/>
          <p14:tracePt t="30757" x="3373438" y="2873375"/>
          <p14:tracePt t="31047" x="3390900" y="2873375"/>
          <p14:tracePt t="31053" x="3409950" y="2873375"/>
          <p14:tracePt t="31061" x="3446463" y="2863850"/>
          <p14:tracePt t="31077" x="3473450" y="2863850"/>
          <p14:tracePt t="31085" x="3490913" y="2854325"/>
          <p14:tracePt t="31101" x="3500438" y="2854325"/>
          <p14:tracePt t="31677" x="3519488" y="2854325"/>
          <p14:tracePt t="36141" x="3527425" y="2854325"/>
          <p14:tracePt t="36182" x="3527425" y="2863850"/>
          <p14:tracePt t="36190" x="3527425" y="2873375"/>
          <p14:tracePt t="36215" x="3527425" y="2881313"/>
          <p14:tracePt t="36246" x="3536950" y="2900363"/>
          <p14:tracePt t="36543" x="3536950" y="2909888"/>
          <p14:tracePt t="36559" x="3536950" y="2917825"/>
          <p14:tracePt t="36615" x="3536950" y="2936875"/>
          <p14:tracePt t="36695" x="3536950" y="2946400"/>
          <p14:tracePt t="36711" x="3536950" y="2954338"/>
          <p14:tracePt t="36727" x="3536950" y="2963863"/>
          <p14:tracePt t="36735" x="3536950" y="2982913"/>
          <p14:tracePt t="36741" x="3546475" y="2982913"/>
          <p14:tracePt t="36757" x="3546475" y="3000375"/>
          <p14:tracePt t="36766" x="3546475" y="3009900"/>
          <p14:tracePt t="36773" x="3556000" y="3027363"/>
          <p14:tracePt t="36789" x="3556000" y="3036888"/>
          <p14:tracePt t="36800" x="3563938" y="3054350"/>
          <p14:tracePt t="36805" x="3563938" y="3063875"/>
          <p14:tracePt t="36821" x="3573463" y="3063875"/>
          <p14:tracePt t="36853" x="3573463" y="3073400"/>
          <p14:tracePt t="36861" x="3582988" y="3082925"/>
          <p14:tracePt t="36904" x="3582988" y="3100388"/>
          <p14:tracePt t="36917" x="3582988" y="3109913"/>
          <p14:tracePt t="36925" x="3582988" y="3119438"/>
          <p14:tracePt t="36949" x="3582988" y="3127375"/>
          <p14:tracePt t="36957" x="3592513" y="3146425"/>
          <p14:tracePt t="36990" x="3600450" y="3173413"/>
          <p14:tracePt t="37006" x="3609975" y="3173413"/>
          <p14:tracePt t="37015" x="3609975" y="3182938"/>
          <p14:tracePt t="37022" x="3619500" y="3192463"/>
          <p14:tracePt t="37029" x="3629025" y="3209925"/>
          <p14:tracePt t="37045" x="3636963" y="3228975"/>
          <p14:tracePt t="37053" x="3656013" y="3246438"/>
          <p14:tracePt t="37069" x="3665538" y="3255963"/>
          <p14:tracePt t="37085" x="3673475" y="3265488"/>
          <p14:tracePt t="37093" x="3673475" y="3273425"/>
          <p14:tracePt t="37109" x="3683000" y="3282950"/>
          <p14:tracePt t="37149" x="3692525" y="3292475"/>
          <p14:tracePt t="37166" x="3702050" y="3302000"/>
          <p14:tracePt t="37181" x="3709988" y="3309938"/>
          <p14:tracePt t="37189" x="3719513" y="3328988"/>
          <p14:tracePt t="37221" x="3729038" y="3346450"/>
          <p14:tracePt t="37262" x="3746500" y="3355975"/>
          <p14:tracePt t="37270" x="3756025" y="3365500"/>
          <p14:tracePt t="37286" x="3783013" y="3375025"/>
          <p14:tracePt t="37293" x="3802063" y="3375025"/>
          <p14:tracePt t="37301" x="3838575" y="3382963"/>
          <p14:tracePt t="37309" x="3883025" y="3382963"/>
          <p14:tracePt t="37317" x="3919538" y="3392488"/>
          <p14:tracePt t="37326" x="3984625" y="3392488"/>
          <p14:tracePt t="37336" x="4057650" y="3392488"/>
          <p14:tracePt t="37343" x="4111625" y="3392488"/>
          <p14:tracePt t="37349" x="4202113" y="3392488"/>
          <p14:tracePt t="37357" x="4257675" y="3392488"/>
          <p14:tracePt t="37365" x="4367213" y="3392488"/>
          <p14:tracePt t="37373" x="4421188" y="3392488"/>
          <p14:tracePt t="37381" x="4484688" y="3392488"/>
          <p14:tracePt t="37389" x="4540250" y="3392488"/>
          <p14:tracePt t="37398" x="4594225" y="3392488"/>
          <p14:tracePt t="37405" x="4613275" y="3392488"/>
          <p14:tracePt t="37415" x="4649788" y="3392488"/>
          <p14:tracePt t="37421" x="4659313" y="3392488"/>
          <p14:tracePt t="37430" x="4686300" y="3392488"/>
          <p14:tracePt t="37744" x="4703763" y="3411538"/>
          <p14:tracePt t="37749" x="4713288" y="3419475"/>
          <p14:tracePt t="37765" x="4722813" y="3429000"/>
          <p14:tracePt t="37773" x="4730750" y="3438525"/>
          <p14:tracePt t="37782" x="4740275" y="3446463"/>
          <p14:tracePt t="37797" x="4749800" y="3455988"/>
          <p14:tracePt t="37805" x="4759325" y="3455988"/>
          <p14:tracePt t="37814" x="4776788" y="3465513"/>
          <p14:tracePt t="37829" x="4795838" y="3475038"/>
          <p14:tracePt t="37837" x="4803775" y="3475038"/>
          <p14:tracePt t="37845" x="4813300" y="3475038"/>
          <p14:tracePt t="37853" x="4822825" y="3475038"/>
          <p14:tracePt t="37861" x="4832350" y="3475038"/>
          <p14:tracePt t="37869" x="4840288" y="3475038"/>
          <p14:tracePt t="37877" x="4849813" y="3475038"/>
          <p14:tracePt t="37901" x="4868863" y="3475038"/>
          <p14:tracePt t="37909" x="4886325" y="3475038"/>
          <p14:tracePt t="37917" x="4895850" y="3475038"/>
          <p14:tracePt t="37933" x="4905375" y="3475038"/>
          <p14:tracePt t="37941" x="4932363" y="3475038"/>
          <p14:tracePt t="37949" x="4968875" y="3502025"/>
          <p14:tracePt t="37957" x="4978400" y="3502025"/>
          <p14:tracePt t="37966" x="4995863" y="3502025"/>
          <p14:tracePt t="37974" x="5032375" y="3502025"/>
          <p14:tracePt t="37982" x="5049838" y="3511550"/>
          <p14:tracePt t="37990" x="5068888" y="3511550"/>
          <p14:tracePt t="38141" x="5041900" y="3511550"/>
          <p14:tracePt t="38149" x="5022850" y="3511550"/>
          <p14:tracePt t="38157" x="4995863" y="3511550"/>
          <p14:tracePt t="38165" x="4978400" y="3511550"/>
          <p14:tracePt t="38173" x="4949825" y="3511550"/>
          <p14:tracePt t="38181" x="4932363" y="3511550"/>
          <p14:tracePt t="38189" x="4895850" y="3511550"/>
          <p14:tracePt t="38201" x="4876800" y="3511550"/>
          <p14:tracePt t="38207" x="4868863" y="3511550"/>
          <p14:tracePt t="38217" x="4859338" y="3511550"/>
          <p14:tracePt t="38223" x="4849813" y="3511550"/>
          <p14:tracePt t="38233" x="4840288" y="3511550"/>
          <p14:tracePt t="38238" x="4813300" y="3511550"/>
          <p14:tracePt t="38246" x="4803775" y="3511550"/>
          <p14:tracePt t="38254" x="4767263" y="3511550"/>
          <p14:tracePt t="38262" x="4749800" y="3511550"/>
          <p14:tracePt t="38270" x="4722813" y="3511550"/>
          <p14:tracePt t="38278" x="4703763" y="3511550"/>
          <p14:tracePt t="38286" x="4676775" y="3511550"/>
          <p14:tracePt t="38294" x="4640263" y="3511550"/>
          <p14:tracePt t="38302" x="4603750" y="3511550"/>
          <p14:tracePt t="38310" x="4576763" y="3511550"/>
          <p14:tracePt t="38318" x="4557713" y="3511550"/>
          <p14:tracePt t="38331" x="4521200" y="3511550"/>
          <p14:tracePt t="38335" x="4503738" y="3511550"/>
          <p14:tracePt t="38342" x="4484688" y="3511550"/>
          <p14:tracePt t="38350" x="4467225" y="3511550"/>
          <p14:tracePt t="38359" x="4448175" y="3511550"/>
          <p14:tracePt t="38366" x="4430713" y="3511550"/>
          <p14:tracePt t="38373" x="4421188" y="3511550"/>
          <p14:tracePt t="38381" x="4413250" y="3511550"/>
          <p14:tracePt t="38389" x="4394200" y="3511550"/>
          <p14:tracePt t="38398" x="4384675" y="3511550"/>
          <p14:tracePt t="38407" x="4357688" y="3511550"/>
          <p14:tracePt t="38417" x="4348163" y="3511550"/>
          <p14:tracePt t="38422" x="4340225" y="3511550"/>
          <p14:tracePt t="38431" x="4303713" y="3511550"/>
          <p14:tracePt t="38438" x="4294188" y="3511550"/>
          <p14:tracePt t="38446" x="4267200" y="3511550"/>
          <p14:tracePt t="38465" x="4238625" y="3511550"/>
          <p14:tracePt t="38470" x="4221163" y="3511550"/>
          <p14:tracePt t="38478" x="4211638" y="3511550"/>
          <p14:tracePt t="38486" x="4184650" y="3511550"/>
          <p14:tracePt t="38495" x="4175125" y="3511550"/>
          <p14:tracePt t="38501" x="4148138" y="3511550"/>
          <p14:tracePt t="38509" x="4138613" y="3511550"/>
          <p14:tracePt t="38517" x="4129088" y="3511550"/>
          <p14:tracePt t="38525" x="4094163" y="3511550"/>
          <p14:tracePt t="38533" x="4084638" y="3511550"/>
          <p14:tracePt t="38541" x="4048125" y="3511550"/>
          <p14:tracePt t="38549" x="4029075" y="3511550"/>
          <p14:tracePt t="38559" x="3992563" y="3511550"/>
          <p14:tracePt t="38568" x="3948113" y="3511550"/>
          <p14:tracePt t="38575" x="3911600" y="3511550"/>
          <p14:tracePt t="38584" x="3892550" y="3511550"/>
          <p14:tracePt t="38593" x="3856038" y="3511550"/>
          <p14:tracePt t="38597" x="3838575" y="3511550"/>
          <p14:tracePt t="38605" x="3792538" y="3511550"/>
          <p14:tracePt t="38614" x="3756025" y="3511550"/>
          <p14:tracePt t="38621" x="3709988" y="3511550"/>
          <p14:tracePt t="38630" x="3656013" y="3511550"/>
          <p14:tracePt t="38637" x="3636963" y="3511550"/>
          <p14:tracePt t="38645" x="3609975" y="3511550"/>
          <p14:tracePt t="38653" x="3582988" y="3511550"/>
          <p14:tracePt t="38661" x="3556000" y="3511550"/>
          <p14:tracePt t="38669" x="3536950" y="3511550"/>
          <p14:tracePt t="38677" x="3509963" y="3511550"/>
          <p14:tracePt t="38686" x="3490913" y="3511550"/>
          <p14:tracePt t="38694" x="3455988" y="3511550"/>
          <p14:tracePt t="38710" x="3427413" y="3511550"/>
          <p14:tracePt t="38718" x="3409950" y="3511550"/>
          <p14:tracePt t="38725" x="3382963" y="3511550"/>
          <p14:tracePt t="38734" x="3363913" y="3511550"/>
          <p14:tracePt t="38741" x="3354388" y="3511550"/>
          <p14:tracePt t="38749" x="3327400" y="3511550"/>
          <p14:tracePt t="38757" x="3317875" y="3511550"/>
          <p14:tracePt t="38765" x="3309938" y="3511550"/>
          <p14:tracePt t="38773" x="3290888" y="3511550"/>
          <p14:tracePt t="38781" x="3273425" y="3511550"/>
          <p14:tracePt t="38798" x="3244850" y="3511550"/>
          <p14:tracePt t="38805" x="3200400" y="3511550"/>
          <p14:tracePt t="38814" x="3181350" y="3511550"/>
          <p14:tracePt t="38821" x="3154363" y="3511550"/>
          <p14:tracePt t="38829" x="3136900" y="3511550"/>
          <p14:tracePt t="38837" x="3108325" y="3511550"/>
          <p14:tracePt t="38845" x="3090863" y="3511550"/>
          <p14:tracePt t="38853" x="3054350" y="3511550"/>
          <p14:tracePt t="38862" x="3035300" y="3511550"/>
          <p14:tracePt t="38869" x="2998788" y="3511550"/>
          <p14:tracePt t="38877" x="2990850" y="3511550"/>
          <p14:tracePt t="38885" x="2954338" y="3511550"/>
          <p14:tracePt t="38893" x="2944813" y="3511550"/>
          <p14:tracePt t="38917" x="2925763" y="3511550"/>
          <p14:tracePt t="38966" x="2917825" y="3511550"/>
          <p14:tracePt t="39055" x="2908300" y="3511550"/>
          <p14:tracePt t="39071" x="2898775" y="3511550"/>
          <p14:tracePt t="39078" x="2881313" y="3511550"/>
          <p14:tracePt t="39094" x="2871788" y="3511550"/>
          <p14:tracePt t="39103" x="2862263" y="3511550"/>
          <p14:tracePt t="39110" x="2844800" y="3511550"/>
          <p14:tracePt t="39118" x="2825750" y="3511550"/>
          <p14:tracePt t="39126" x="2817813" y="3511550"/>
          <p14:tracePt t="39134" x="2798763" y="3511550"/>
          <p14:tracePt t="39142" x="2789238" y="3511550"/>
          <p14:tracePt t="39150" x="2781300" y="3511550"/>
          <p14:tracePt t="39158" x="2762250" y="3511550"/>
          <p14:tracePt t="39165" x="2752725" y="3511550"/>
          <p14:tracePt t="39174" x="2744788" y="3511550"/>
          <p14:tracePt t="39183" x="2735263" y="3511550"/>
          <p14:tracePt t="39190" x="2716213" y="3511550"/>
          <p14:tracePt t="39206" x="2698750" y="3511550"/>
          <p14:tracePt t="39216" x="2679700" y="3511550"/>
          <p14:tracePt t="39222" x="2671763" y="3511550"/>
          <p14:tracePt t="39233" x="2662238" y="3511550"/>
          <p14:tracePt t="39238" x="2652713" y="3511550"/>
          <p14:tracePt t="39608" x="2643188" y="3511550"/>
          <p14:tracePt t="39615" x="2643188" y="3492500"/>
          <p14:tracePt t="39621" x="2643188" y="3465513"/>
          <p14:tracePt t="39630" x="2643188" y="3419475"/>
          <p14:tracePt t="39637" x="2643188" y="3402013"/>
          <p14:tracePt t="39645" x="2643188" y="3365500"/>
          <p14:tracePt t="39653" x="2625725" y="3319463"/>
          <p14:tracePt t="39661" x="2625725" y="3302000"/>
          <p14:tracePt t="39669" x="2625725" y="3273425"/>
          <p14:tracePt t="39677" x="2625725" y="3246438"/>
          <p14:tracePt t="39687" x="2625725" y="3209925"/>
          <p14:tracePt t="39695" x="2616200" y="3192463"/>
          <p14:tracePt t="39705" x="2616200" y="3163888"/>
          <p14:tracePt t="39711" x="2606675" y="3146425"/>
          <p14:tracePt t="39719" x="2606675" y="3127375"/>
          <p14:tracePt t="39725" x="2606675" y="3109913"/>
          <p14:tracePt t="39734" x="2606675" y="3082925"/>
          <p14:tracePt t="39742" x="2606675" y="3073400"/>
          <p14:tracePt t="39750" x="2606675" y="3054350"/>
          <p14:tracePt t="39757" x="2606675" y="3036888"/>
          <p14:tracePt t="39774" x="2606675" y="3017838"/>
          <p14:tracePt t="39781" x="2606675" y="3000375"/>
          <p14:tracePt t="39789" x="2606675" y="2990850"/>
          <p14:tracePt t="39798" x="2606675" y="2982913"/>
          <p14:tracePt t="39806" x="2606675" y="2973388"/>
          <p14:tracePt t="39822" x="2606675" y="2954338"/>
          <p14:tracePt t="39838" x="2606675" y="2946400"/>
          <p14:tracePt t="39848" x="2606675" y="2936875"/>
          <p14:tracePt t="39853" x="2606675" y="2917825"/>
          <p14:tracePt t="39862" x="2606675" y="2900363"/>
          <p14:tracePt t="39871" x="2616200" y="2890838"/>
          <p14:tracePt t="39887" x="2616200" y="2873375"/>
          <p14:tracePt t="39905" x="2625725" y="2863850"/>
          <p14:tracePt t="39917" x="2625725" y="2854325"/>
          <p14:tracePt t="39949" x="2625725" y="2836863"/>
          <p14:tracePt t="39990" x="2625725" y="2827338"/>
          <p14:tracePt t="40021" x="2625725" y="2817813"/>
          <p14:tracePt t="40053" x="2625725" y="2808288"/>
          <p14:tracePt t="40215" x="2635250" y="2808288"/>
          <p14:tracePt t="40221" x="2643188" y="2808288"/>
          <p14:tracePt t="40230" x="2662238" y="2808288"/>
          <p14:tracePt t="40237" x="2698750" y="2808288"/>
          <p14:tracePt t="40245" x="2725738" y="2808288"/>
          <p14:tracePt t="40253" x="2762250" y="2808288"/>
          <p14:tracePt t="40261" x="2817813" y="2808288"/>
          <p14:tracePt t="40269" x="2862263" y="2808288"/>
          <p14:tracePt t="40277" x="2898775" y="2808288"/>
          <p14:tracePt t="40285" x="2925763" y="2808288"/>
          <p14:tracePt t="40294" x="2981325" y="2808288"/>
          <p14:tracePt t="40302" x="3027363" y="2808288"/>
          <p14:tracePt t="40310" x="3063875" y="2808288"/>
          <p14:tracePt t="40318" x="3136900" y="2790825"/>
          <p14:tracePt t="40325" x="3163888" y="2781300"/>
          <p14:tracePt t="40333" x="3217863" y="2781300"/>
          <p14:tracePt t="40341" x="3254375" y="2771775"/>
          <p14:tracePt t="40351" x="3281363" y="2771775"/>
          <p14:tracePt t="40357" x="3300413" y="2771775"/>
          <p14:tracePt t="40366" x="3327400" y="2771775"/>
          <p14:tracePt t="40373" x="3336925" y="2771775"/>
          <p14:tracePt t="40470" x="3346450" y="2771775"/>
          <p14:tracePt t="40559" x="3354388" y="2771775"/>
          <p14:tracePt t="40565" x="3354388" y="2790825"/>
          <p14:tracePt t="40575" x="3354388" y="2827338"/>
          <p14:tracePt t="40584" x="3354388" y="2881313"/>
          <p14:tracePt t="40591" x="3354388" y="2936875"/>
          <p14:tracePt t="40601" x="3400425" y="3009900"/>
          <p14:tracePt t="40606" x="3490913" y="3090863"/>
          <p14:tracePt t="40616" x="3629025" y="3209925"/>
          <p14:tracePt t="40622" x="3746500" y="3302000"/>
          <p14:tracePt t="40633" x="3919538" y="3419475"/>
          <p14:tracePt t="40638" x="4175125" y="3548063"/>
          <p14:tracePt t="40649" x="4421188" y="3684588"/>
          <p14:tracePt t="40654" x="4659313" y="3775075"/>
          <p14:tracePt t="40666" x="4859338" y="3857625"/>
          <p14:tracePt t="40670" x="5059363" y="3940175"/>
          <p14:tracePt t="40678" x="5232400" y="4003675"/>
          <p14:tracePt t="40686" x="5360988" y="4021138"/>
          <p14:tracePt t="40698" x="5451475" y="4030663"/>
          <p14:tracePt t="40702" x="5497513" y="4030663"/>
          <p14:tracePt t="40710" x="5507038" y="4030663"/>
          <p14:tracePt t="40736" x="5514975" y="4030663"/>
          <p14:tracePt t="40774" x="5514975" y="4021138"/>
          <p14:tracePt t="40790" x="5514975" y="4013200"/>
          <p14:tracePt t="40813" x="5514975" y="4003675"/>
          <p14:tracePt t="40830" x="5514975" y="3976688"/>
          <p14:tracePt t="40853" x="5497513" y="3967163"/>
          <p14:tracePt t="40870" x="5487988" y="3967163"/>
          <p14:tracePt t="40878" x="5487988" y="3957638"/>
          <p14:tracePt t="40893" x="5461000" y="3948113"/>
          <p14:tracePt t="40909" x="5434013" y="3930650"/>
          <p14:tracePt t="40918" x="5434013" y="3921125"/>
          <p14:tracePt t="40941" x="5414963" y="3903663"/>
          <p14:tracePt t="40950" x="5405438" y="3894138"/>
          <p14:tracePt t="40958" x="5397500" y="3884613"/>
          <p14:tracePt t="40974" x="5387975" y="3875088"/>
          <p14:tracePt t="40981" x="5387975" y="3857625"/>
          <p14:tracePt t="40990" x="5368925" y="3840163"/>
          <p14:tracePt t="40998" x="5360988" y="3830638"/>
          <p14:tracePt t="41006" x="5360988" y="3811588"/>
          <p14:tracePt t="41015" x="5351463" y="3803650"/>
          <p14:tracePt t="41022" x="5324475" y="3775075"/>
          <p14:tracePt t="41032" x="5314950" y="3767138"/>
          <p14:tracePt t="41037" x="5305425" y="3757613"/>
          <p14:tracePt t="41054" x="5287963" y="3738563"/>
          <p14:tracePt t="41070" x="5268913" y="3738563"/>
          <p14:tracePt t="41078" x="5224463" y="3711575"/>
          <p14:tracePt t="41085" x="5187950" y="3711575"/>
          <p14:tracePt t="41096" x="5114925" y="3711575"/>
          <p14:tracePt t="41101" x="5059363" y="3711575"/>
          <p14:tracePt t="41110" x="4968875" y="3711575"/>
          <p14:tracePt t="41117" x="4859338" y="3711575"/>
          <p14:tracePt t="41125" x="4749800" y="3711575"/>
          <p14:tracePt t="41133" x="4630738" y="3721100"/>
          <p14:tracePt t="41141" x="4503738" y="3730625"/>
          <p14:tracePt t="41149" x="4376738" y="3748088"/>
          <p14:tracePt t="41157" x="4248150" y="3775075"/>
          <p14:tracePt t="41167" x="4129088" y="3794125"/>
          <p14:tracePt t="41173" x="4021138" y="3803650"/>
          <p14:tracePt t="41182" x="3929063" y="3803650"/>
          <p14:tracePt t="41189" x="3819525" y="3821113"/>
          <p14:tracePt t="41198" x="3719513" y="3848100"/>
          <p14:tracePt t="41205" x="3629025" y="3848100"/>
          <p14:tracePt t="41214" x="3556000" y="3848100"/>
          <p14:tracePt t="41221" x="3500438" y="3848100"/>
          <p14:tracePt t="41231" x="3427413" y="3848100"/>
          <p14:tracePt t="41238" x="3382963" y="3848100"/>
          <p14:tracePt t="41246" x="3327400" y="3848100"/>
          <p14:tracePt t="41254" x="3309938" y="3848100"/>
          <p14:tracePt t="41264" x="3281363" y="3848100"/>
          <p14:tracePt t="41269" x="3244850" y="3848100"/>
          <p14:tracePt t="41277" x="3227388" y="3848100"/>
          <p14:tracePt t="41285" x="3181350" y="3848100"/>
          <p14:tracePt t="41293" x="3163888" y="3848100"/>
          <p14:tracePt t="41301" x="3108325" y="3848100"/>
          <p14:tracePt t="41309" x="3071813" y="3848100"/>
          <p14:tracePt t="41317" x="3017838" y="3848100"/>
          <p14:tracePt t="41325" x="2944813" y="3848100"/>
          <p14:tracePt t="41333" x="2881313" y="3848100"/>
          <p14:tracePt t="41342" x="2825750" y="3848100"/>
          <p14:tracePt t="41349" x="2789238" y="3848100"/>
          <p14:tracePt t="41357" x="2744788" y="3848100"/>
          <p14:tracePt t="41365" x="2708275" y="3848100"/>
          <p14:tracePt t="41373" x="2698750" y="3848100"/>
          <p14:tracePt t="41381" x="2689225" y="3840163"/>
          <p14:tracePt t="41389" x="2679700" y="3840163"/>
          <p14:tracePt t="41398" x="2662238" y="3840163"/>
          <p14:tracePt t="41432" x="2652713" y="3840163"/>
          <p14:tracePt t="41439" x="2643188" y="3830638"/>
          <p14:tracePt t="41454" x="2625725" y="3830638"/>
          <p14:tracePt t="41463" x="2606675" y="3811588"/>
          <p14:tracePt t="41470" x="2598738" y="3811588"/>
          <p14:tracePt t="41479" x="2570163" y="3811588"/>
          <p14:tracePt t="41486" x="2533650" y="3803650"/>
          <p14:tracePt t="41496" x="2498725" y="3794125"/>
          <p14:tracePt t="41502" x="2462213" y="3784600"/>
          <p14:tracePt t="41511" x="2425700" y="3784600"/>
          <p14:tracePt t="41517" x="2397125" y="3757613"/>
          <p14:tracePt t="41525" x="2352675" y="3738563"/>
          <p14:tracePt t="41533" x="2343150" y="3730625"/>
          <p14:tracePt t="41541" x="2306638" y="3711575"/>
          <p14:tracePt t="41550" x="2297113" y="3702050"/>
          <p14:tracePt t="41559" x="2297113" y="3694113"/>
          <p14:tracePt t="41567" x="2270125" y="3657600"/>
          <p14:tracePt t="41575" x="2270125" y="3648075"/>
          <p14:tracePt t="41583" x="2260600" y="3621088"/>
          <p14:tracePt t="41591" x="2260600" y="3602038"/>
          <p14:tracePt t="41600" x="2260600" y="3565525"/>
          <p14:tracePt t="41607" x="2260600" y="3519488"/>
          <p14:tracePt t="41617" x="2260600" y="3482975"/>
          <p14:tracePt t="41622" x="2260600" y="3429000"/>
          <p14:tracePt t="41631" x="2260600" y="3355975"/>
          <p14:tracePt t="41637" x="2260600" y="3309938"/>
          <p14:tracePt t="41646" x="2260600" y="3246438"/>
          <p14:tracePt t="41654" x="2260600" y="3200400"/>
          <p14:tracePt t="41662" x="2251075" y="3173413"/>
          <p14:tracePt t="41670" x="2233613" y="3127375"/>
          <p14:tracePt t="41678" x="2233613" y="3119438"/>
          <p14:tracePt t="41685" x="2233613" y="3109913"/>
          <p14:tracePt t="41695" x="2233613" y="3090863"/>
          <p14:tracePt t="41725" x="2233613" y="3082925"/>
          <p14:tracePt t="41749" x="2233613" y="3063875"/>
          <p14:tracePt t="41758" x="2233613" y="3054350"/>
          <p14:tracePt t="41766" x="2233613" y="3046413"/>
          <p14:tracePt t="41774" x="2233613" y="3017838"/>
          <p14:tracePt t="41783" x="2233613" y="3000375"/>
          <p14:tracePt t="41800" x="2243138" y="2973388"/>
          <p14:tracePt t="41806" x="2243138" y="2963863"/>
          <p14:tracePt t="41817" x="2260600" y="2936875"/>
          <p14:tracePt t="41822" x="2260600" y="2927350"/>
          <p14:tracePt t="41831" x="2260600" y="2917825"/>
          <p14:tracePt t="41838" x="2270125" y="2900363"/>
          <p14:tracePt t="41975" x="2279650" y="2900363"/>
          <p14:tracePt t="41982" x="2306638" y="2900363"/>
          <p14:tracePt t="41991" x="2352675" y="2881313"/>
          <p14:tracePt t="42001" x="2406650" y="2881313"/>
          <p14:tracePt t="42006" x="2479675" y="2881313"/>
          <p14:tracePt t="42014" x="2552700" y="2881313"/>
          <p14:tracePt t="42021" x="2662238" y="2881313"/>
          <p14:tracePt t="42030" x="2771775" y="2881313"/>
          <p14:tracePt t="42037" x="2898775" y="2881313"/>
          <p14:tracePt t="42045" x="3027363" y="2881313"/>
          <p14:tracePt t="42053" x="3154363" y="2881313"/>
          <p14:tracePt t="42061" x="3244850" y="2881313"/>
          <p14:tracePt t="42069" x="3327400" y="2881313"/>
          <p14:tracePt t="42077" x="3363913" y="2881313"/>
          <p14:tracePt t="42085" x="3390900" y="2881313"/>
          <p14:tracePt t="42095" x="3400425" y="2881313"/>
          <p14:tracePt t="42229" x="3409950" y="2881313"/>
          <p14:tracePt t="42237" x="3419475" y="2881313"/>
          <p14:tracePt t="42245" x="3446463" y="2881313"/>
          <p14:tracePt t="42253" x="3455988" y="2900363"/>
          <p14:tracePt t="42261" x="3473450" y="2917825"/>
          <p14:tracePt t="42269" x="3500438" y="2936875"/>
          <p14:tracePt t="42277" x="3563938" y="2973388"/>
          <p14:tracePt t="42285" x="3646488" y="3017838"/>
          <p14:tracePt t="42293" x="3756025" y="3046413"/>
          <p14:tracePt t="42302" x="3902075" y="3090863"/>
          <p14:tracePt t="42309" x="4057650" y="3119438"/>
          <p14:tracePt t="42317" x="4238625" y="3146425"/>
          <p14:tracePt t="42325" x="4448175" y="3200400"/>
          <p14:tracePt t="42333" x="4676775" y="3200400"/>
          <p14:tracePt t="42341" x="4932363" y="3200400"/>
          <p14:tracePt t="42349" x="5232400" y="3200400"/>
          <p14:tracePt t="42358" x="5534025" y="3200400"/>
          <p14:tracePt t="42365" x="5834063" y="3200400"/>
          <p14:tracePt t="42373" x="6135688" y="3200400"/>
          <p14:tracePt t="42381" x="6427788" y="3200400"/>
          <p14:tracePt t="42390" x="6627813" y="3200400"/>
          <p14:tracePt t="42401" x="6856413" y="3200400"/>
          <p14:tracePt t="42408" x="7046913" y="3209925"/>
          <p14:tracePt t="42417" x="7229475" y="3228975"/>
          <p14:tracePt t="42423" x="7448550" y="3273425"/>
          <p14:tracePt t="42433" x="7639050" y="3292475"/>
          <p14:tracePt t="42440" x="7850188" y="3319463"/>
          <p14:tracePt t="42446" x="8031163" y="3355975"/>
          <p14:tracePt t="42454" x="8213725" y="3382963"/>
          <p14:tracePt t="42461" x="8396288" y="3402013"/>
          <p14:tracePt t="42469" x="8459788" y="3419475"/>
          <p14:tracePt t="42477" x="8569325" y="3438525"/>
          <p14:tracePt t="42485" x="8642350" y="3438525"/>
          <p14:tracePt t="42493" x="8688388" y="3446463"/>
          <p14:tracePt t="42501" x="8705850" y="3446463"/>
          <p14:tracePt t="42509" x="8715375" y="3446463"/>
          <p14:tracePt t="42584" x="8734425" y="3446463"/>
          <p14:tracePt t="42598" x="8742363" y="3446463"/>
          <p14:tracePt t="42606" x="8751888" y="3446463"/>
          <p14:tracePt t="42615" x="8770938" y="3446463"/>
          <p14:tracePt t="42621" x="8788400" y="3446463"/>
          <p14:tracePt t="42630" x="8815388" y="3446463"/>
          <p14:tracePt t="42637" x="8834438" y="3446463"/>
          <p14:tracePt t="42645" x="8888413" y="3438525"/>
          <p14:tracePt t="42653" x="8915400" y="3438525"/>
          <p14:tracePt t="42661" x="8951913" y="3438525"/>
          <p14:tracePt t="42669" x="8980488" y="3438525"/>
          <p14:tracePt t="42677" x="9034463" y="3419475"/>
          <p14:tracePt t="42685" x="9053513" y="3419475"/>
          <p14:tracePt t="42693" x="9090025" y="3419475"/>
          <p14:tracePt t="42701" x="9134475" y="3411538"/>
        </p14:tracePtLst>
      </p14:laserTraceLst>
    </p:ext>
  </p:extLs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lstStyle/>
          <a:p>
            <a:r>
              <a:rPr lang="ja-JP" altLang="en-US" sz="3600"/>
              <a:t>Ｄｕａｔｏ</a:t>
            </a:r>
            <a:r>
              <a:rPr lang="ja-JP" altLang="en-US" sz="3600">
                <a:latin typeface="Arial" panose="020B0604020202020204" pitchFamily="34" charset="0"/>
              </a:rPr>
              <a:t>’</a:t>
            </a:r>
            <a:r>
              <a:rPr lang="ja-JP" altLang="en-US" sz="3600"/>
              <a:t>ｓ　Ｐｒｏｔｏｃｏｌ</a:t>
            </a:r>
            <a:br>
              <a:rPr lang="ja-JP" altLang="en-US"/>
            </a:br>
            <a:r>
              <a:rPr lang="ja-JP" altLang="en-US"/>
              <a:t>（*</a:t>
            </a:r>
            <a:r>
              <a:rPr lang="en-US" altLang="ja-JP"/>
              <a:t>-channel</a:t>
            </a:r>
            <a:r>
              <a:rPr lang="ja-JP" altLang="en-US"/>
              <a:t>）</a:t>
            </a:r>
          </a:p>
        </p:txBody>
      </p:sp>
      <p:sp>
        <p:nvSpPr>
          <p:cNvPr id="22532" name="Oval 4"/>
          <p:cNvSpPr>
            <a:spLocks noChangeArrowheads="1"/>
          </p:cNvSpPr>
          <p:nvPr/>
        </p:nvSpPr>
        <p:spPr bwMode="auto">
          <a:xfrm>
            <a:off x="2590800" y="2209800"/>
            <a:ext cx="609600" cy="609600"/>
          </a:xfrm>
          <a:prstGeom prst="ellipse">
            <a:avLst/>
          </a:prstGeom>
          <a:solidFill>
            <a:srgbClr val="FFFF66"/>
          </a:solidFill>
          <a:ln w="285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2533" name="Oval 5"/>
          <p:cNvSpPr>
            <a:spLocks noChangeArrowheads="1"/>
          </p:cNvSpPr>
          <p:nvPr/>
        </p:nvSpPr>
        <p:spPr bwMode="auto">
          <a:xfrm>
            <a:off x="5105400" y="2209800"/>
            <a:ext cx="609600" cy="609600"/>
          </a:xfrm>
          <a:prstGeom prst="ellipse">
            <a:avLst/>
          </a:prstGeom>
          <a:solidFill>
            <a:srgbClr val="FFFF66"/>
          </a:solidFill>
          <a:ln w="285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2534" name="Oval 6"/>
          <p:cNvSpPr>
            <a:spLocks noChangeArrowheads="1"/>
          </p:cNvSpPr>
          <p:nvPr/>
        </p:nvSpPr>
        <p:spPr bwMode="auto">
          <a:xfrm>
            <a:off x="2590800" y="4419600"/>
            <a:ext cx="609600" cy="609600"/>
          </a:xfrm>
          <a:prstGeom prst="ellipse">
            <a:avLst/>
          </a:prstGeom>
          <a:solidFill>
            <a:srgbClr val="FFFF66"/>
          </a:solidFill>
          <a:ln w="285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2535" name="Oval 7"/>
          <p:cNvSpPr>
            <a:spLocks noChangeArrowheads="1"/>
          </p:cNvSpPr>
          <p:nvPr/>
        </p:nvSpPr>
        <p:spPr bwMode="auto">
          <a:xfrm>
            <a:off x="5105400" y="4419600"/>
            <a:ext cx="609600" cy="609600"/>
          </a:xfrm>
          <a:prstGeom prst="ellipse">
            <a:avLst/>
          </a:prstGeom>
          <a:solidFill>
            <a:srgbClr val="FFFF66"/>
          </a:solidFill>
          <a:ln w="285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2536" name="Line 8"/>
          <p:cNvSpPr>
            <a:spLocks noChangeShapeType="1"/>
          </p:cNvSpPr>
          <p:nvPr/>
        </p:nvSpPr>
        <p:spPr bwMode="auto">
          <a:xfrm>
            <a:off x="3200400" y="2590800"/>
            <a:ext cx="1905000" cy="0"/>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2537" name="Line 9"/>
          <p:cNvSpPr>
            <a:spLocks noChangeShapeType="1"/>
          </p:cNvSpPr>
          <p:nvPr/>
        </p:nvSpPr>
        <p:spPr bwMode="auto">
          <a:xfrm>
            <a:off x="5334000" y="2819400"/>
            <a:ext cx="0" cy="1600200"/>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2538" name="Line 10"/>
          <p:cNvSpPr>
            <a:spLocks noChangeShapeType="1"/>
          </p:cNvSpPr>
          <p:nvPr/>
        </p:nvSpPr>
        <p:spPr bwMode="auto">
          <a:xfrm flipH="1">
            <a:off x="3200400" y="4648200"/>
            <a:ext cx="1905000" cy="0"/>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2539" name="Line 11"/>
          <p:cNvSpPr>
            <a:spLocks noChangeShapeType="1"/>
          </p:cNvSpPr>
          <p:nvPr/>
        </p:nvSpPr>
        <p:spPr bwMode="auto">
          <a:xfrm flipV="1">
            <a:off x="3048000" y="2819400"/>
            <a:ext cx="0" cy="1600200"/>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2540" name="Text Box 12"/>
          <p:cNvSpPr txBox="1">
            <a:spLocks noChangeArrowheads="1"/>
          </p:cNvSpPr>
          <p:nvPr/>
        </p:nvSpPr>
        <p:spPr bwMode="auto">
          <a:xfrm>
            <a:off x="3810000" y="4191000"/>
            <a:ext cx="8366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sz="2400">
                <a:latin typeface="Times New Roman" panose="02020603050405020304" pitchFamily="18" charset="0"/>
              </a:rPr>
              <a:t>ＣＡ２</a:t>
            </a:r>
          </a:p>
        </p:txBody>
      </p:sp>
      <p:sp>
        <p:nvSpPr>
          <p:cNvPr id="22541" name="Text Box 13"/>
          <p:cNvSpPr txBox="1">
            <a:spLocks noChangeArrowheads="1"/>
          </p:cNvSpPr>
          <p:nvPr/>
        </p:nvSpPr>
        <p:spPr bwMode="auto">
          <a:xfrm>
            <a:off x="4648200" y="3352800"/>
            <a:ext cx="8366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sz="2400">
                <a:latin typeface="Times New Roman" panose="02020603050405020304" pitchFamily="18" charset="0"/>
              </a:rPr>
              <a:t>ＣＡ１</a:t>
            </a:r>
          </a:p>
        </p:txBody>
      </p:sp>
      <p:sp>
        <p:nvSpPr>
          <p:cNvPr id="22542" name="Text Box 14"/>
          <p:cNvSpPr txBox="1">
            <a:spLocks noChangeArrowheads="1"/>
          </p:cNvSpPr>
          <p:nvPr/>
        </p:nvSpPr>
        <p:spPr bwMode="auto">
          <a:xfrm>
            <a:off x="3657600" y="2514600"/>
            <a:ext cx="8366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sz="2400">
                <a:latin typeface="Times New Roman" panose="02020603050405020304" pitchFamily="18" charset="0"/>
              </a:rPr>
              <a:t>ＣＡ０</a:t>
            </a:r>
          </a:p>
        </p:txBody>
      </p:sp>
      <p:sp>
        <p:nvSpPr>
          <p:cNvPr id="22543" name="Text Box 15"/>
          <p:cNvSpPr txBox="1">
            <a:spLocks noChangeArrowheads="1"/>
          </p:cNvSpPr>
          <p:nvPr/>
        </p:nvSpPr>
        <p:spPr bwMode="auto">
          <a:xfrm>
            <a:off x="3032125" y="3373438"/>
            <a:ext cx="8366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sz="2400">
                <a:latin typeface="Times New Roman" panose="02020603050405020304" pitchFamily="18" charset="0"/>
              </a:rPr>
              <a:t>ＣＡ３</a:t>
            </a:r>
          </a:p>
        </p:txBody>
      </p:sp>
      <p:grpSp>
        <p:nvGrpSpPr>
          <p:cNvPr id="22551" name="Group 23"/>
          <p:cNvGrpSpPr>
            <a:grpSpLocks/>
          </p:cNvGrpSpPr>
          <p:nvPr/>
        </p:nvGrpSpPr>
        <p:grpSpPr bwMode="auto">
          <a:xfrm>
            <a:off x="3124200" y="2362200"/>
            <a:ext cx="5502275" cy="2438400"/>
            <a:chOff x="1968" y="1488"/>
            <a:chExt cx="3466" cy="1536"/>
          </a:xfrm>
        </p:grpSpPr>
        <p:grpSp>
          <p:nvGrpSpPr>
            <p:cNvPr id="22547" name="Group 19"/>
            <p:cNvGrpSpPr>
              <a:grpSpLocks/>
            </p:cNvGrpSpPr>
            <p:nvPr/>
          </p:nvGrpSpPr>
          <p:grpSpPr bwMode="auto">
            <a:xfrm>
              <a:off x="1968" y="1488"/>
              <a:ext cx="1488" cy="1536"/>
              <a:chOff x="1968" y="1488"/>
              <a:chExt cx="1488" cy="1536"/>
            </a:xfrm>
          </p:grpSpPr>
          <p:sp>
            <p:nvSpPr>
              <p:cNvPr id="22544" name="Line 16"/>
              <p:cNvSpPr>
                <a:spLocks noChangeShapeType="1"/>
              </p:cNvSpPr>
              <p:nvPr/>
            </p:nvSpPr>
            <p:spPr bwMode="auto">
              <a:xfrm>
                <a:off x="1968" y="1488"/>
                <a:ext cx="1248" cy="0"/>
              </a:xfrm>
              <a:prstGeom prst="line">
                <a:avLst/>
              </a:prstGeom>
              <a:noFill/>
              <a:ln w="3810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2545" name="Line 17"/>
              <p:cNvSpPr>
                <a:spLocks noChangeShapeType="1"/>
              </p:cNvSpPr>
              <p:nvPr/>
            </p:nvSpPr>
            <p:spPr bwMode="auto">
              <a:xfrm>
                <a:off x="3456" y="1776"/>
                <a:ext cx="0" cy="1008"/>
              </a:xfrm>
              <a:prstGeom prst="line">
                <a:avLst/>
              </a:prstGeom>
              <a:noFill/>
              <a:ln w="3810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2546" name="Line 18"/>
              <p:cNvSpPr>
                <a:spLocks noChangeShapeType="1"/>
              </p:cNvSpPr>
              <p:nvPr/>
            </p:nvSpPr>
            <p:spPr bwMode="auto">
              <a:xfrm flipH="1">
                <a:off x="2016" y="3024"/>
                <a:ext cx="1200" cy="0"/>
              </a:xfrm>
              <a:prstGeom prst="line">
                <a:avLst/>
              </a:prstGeom>
              <a:noFill/>
              <a:ln w="3810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sp>
          <p:nvSpPr>
            <p:cNvPr id="22549" name="Line 21"/>
            <p:cNvSpPr>
              <a:spLocks noChangeShapeType="1"/>
            </p:cNvSpPr>
            <p:nvPr/>
          </p:nvSpPr>
          <p:spPr bwMode="auto">
            <a:xfrm>
              <a:off x="4128" y="1632"/>
              <a:ext cx="432" cy="0"/>
            </a:xfrm>
            <a:prstGeom prst="line">
              <a:avLst/>
            </a:prstGeom>
            <a:noFill/>
            <a:ln w="3810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2550" name="Text Box 22"/>
            <p:cNvSpPr txBox="1">
              <a:spLocks noChangeArrowheads="1"/>
            </p:cNvSpPr>
            <p:nvPr/>
          </p:nvSpPr>
          <p:spPr bwMode="auto">
            <a:xfrm>
              <a:off x="4070" y="1645"/>
              <a:ext cx="1364"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sz="2400">
                  <a:latin typeface="Times New Roman" panose="02020603050405020304" pitchFamily="18" charset="0"/>
                </a:rPr>
                <a:t>Ｅｓｃａｐｅ　Ｐａｔｈ</a:t>
              </a:r>
            </a:p>
          </p:txBody>
        </p:sp>
      </p:grpSp>
      <p:pic>
        <p:nvPicPr>
          <p:cNvPr id="2" name="オーディオ 1">
            <a:hlinkClick r:id="" action="ppaction://media"/>
            <a:extLst>
              <a:ext uri="{FF2B5EF4-FFF2-40B4-BE49-F238E27FC236}">
                <a16:creationId xmlns:a16="http://schemas.microsoft.com/office/drawing/2014/main" id="{FAF6F785-10B8-431F-9EF7-1989C4DFB222}"/>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21700" y="6235700"/>
            <a:ext cx="406400" cy="406400"/>
          </a:xfrm>
          <a:prstGeom prst="rect">
            <a:avLst/>
          </a:prstGeom>
        </p:spPr>
      </p:pic>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advTm="129487"/>
    </mc:Choice>
    <mc:Fallback>
      <p:transition spd="slow" advTm="1294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225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1800" x="9097963" y="3063875"/>
          <p14:tracePt t="1806" x="9034463" y="3036888"/>
          <p14:tracePt t="1814" x="8980488" y="3017838"/>
          <p14:tracePt t="1822" x="8915400" y="3000375"/>
          <p14:tracePt t="1830" x="8878888" y="2990850"/>
          <p14:tracePt t="1838" x="8815388" y="2982913"/>
          <p14:tracePt t="1846" x="8788400" y="2982913"/>
          <p14:tracePt t="1854" x="8751888" y="2963863"/>
          <p14:tracePt t="1862" x="8742363" y="2963863"/>
          <p14:tracePt t="1870" x="8715375" y="2954338"/>
          <p14:tracePt t="1878" x="8688388" y="2936875"/>
          <p14:tracePt t="1885" x="8678863" y="2936875"/>
          <p14:tracePt t="1893" x="8651875" y="2936875"/>
          <p14:tracePt t="1903" x="8642350" y="2936875"/>
          <p14:tracePt t="1911" x="8605838" y="2936875"/>
          <p14:tracePt t="1919" x="8578850" y="2927350"/>
          <p14:tracePt t="1927" x="8559800" y="2927350"/>
          <p14:tracePt t="1937" x="8523288" y="2927350"/>
          <p14:tracePt t="1942" x="8505825" y="2927350"/>
          <p14:tracePt t="1949" x="8469313" y="2927350"/>
          <p14:tracePt t="1957" x="8442325" y="2927350"/>
          <p14:tracePt t="1966" x="8405813" y="2927350"/>
          <p14:tracePt t="1973" x="8359775" y="2927350"/>
          <p14:tracePt t="1982" x="8342313" y="2927350"/>
          <p14:tracePt t="1989" x="8305800" y="2927350"/>
          <p14:tracePt t="1998" x="8259763" y="2927350"/>
          <p14:tracePt t="2005" x="8204200" y="2946400"/>
          <p14:tracePt t="2013" x="8159750" y="2954338"/>
          <p14:tracePt t="2021" x="8132763" y="2963863"/>
          <p14:tracePt t="2029" x="8104188" y="2973388"/>
          <p14:tracePt t="2037" x="8086725" y="2973388"/>
          <p14:tracePt t="2045" x="8059738" y="2982913"/>
          <p14:tracePt t="2053" x="8050213" y="2982913"/>
          <p14:tracePt t="2222" x="8059738" y="2982913"/>
          <p14:tracePt t="2238" x="8077200" y="2982913"/>
          <p14:tracePt t="2247" x="8096250" y="2982913"/>
          <p14:tracePt t="2262" x="8123238" y="2982913"/>
          <p14:tracePt t="2269" x="8140700" y="2982913"/>
          <p14:tracePt t="2277" x="8177213" y="2982913"/>
          <p14:tracePt t="2285" x="8204200" y="2982913"/>
          <p14:tracePt t="2293" x="8232775" y="2982913"/>
          <p14:tracePt t="2301" x="8250238" y="2982913"/>
          <p14:tracePt t="2309" x="8269288" y="2982913"/>
          <p14:tracePt t="2318" x="8277225" y="2982913"/>
          <p14:tracePt t="2397" x="8286750" y="2982913"/>
          <p14:tracePt t="2406" x="8305800" y="2982913"/>
          <p14:tracePt t="2421" x="8313738" y="2982913"/>
          <p14:tracePt t="2429" x="8323263" y="2982913"/>
          <p14:tracePt t="2437" x="8332788" y="2982913"/>
          <p14:tracePt t="14375" x="8223250" y="2982913"/>
          <p14:tracePt t="14385" x="7767638" y="3127375"/>
          <p14:tracePt t="14391" x="6992938" y="3621088"/>
          <p14:tracePt t="14399" x="5753100" y="4332288"/>
          <p14:tracePt t="14405" x="4476750" y="4951413"/>
          <p14:tracePt t="14414" x="3427413" y="5408613"/>
          <p14:tracePt t="14421" x="2379663" y="5854700"/>
          <p14:tracePt t="14429" x="1366838" y="6237288"/>
          <p14:tracePt t="14437" x="292100" y="6629400"/>
          <p14:tracePt t="14789" x="784225" y="6584950"/>
          <p14:tracePt t="14796" x="1403350" y="6483350"/>
          <p14:tracePt t="14805" x="2014538" y="6383338"/>
          <p14:tracePt t="14814" x="2708275" y="6246813"/>
          <p14:tracePt t="14821" x="3263900" y="6100763"/>
          <p14:tracePt t="14829" x="3746500" y="5954713"/>
          <p14:tracePt t="14838" x="4230688" y="5808663"/>
          <p14:tracePt t="14845" x="4603750" y="5699125"/>
          <p14:tracePt t="14853" x="4795838" y="5635625"/>
          <p14:tracePt t="14861" x="4932363" y="5572125"/>
          <p14:tracePt t="14869" x="5005388" y="5545138"/>
          <p14:tracePt t="14877" x="5049838" y="5508625"/>
          <p14:tracePt t="14885" x="5086350" y="5489575"/>
          <p14:tracePt t="14902" x="5105400" y="5472113"/>
          <p14:tracePt t="14909" x="5105400" y="5462588"/>
          <p14:tracePt t="14918" x="5105400" y="5453063"/>
          <p14:tracePt t="14925" x="5105400" y="5435600"/>
          <p14:tracePt t="14957" x="5105400" y="5426075"/>
          <p14:tracePt t="14966" x="5105400" y="5416550"/>
          <p14:tracePt t="14981" x="5105400" y="5389563"/>
          <p14:tracePt t="14989" x="5105400" y="5372100"/>
          <p14:tracePt t="14997" x="5122863" y="5326063"/>
          <p14:tracePt t="15005" x="5151438" y="5280025"/>
          <p14:tracePt t="15014" x="5159375" y="5243513"/>
          <p14:tracePt t="15022" x="5178425" y="5207000"/>
          <p14:tracePt t="15030" x="5178425" y="5189538"/>
          <p14:tracePt t="15045" x="5178425" y="5180013"/>
          <p14:tracePt t="15053" x="5178425" y="5170488"/>
          <p14:tracePt t="15061" x="5178425" y="5143500"/>
          <p14:tracePt t="15069" x="5168900" y="5133975"/>
          <p14:tracePt t="15077" x="5151438" y="5116513"/>
          <p14:tracePt t="15085" x="5132388" y="5097463"/>
          <p14:tracePt t="15093" x="5114925" y="5089525"/>
          <p14:tracePt t="15102" x="5095875" y="5080000"/>
          <p14:tracePt t="15109" x="5078413" y="5070475"/>
          <p14:tracePt t="15118" x="5068888" y="5070475"/>
          <p14:tracePt t="15125" x="5059363" y="5060950"/>
          <p14:tracePt t="15150" x="5059363" y="5053013"/>
          <p14:tracePt t="15198" x="5059363" y="5043488"/>
          <p14:tracePt t="15221" x="5059363" y="5024438"/>
          <p14:tracePt t="15230" x="5059363" y="5016500"/>
          <p14:tracePt t="15237" x="5059363" y="4997450"/>
          <p14:tracePt t="15245" x="5059363" y="4970463"/>
          <p14:tracePt t="15253" x="5059363" y="4951413"/>
          <p14:tracePt t="15261" x="5059363" y="4924425"/>
          <p14:tracePt t="15269" x="5059363" y="4914900"/>
          <p14:tracePt t="15277" x="5059363" y="4887913"/>
          <p14:tracePt t="15285" x="5059363" y="4870450"/>
          <p14:tracePt t="15293" x="5059363" y="4841875"/>
          <p14:tracePt t="15301" x="5059363" y="4833938"/>
          <p14:tracePt t="15309" x="5059363" y="4814888"/>
          <p14:tracePt t="15318" x="5059363" y="4787900"/>
          <p14:tracePt t="15325" x="5059363" y="4768850"/>
          <p14:tracePt t="15335" x="5078413" y="4741863"/>
          <p14:tracePt t="15341" x="5086350" y="4724400"/>
          <p14:tracePt t="15350" x="5095875" y="4687888"/>
          <p14:tracePt t="15357" x="5114925" y="4668838"/>
          <p14:tracePt t="15368" x="5141913" y="4641850"/>
          <p14:tracePt t="15373" x="5159375" y="4624388"/>
          <p14:tracePt t="15381" x="5187950" y="4595813"/>
          <p14:tracePt t="15398" x="5205413" y="4578350"/>
          <p14:tracePt t="15541" x="5205413" y="4587875"/>
          <p14:tracePt t="15550" x="5168900" y="4605338"/>
          <p14:tracePt t="15557" x="5122863" y="4605338"/>
          <p14:tracePt t="15566" x="5095875" y="4614863"/>
          <p14:tracePt t="15573" x="5041900" y="4614863"/>
          <p14:tracePt t="15585" x="4978400" y="4632325"/>
          <p14:tracePt t="15589" x="4922838" y="4632325"/>
          <p14:tracePt t="15598" x="4868863" y="4651375"/>
          <p14:tracePt t="15605" x="4749800" y="4660900"/>
          <p14:tracePt t="15614" x="4695825" y="4660900"/>
          <p14:tracePt t="15621" x="4603750" y="4678363"/>
          <p14:tracePt t="15630" x="4494213" y="4678363"/>
          <p14:tracePt t="15637" x="4376738" y="4705350"/>
          <p14:tracePt t="15645" x="4284663" y="4714875"/>
          <p14:tracePt t="15653" x="4211638" y="4714875"/>
          <p14:tracePt t="15661" x="4148138" y="4732338"/>
          <p14:tracePt t="15669" x="4094163" y="4741863"/>
          <p14:tracePt t="15677" x="4075113" y="4741863"/>
          <p14:tracePt t="15685" x="4029075" y="4751388"/>
          <p14:tracePt t="15693" x="4021138" y="4760913"/>
          <p14:tracePt t="15709" x="4002088" y="4768850"/>
          <p14:tracePt t="15725" x="3992563" y="4768850"/>
          <p14:tracePt t="15733" x="3975100" y="4768850"/>
          <p14:tracePt t="15741" x="3956050" y="4778375"/>
          <p14:tracePt t="15757" x="3929063" y="4778375"/>
          <p14:tracePt t="15766" x="3919538" y="4778375"/>
          <p14:tracePt t="15773" x="3902075" y="4778375"/>
          <p14:tracePt t="15780" x="3875088" y="4778375"/>
          <p14:tracePt t="15789" x="3829050" y="4778375"/>
          <p14:tracePt t="15797" x="3802063" y="4778375"/>
          <p14:tracePt t="15805" x="3765550" y="4778375"/>
          <p14:tracePt t="15816" x="3719513" y="4778375"/>
          <p14:tracePt t="15821" x="3702050" y="4778375"/>
          <p14:tracePt t="15830" x="3665538" y="4778375"/>
          <p14:tracePt t="15837" x="3619500" y="4778375"/>
          <p14:tracePt t="15847" x="3592513" y="4778375"/>
          <p14:tracePt t="15854" x="3563938" y="4778375"/>
          <p14:tracePt t="15862" x="3536950" y="4778375"/>
          <p14:tracePt t="15870" x="3527425" y="4778375"/>
          <p14:tracePt t="16085" x="3519488" y="4778375"/>
          <p14:tracePt t="16093" x="3509963" y="4778375"/>
          <p14:tracePt t="16102" x="3500438" y="4760913"/>
          <p14:tracePt t="16109" x="3482975" y="4714875"/>
          <p14:tracePt t="16117" x="3482975" y="4678363"/>
          <p14:tracePt t="16125" x="3473450" y="4651375"/>
          <p14:tracePt t="16133" x="3473450" y="4614863"/>
          <p14:tracePt t="16151" x="3463925" y="4551363"/>
          <p14:tracePt t="16157" x="3463925" y="4514850"/>
          <p14:tracePt t="16166" x="3463925" y="4495800"/>
          <p14:tracePt t="16173" x="3463925" y="4468813"/>
          <p14:tracePt t="16182" x="3463925" y="4432300"/>
          <p14:tracePt t="16189" x="3463925" y="4413250"/>
          <p14:tracePt t="16198" x="3463925" y="4386263"/>
          <p14:tracePt t="16205" x="3463925" y="4349750"/>
          <p14:tracePt t="16214" x="3463925" y="4322763"/>
          <p14:tracePt t="16221" x="3463925" y="4295775"/>
          <p14:tracePt t="16230" x="3463925" y="4268788"/>
          <p14:tracePt t="16238" x="3463925" y="4222750"/>
          <p14:tracePt t="16245" x="3463925" y="4186238"/>
          <p14:tracePt t="16253" x="3463925" y="4159250"/>
          <p14:tracePt t="16261" x="3463925" y="4113213"/>
          <p14:tracePt t="16270" x="3463925" y="4076700"/>
          <p14:tracePt t="16277" x="3463925" y="4021138"/>
          <p14:tracePt t="16285" x="3463925" y="3957638"/>
          <p14:tracePt t="16293" x="3463925" y="3903663"/>
          <p14:tracePt t="16301" x="3463925" y="3848100"/>
          <p14:tracePt t="16311" x="3463925" y="3794125"/>
          <p14:tracePt t="16319" x="3463925" y="3738563"/>
          <p14:tracePt t="16327" x="3463925" y="3665538"/>
          <p14:tracePt t="16334" x="3463925" y="3602038"/>
          <p14:tracePt t="16342" x="3463925" y="3529013"/>
          <p14:tracePt t="16350" x="3463925" y="3475038"/>
          <p14:tracePt t="16357" x="3463925" y="3382963"/>
          <p14:tracePt t="16366" x="3463925" y="3328988"/>
          <p14:tracePt t="16373" x="3463925" y="3273425"/>
          <p14:tracePt t="16382" x="3455988" y="3228975"/>
          <p14:tracePt t="16389" x="3455988" y="3182938"/>
          <p14:tracePt t="16399" x="3427413" y="3146425"/>
          <p14:tracePt t="16404" x="3427413" y="3082925"/>
          <p14:tracePt t="16415" x="3419475" y="3046413"/>
          <p14:tracePt t="16421" x="3419475" y="3027363"/>
          <p14:tracePt t="16432" x="3419475" y="3000375"/>
          <p14:tracePt t="16438" x="3419475" y="2990850"/>
          <p14:tracePt t="16445" x="3409950" y="2982913"/>
          <p14:tracePt t="16453" x="3409950" y="2963863"/>
          <p14:tracePt t="16551" x="3409950" y="2954338"/>
          <p14:tracePt t="16575" x="3409950" y="2946400"/>
          <p14:tracePt t="16582" x="3409950" y="2927350"/>
          <p14:tracePt t="16591" x="3409950" y="2917825"/>
          <p14:tracePt t="16597" x="3409950" y="2909888"/>
          <p14:tracePt t="16605" x="3409950" y="2900363"/>
          <p14:tracePt t="16614" x="3400425" y="2873375"/>
          <p14:tracePt t="16637" x="3400425" y="2863850"/>
          <p14:tracePt t="16644" x="3382963" y="2844800"/>
          <p14:tracePt t="16653" x="3373438" y="2827338"/>
          <p14:tracePt t="16661" x="3373438" y="2817813"/>
          <p14:tracePt t="16669" x="3363913" y="2800350"/>
          <p14:tracePt t="16677" x="3363913" y="2781300"/>
          <p14:tracePt t="16685" x="3363913" y="2754313"/>
          <p14:tracePt t="16693" x="3346450" y="2717800"/>
          <p14:tracePt t="16701" x="3336925" y="2717800"/>
          <p14:tracePt t="16709" x="3327400" y="2698750"/>
          <p14:tracePt t="16717" x="3309938" y="2662238"/>
          <p14:tracePt t="17133" x="3309938" y="2654300"/>
          <p14:tracePt t="17141" x="3300413" y="2644775"/>
          <p14:tracePt t="17149" x="3290888" y="2635250"/>
          <p14:tracePt t="17245" x="3290888" y="2617788"/>
          <p14:tracePt t="17333" x="3300413" y="2608263"/>
          <p14:tracePt t="17341" x="3336925" y="2598738"/>
          <p14:tracePt t="17349" x="3390900" y="2598738"/>
          <p14:tracePt t="17358" x="3446463" y="2589213"/>
          <p14:tracePt t="17366" x="3490913" y="2589213"/>
          <p14:tracePt t="17375" x="3546475" y="2571750"/>
          <p14:tracePt t="17381" x="3619500" y="2562225"/>
          <p14:tracePt t="17390" x="3636963" y="2554288"/>
          <p14:tracePt t="17396" x="3683000" y="2554288"/>
          <p14:tracePt t="17406" x="3709988" y="2544763"/>
          <p14:tracePt t="17414" x="3738563" y="2544763"/>
          <p14:tracePt t="17422" x="3783013" y="2544763"/>
          <p14:tracePt t="17433" x="3810000" y="2535238"/>
          <p14:tracePt t="17438" x="3838575" y="2535238"/>
          <p14:tracePt t="17448" x="3883025" y="2525713"/>
          <p14:tracePt t="17454" x="3938588" y="2525713"/>
          <p14:tracePt t="17463" x="3992563" y="2525713"/>
          <p14:tracePt t="17470" x="4111625" y="2498725"/>
          <p14:tracePt t="17478" x="4184650" y="2498725"/>
          <p14:tracePt t="17486" x="4275138" y="2498725"/>
          <p14:tracePt t="17495" x="4403725" y="2481263"/>
          <p14:tracePt t="17502" x="4530725" y="2481263"/>
          <p14:tracePt t="17509" x="4603750" y="2481263"/>
          <p14:tracePt t="17517" x="4749800" y="2462213"/>
          <p14:tracePt t="17525" x="4822825" y="2462213"/>
          <p14:tracePt t="17533" x="4886325" y="2452688"/>
          <p14:tracePt t="17541" x="4949825" y="2425700"/>
          <p14:tracePt t="17550" x="4986338" y="2425700"/>
          <p14:tracePt t="17557" x="5032375" y="2416175"/>
          <p14:tracePt t="17566" x="5049838" y="2416175"/>
          <p14:tracePt t="17573" x="5068888" y="2416175"/>
          <p14:tracePt t="17639" x="5078413" y="2416175"/>
          <p14:tracePt t="17648" x="5086350" y="2416175"/>
          <p14:tracePt t="17655" x="5114925" y="2416175"/>
          <p14:tracePt t="17662" x="5141913" y="2416175"/>
          <p14:tracePt t="17670" x="5159375" y="2416175"/>
          <p14:tracePt t="17678" x="5178425" y="2416175"/>
          <p14:tracePt t="17686" x="5205413" y="2408238"/>
          <p14:tracePt t="17694" x="5224463" y="2408238"/>
          <p14:tracePt t="17702" x="5241925" y="2408238"/>
          <p14:tracePt t="17710" x="5251450" y="2408238"/>
          <p14:tracePt t="17789" x="5268913" y="2408238"/>
          <p14:tracePt t="17797" x="5287963" y="2408238"/>
          <p14:tracePt t="17808" x="5305425" y="2408238"/>
          <p14:tracePt t="17813" x="5334000" y="2408238"/>
          <p14:tracePt t="17822" x="5351463" y="2408238"/>
          <p14:tracePt t="17830" x="5378450" y="2408238"/>
          <p14:tracePt t="17837" x="5397500" y="2408238"/>
          <p14:tracePt t="17845" x="5405438" y="2408238"/>
          <p14:tracePt t="17853" x="5424488" y="2408238"/>
          <p14:tracePt t="17877" x="5434013" y="2408238"/>
          <p14:tracePt t="18183" x="5441950" y="2408238"/>
          <p14:tracePt t="18215" x="5441950" y="2416175"/>
          <p14:tracePt t="18232" x="5441950" y="2425700"/>
          <p14:tracePt t="18239" x="5434013" y="2444750"/>
          <p14:tracePt t="18261" x="5434013" y="2462213"/>
          <p14:tracePt t="18269" x="5434013" y="2471738"/>
          <p14:tracePt t="18277" x="5434013" y="2481263"/>
          <p14:tracePt t="18285" x="5434013" y="2489200"/>
          <p14:tracePt t="18293" x="5434013" y="2498725"/>
          <p14:tracePt t="18301" x="5434013" y="2508250"/>
          <p14:tracePt t="18309" x="5434013" y="2525713"/>
          <p14:tracePt t="18317" x="5434013" y="2544763"/>
          <p14:tracePt t="18324" x="5434013" y="2554288"/>
          <p14:tracePt t="18334" x="5434013" y="2581275"/>
          <p14:tracePt t="18342" x="5434013" y="2625725"/>
          <p14:tracePt t="18350" x="5434013" y="2644775"/>
          <p14:tracePt t="18358" x="5441950" y="2681288"/>
          <p14:tracePt t="18365" x="5441950" y="2727325"/>
          <p14:tracePt t="18374" x="5451475" y="2754313"/>
          <p14:tracePt t="18381" x="5451475" y="2808288"/>
          <p14:tracePt t="18391" x="5478463" y="2873375"/>
          <p14:tracePt t="18399" x="5478463" y="2900363"/>
          <p14:tracePt t="18407" x="5487988" y="2936875"/>
          <p14:tracePt t="18416" x="5487988" y="2982913"/>
          <p14:tracePt t="18422" x="5487988" y="3009900"/>
          <p14:tracePt t="18431" x="5487988" y="3036888"/>
          <p14:tracePt t="18437" x="5497513" y="3073400"/>
          <p14:tracePt t="18447" x="5497513" y="3100388"/>
          <p14:tracePt t="18452" x="5507038" y="3119438"/>
          <p14:tracePt t="18461" x="5507038" y="3136900"/>
          <p14:tracePt t="18469" x="5507038" y="3155950"/>
          <p14:tracePt t="18477" x="5507038" y="3163888"/>
          <p14:tracePt t="18485" x="5507038" y="3192463"/>
          <p14:tracePt t="18501" x="5507038" y="3219450"/>
          <p14:tracePt t="18509" x="5507038" y="3236913"/>
          <p14:tracePt t="18517" x="5507038" y="3265488"/>
          <p14:tracePt t="18525" x="5507038" y="3282950"/>
          <p14:tracePt t="18533" x="5507038" y="3302000"/>
          <p14:tracePt t="18541" x="5507038" y="3328988"/>
          <p14:tracePt t="18549" x="5507038" y="3365500"/>
          <p14:tracePt t="18558" x="5507038" y="3382963"/>
          <p14:tracePt t="18565" x="5507038" y="3411538"/>
          <p14:tracePt t="18573" x="5507038" y="3419475"/>
          <p14:tracePt t="18581" x="5507038" y="3429000"/>
          <p14:tracePt t="18589" x="5507038" y="3446463"/>
          <p14:tracePt t="18655" x="5507038" y="3455988"/>
          <p14:tracePt t="18666" x="5507038" y="3465513"/>
          <p14:tracePt t="18671" x="5507038" y="3475038"/>
          <p14:tracePt t="18680" x="5507038" y="3502025"/>
          <p14:tracePt t="18686" x="5507038" y="3519488"/>
          <p14:tracePt t="18694" x="5507038" y="3548063"/>
          <p14:tracePt t="18702" x="5507038" y="3602038"/>
          <p14:tracePt t="18714" x="5507038" y="3621088"/>
          <p14:tracePt t="18717" x="5507038" y="3657600"/>
          <p14:tracePt t="18725" x="5507038" y="3702050"/>
          <p14:tracePt t="18733" x="5507038" y="3738563"/>
          <p14:tracePt t="18741" x="5487988" y="3757613"/>
          <p14:tracePt t="18750" x="5487988" y="3794125"/>
          <p14:tracePt t="18757" x="5478463" y="3811588"/>
          <p14:tracePt t="18765" x="5478463" y="3821113"/>
          <p14:tracePt t="18773" x="5478463" y="3830638"/>
          <p14:tracePt t="18781" x="5478463" y="3848100"/>
          <p14:tracePt t="18789" x="5478463" y="3857625"/>
          <p14:tracePt t="18798" x="5470525" y="3884613"/>
          <p14:tracePt t="18821" x="5470525" y="3894138"/>
          <p14:tracePt t="18830" x="5470525" y="3903663"/>
          <p14:tracePt t="18837" x="5470525" y="3921125"/>
          <p14:tracePt t="18853" x="5461000" y="3940175"/>
          <p14:tracePt t="18863" x="5441950" y="3984625"/>
          <p14:tracePt t="18869" x="5441950" y="3994150"/>
          <p14:tracePt t="18879" x="5441950" y="4021138"/>
          <p14:tracePt t="18887" x="5434013" y="4040188"/>
          <p14:tracePt t="18896" x="5424488" y="4086225"/>
          <p14:tracePt t="18904" x="5414963" y="4103688"/>
          <p14:tracePt t="18910" x="5414963" y="4130675"/>
          <p14:tracePt t="18918" x="5414963" y="4159250"/>
          <p14:tracePt t="18925" x="5414963" y="4176713"/>
          <p14:tracePt t="18933" x="5414963" y="4186238"/>
          <p14:tracePt t="18941" x="5414963" y="4213225"/>
          <p14:tracePt t="18957" x="5414963" y="4222750"/>
          <p14:tracePt t="18965" x="5414963" y="4249738"/>
          <p14:tracePt t="18981" x="5414963" y="4259263"/>
          <p14:tracePt t="18989" x="5414963" y="4268788"/>
          <p14:tracePt t="19005" x="5414963" y="4286250"/>
          <p14:tracePt t="19095" x="5414963" y="4295775"/>
          <p14:tracePt t="19104" x="5405438" y="4295775"/>
          <p14:tracePt t="19111" x="5397500" y="4303713"/>
          <p14:tracePt t="19123" x="5387975" y="4313238"/>
          <p14:tracePt t="19136" x="5387975" y="4322763"/>
          <p14:tracePt t="19142" x="5378450" y="4340225"/>
          <p14:tracePt t="19158" x="5378450" y="4349750"/>
          <p14:tracePt t="19166" x="5368925" y="4376738"/>
          <p14:tracePt t="19174" x="5368925" y="4386263"/>
          <p14:tracePt t="19181" x="5360988" y="4395788"/>
          <p14:tracePt t="19190" x="5351463" y="4405313"/>
          <p14:tracePt t="19198" x="5341938" y="4422775"/>
          <p14:tracePt t="19206" x="5341938" y="4432300"/>
          <p14:tracePt t="19215" x="5334000" y="4459288"/>
          <p14:tracePt t="19231" x="5334000" y="4468813"/>
          <p14:tracePt t="19238" x="5334000" y="4478338"/>
          <p14:tracePt t="19250" x="5334000" y="4486275"/>
          <p14:tracePt t="19265" x="5334000" y="4495800"/>
          <p14:tracePt t="19279" x="5334000" y="4505325"/>
          <p14:tracePt t="19333" x="5324475" y="4514850"/>
          <p14:tracePt t="19349" x="5314950" y="4522788"/>
          <p14:tracePt t="19391" x="5314950" y="4532313"/>
          <p14:tracePt t="19423" x="5305425" y="4551363"/>
          <p14:tracePt t="19448" x="5297488" y="4559300"/>
          <p14:tracePt t="19456" x="5297488" y="4568825"/>
          <p14:tracePt t="19470" x="5287963" y="4587875"/>
          <p14:tracePt t="19487" x="5278438" y="4595813"/>
          <p14:tracePt t="19503" x="5268913" y="4605338"/>
          <p14:tracePt t="19518" x="5268913" y="4614863"/>
          <p14:tracePt t="20565" x="5268913" y="4624388"/>
          <p14:tracePt t="20581" x="5268913" y="4632325"/>
          <p14:tracePt t="20589" x="5268913" y="4651375"/>
          <p14:tracePt t="21919" x="5268913" y="4660900"/>
          <p14:tracePt t="21927" x="5268913" y="4668838"/>
          <p14:tracePt t="21975" x="5268913" y="4678363"/>
          <p14:tracePt t="22254" x="5260975" y="4678363"/>
          <p14:tracePt t="22269" x="5232400" y="4678363"/>
          <p14:tracePt t="22276" x="5214938" y="4678363"/>
          <p14:tracePt t="22285" x="5195888" y="4678363"/>
          <p14:tracePt t="22293" x="5187950" y="4678363"/>
          <p14:tracePt t="22301" x="5178425" y="4678363"/>
          <p14:tracePt t="22309" x="5151438" y="4697413"/>
          <p14:tracePt t="22333" x="5141913" y="4697413"/>
          <p14:tracePt t="22340" x="5114925" y="4697413"/>
          <p14:tracePt t="22357" x="5105400" y="4697413"/>
          <p14:tracePt t="22366" x="5095875" y="4697413"/>
          <p14:tracePt t="22373" x="5086350" y="4697413"/>
          <p14:tracePt t="22389" x="5078413" y="4697413"/>
          <p14:tracePt t="22399" x="5068888" y="4697413"/>
          <p14:tracePt t="22405" x="5059363" y="4697413"/>
          <p14:tracePt t="22416" x="5049838" y="4697413"/>
          <p14:tracePt t="22422" x="5032375" y="4697413"/>
          <p14:tracePt t="22431" x="5014913" y="4697413"/>
          <p14:tracePt t="22437" x="4986338" y="4697413"/>
          <p14:tracePt t="22447" x="4968875" y="4697413"/>
          <p14:tracePt t="22454" x="4949825" y="4705350"/>
          <p14:tracePt t="22462" x="4922838" y="4705350"/>
          <p14:tracePt t="22470" x="4895850" y="4714875"/>
          <p14:tracePt t="22477" x="4876800" y="4714875"/>
          <p14:tracePt t="22485" x="4840288" y="4732338"/>
          <p14:tracePt t="22494" x="4822825" y="4741863"/>
          <p14:tracePt t="22501" x="4813300" y="4741863"/>
          <p14:tracePt t="22510" x="4795838" y="4751388"/>
          <p14:tracePt t="22518" x="4776788" y="4751388"/>
          <p14:tracePt t="22526" x="4740275" y="4768850"/>
          <p14:tracePt t="22534" x="4722813" y="4778375"/>
          <p14:tracePt t="22541" x="4703763" y="4778375"/>
          <p14:tracePt t="22549" x="4676775" y="4778375"/>
          <p14:tracePt t="22557" x="4649788" y="4797425"/>
          <p14:tracePt t="22565" x="4640263" y="4797425"/>
          <p14:tracePt t="22573" x="4603750" y="4797425"/>
          <p14:tracePt t="22581" x="4586288" y="4797425"/>
          <p14:tracePt t="22589" x="4557713" y="4797425"/>
          <p14:tracePt t="22597" x="4549775" y="4797425"/>
          <p14:tracePt t="22605" x="4521200" y="4805363"/>
          <p14:tracePt t="22613" x="4503738" y="4805363"/>
          <p14:tracePt t="22621" x="4494213" y="4805363"/>
          <p14:tracePt t="22630" x="4467225" y="4805363"/>
          <p14:tracePt t="22637" x="4448175" y="4805363"/>
          <p14:tracePt t="22646" x="4440238" y="4805363"/>
          <p14:tracePt t="22654" x="4430713" y="4805363"/>
          <p14:tracePt t="22661" x="4413250" y="4805363"/>
          <p14:tracePt t="22670" x="4384675" y="4805363"/>
          <p14:tracePt t="22677" x="4376738" y="4805363"/>
          <p14:tracePt t="22686" x="4367213" y="4805363"/>
          <p14:tracePt t="22717" x="4348163" y="4805363"/>
          <p14:tracePt t="22805" x="4340225" y="4805363"/>
          <p14:tracePt t="22821" x="4330700" y="4805363"/>
          <p14:tracePt t="22863" x="4311650" y="4805363"/>
          <p14:tracePt t="22871" x="4303713" y="4805363"/>
          <p14:tracePt t="22879" x="4294188" y="4805363"/>
          <p14:tracePt t="22887" x="4284663" y="4805363"/>
          <p14:tracePt t="22895" x="4267200" y="4805363"/>
          <p14:tracePt t="22902" x="4257675" y="4805363"/>
          <p14:tracePt t="22910" x="4248150" y="4805363"/>
          <p14:tracePt t="22918" x="4230688" y="4805363"/>
          <p14:tracePt t="22926" x="4211638" y="4797425"/>
          <p14:tracePt t="22935" x="4184650" y="4797425"/>
          <p14:tracePt t="22941" x="4157663" y="4787900"/>
          <p14:tracePt t="22957" x="4121150" y="4778375"/>
          <p14:tracePt t="22965" x="4057650" y="4751388"/>
          <p14:tracePt t="22973" x="4029075" y="4751388"/>
          <p14:tracePt t="22981" x="3984625" y="4741863"/>
          <p14:tracePt t="22989" x="3938588" y="4732338"/>
          <p14:tracePt t="22998" x="3911600" y="4732338"/>
          <p14:tracePt t="23005" x="3875088" y="4732338"/>
          <p14:tracePt t="23013" x="3856038" y="4732338"/>
          <p14:tracePt t="23021" x="3829050" y="4732338"/>
          <p14:tracePt t="23030" x="3810000" y="4732338"/>
          <p14:tracePt t="23037" x="3792538" y="4732338"/>
          <p14:tracePt t="23046" x="3775075" y="4732338"/>
          <p14:tracePt t="23053" x="3765550" y="4732338"/>
          <p14:tracePt t="23061" x="3756025" y="4732338"/>
          <p14:tracePt t="23069" x="3738563" y="4732338"/>
          <p14:tracePt t="23077" x="3729038" y="4732338"/>
          <p14:tracePt t="23102" x="3719513" y="4732338"/>
          <p14:tracePt t="23120" x="3692525" y="4732338"/>
          <p14:tracePt t="23124" x="3673475" y="4732338"/>
          <p14:tracePt t="23134" x="3656013" y="4732338"/>
          <p14:tracePt t="23141" x="3636963" y="4732338"/>
          <p14:tracePt t="23149" x="3609975" y="4732338"/>
          <p14:tracePt t="23165" x="3563938" y="4732338"/>
          <p14:tracePt t="23173" x="3536950" y="4732338"/>
          <p14:tracePt t="23181" x="3500438" y="4732338"/>
          <p14:tracePt t="23189" x="3482975" y="4732338"/>
          <p14:tracePt t="23197" x="3455988" y="4732338"/>
          <p14:tracePt t="23205" x="3436938" y="4732338"/>
          <p14:tracePt t="23213" x="3409950" y="4724400"/>
          <p14:tracePt t="23221" x="3400425" y="4724400"/>
          <p14:tracePt t="23230" x="3373438" y="4724400"/>
          <p14:tracePt t="23237" x="3354388" y="4724400"/>
          <p14:tracePt t="23253" x="3336925" y="4724400"/>
          <p14:tracePt t="23262" x="3317875" y="4724400"/>
          <p14:tracePt t="23269" x="3309938" y="4724400"/>
          <p14:tracePt t="23277" x="3281363" y="4724400"/>
          <p14:tracePt t="23285" x="3273425" y="4724400"/>
          <p14:tracePt t="23293" x="3263900" y="4724400"/>
          <p14:tracePt t="23301" x="3254375" y="4724400"/>
          <p14:tracePt t="23309" x="3244850" y="4724400"/>
          <p14:tracePt t="23325" x="3236913" y="4724400"/>
          <p14:tracePt t="23847" x="3244850" y="4724400"/>
          <p14:tracePt t="23855" x="3263900" y="4724400"/>
          <p14:tracePt t="23863" x="3281363" y="4724400"/>
          <p14:tracePt t="23870" x="3290888" y="4724400"/>
          <p14:tracePt t="23878" x="3309938" y="4724400"/>
          <p14:tracePt t="23886" x="3317875" y="4724400"/>
          <p14:tracePt t="23902" x="3327400" y="4724400"/>
          <p14:tracePt t="23910" x="3336925" y="4724400"/>
          <p14:tracePt t="23918" x="3346450" y="4724400"/>
          <p14:tracePt t="23925" x="3363913" y="4714875"/>
          <p14:tracePt t="23933" x="3373438" y="4705350"/>
          <p14:tracePt t="23941" x="3390900" y="4697413"/>
          <p14:tracePt t="23950" x="3419475" y="4697413"/>
          <p14:tracePt t="23959" x="3455988" y="4687888"/>
          <p14:tracePt t="23973" x="3482975" y="4678363"/>
          <p14:tracePt t="23981" x="3500438" y="4678363"/>
          <p14:tracePt t="23990" x="3536950" y="4660900"/>
          <p14:tracePt t="23999" x="3546475" y="4660900"/>
          <p14:tracePt t="24006" x="3556000" y="4651375"/>
          <p14:tracePt t="24023" x="3573463" y="4651375"/>
          <p14:tracePt t="24032" x="3582988" y="4651375"/>
          <p14:tracePt t="24103" x="3592513" y="4651375"/>
          <p14:tracePt t="24134" x="3600450" y="4651375"/>
          <p14:tracePt t="24167" x="3600450" y="4660900"/>
          <p14:tracePt t="24182" x="3600450" y="4678363"/>
          <p14:tracePt t="24223" x="3592513" y="4687888"/>
          <p14:tracePt t="24231" x="3582988" y="4687888"/>
          <p14:tracePt t="24241" x="3573463" y="4687888"/>
          <p14:tracePt t="24246" x="3536950" y="4687888"/>
          <p14:tracePt t="24253" x="3509963" y="4687888"/>
          <p14:tracePt t="24261" x="3482975" y="4687888"/>
          <p14:tracePt t="24269" x="3436938" y="4687888"/>
          <p14:tracePt t="24277" x="3409950" y="4687888"/>
          <p14:tracePt t="24285" x="3382963" y="4687888"/>
          <p14:tracePt t="24293" x="3336925" y="4687888"/>
          <p14:tracePt t="24301" x="3300413" y="4697413"/>
          <p14:tracePt t="24309" x="3281363" y="4697413"/>
          <p14:tracePt t="24317" x="3254375" y="4705350"/>
          <p14:tracePt t="24325" x="3236913" y="4705350"/>
          <p14:tracePt t="24333" x="3190875" y="4714875"/>
          <p14:tracePt t="24341" x="3171825" y="4741863"/>
          <p14:tracePt t="24349" x="3154363" y="4751388"/>
          <p14:tracePt t="24356" x="3144838" y="4751388"/>
          <p14:tracePt t="24365" x="3136900" y="4760913"/>
          <p14:tracePt t="24372" x="3127375" y="4768850"/>
          <p14:tracePt t="24389" x="3127375" y="4778375"/>
          <p14:tracePt t="24398" x="3117850" y="4787900"/>
          <p14:tracePt t="24503" x="3117850" y="4778375"/>
          <p14:tracePt t="24509" x="3117850" y="4768850"/>
          <p14:tracePt t="24525" x="3127375" y="4768850"/>
          <p14:tracePt t="24533" x="3144838" y="4760913"/>
          <p14:tracePt t="24542" x="3163888" y="4741863"/>
          <p14:tracePt t="24552" x="3171825" y="4732338"/>
          <p14:tracePt t="24559" x="3190875" y="4732338"/>
          <p14:tracePt t="24567" x="3208338" y="4724400"/>
          <p14:tracePt t="24581" x="3227388" y="4724400"/>
          <p14:tracePt t="24589" x="3244850" y="4724400"/>
          <p14:tracePt t="24597" x="3254375" y="4724400"/>
          <p14:tracePt t="24605" x="3281363" y="4724400"/>
          <p14:tracePt t="24612" x="3290888" y="4724400"/>
          <p14:tracePt t="24622" x="3336925" y="4724400"/>
          <p14:tracePt t="24630" x="3373438" y="4724400"/>
          <p14:tracePt t="24639" x="3390900" y="4724400"/>
          <p14:tracePt t="24646" x="3436938" y="4724400"/>
          <p14:tracePt t="24653" x="3473450" y="4724400"/>
          <p14:tracePt t="24661" x="3519488" y="4724400"/>
          <p14:tracePt t="24669" x="3536950" y="4724400"/>
          <p14:tracePt t="24677" x="3563938" y="4724400"/>
          <p14:tracePt t="24685" x="3573463" y="4724400"/>
          <p14:tracePt t="24693" x="3582988" y="4724400"/>
          <p14:tracePt t="24709" x="3600450" y="4724400"/>
          <p14:tracePt t="24725" x="3609975" y="4724400"/>
          <p14:tracePt t="24901" x="3600450" y="4724400"/>
          <p14:tracePt t="24909" x="3573463" y="4724400"/>
          <p14:tracePt t="24917" x="3556000" y="4724400"/>
          <p14:tracePt t="24925" x="3527425" y="4724400"/>
          <p14:tracePt t="24933" x="3519488" y="4724400"/>
          <p14:tracePt t="24941" x="3509963" y="4724400"/>
          <p14:tracePt t="24949" x="3490913" y="4724400"/>
          <p14:tracePt t="24965" x="3482975" y="4724400"/>
          <p14:tracePt t="24981" x="3473450" y="4724400"/>
          <p14:tracePt t="24989" x="3455988" y="4724400"/>
          <p14:tracePt t="25006" x="3446463" y="4724400"/>
          <p14:tracePt t="25015" x="3436938" y="4724400"/>
          <p14:tracePt t="25032" x="3409950" y="4724400"/>
          <p14:tracePt t="25040" x="3390900" y="4724400"/>
          <p14:tracePt t="25046" x="3346450" y="4714875"/>
          <p14:tracePt t="25053" x="3317875" y="4714875"/>
          <p14:tracePt t="25062" x="3300413" y="4697413"/>
          <p14:tracePt t="25069" x="3290888" y="4697413"/>
          <p14:tracePt t="25077" x="3273425" y="4687888"/>
          <p14:tracePt t="25085" x="3263900" y="4687888"/>
          <p14:tracePt t="25093" x="3254375" y="4678363"/>
          <p14:tracePt t="25133" x="3254375" y="4668838"/>
          <p14:tracePt t="25223" x="3244850" y="4668838"/>
          <p14:tracePt t="25247" x="3244850" y="4660900"/>
          <p14:tracePt t="25269" x="3244850" y="4651375"/>
          <p14:tracePt t="25277" x="3244850" y="4641850"/>
          <p14:tracePt t="25285" x="3244850" y="4624388"/>
          <p14:tracePt t="25293" x="3227388" y="4605338"/>
          <p14:tracePt t="25301" x="3217863" y="4595813"/>
          <p14:tracePt t="25309" x="3208338" y="4551363"/>
          <p14:tracePt t="25317" x="3190875" y="4505325"/>
          <p14:tracePt t="25325" x="3171825" y="4459288"/>
          <p14:tracePt t="25333" x="3163888" y="4405313"/>
          <p14:tracePt t="25341" x="3144838" y="4322763"/>
          <p14:tracePt t="25349" x="3136900" y="4249738"/>
          <p14:tracePt t="25357" x="3108325" y="4149725"/>
          <p14:tracePt t="25365" x="3090863" y="4040188"/>
          <p14:tracePt t="25373" x="3081338" y="3911600"/>
          <p14:tracePt t="25383" x="3081338" y="3784600"/>
          <p14:tracePt t="25390" x="3081338" y="3638550"/>
          <p14:tracePt t="25397" x="3081338" y="3529013"/>
          <p14:tracePt t="25406" x="3081338" y="3402013"/>
          <p14:tracePt t="25414" x="3063875" y="3273425"/>
          <p14:tracePt t="25422" x="3035300" y="3155950"/>
          <p14:tracePt t="25430" x="3027363" y="3046413"/>
          <p14:tracePt t="25438" x="3027363" y="2936875"/>
          <p14:tracePt t="25449" x="3027363" y="2863850"/>
          <p14:tracePt t="25453" x="3008313" y="2800350"/>
          <p14:tracePt t="25465" x="2998788" y="2744788"/>
          <p14:tracePt t="25470" x="2998788" y="2717800"/>
          <p14:tracePt t="25479" x="2998788" y="2681288"/>
          <p14:tracePt t="25486" x="2998788" y="2671763"/>
          <p14:tracePt t="25495" x="2990850" y="2654300"/>
          <p14:tracePt t="25502" x="2981325" y="2644775"/>
          <p14:tracePt t="25679" x="2981325" y="2635250"/>
          <p14:tracePt t="25686" x="3027363" y="2635250"/>
          <p14:tracePt t="25694" x="3117850" y="2635250"/>
          <p14:tracePt t="25702" x="3227388" y="2635250"/>
          <p14:tracePt t="25711" x="3390900" y="2635250"/>
          <p14:tracePt t="25717" x="3592513" y="2635250"/>
          <p14:tracePt t="25725" x="3792538" y="2635250"/>
          <p14:tracePt t="25733" x="4038600" y="2635250"/>
          <p14:tracePt t="25741" x="4267200" y="2635250"/>
          <p14:tracePt t="25750" x="4521200" y="2635250"/>
          <p14:tracePt t="25758" x="4722813" y="2635250"/>
          <p14:tracePt t="25765" x="4886325" y="2635250"/>
          <p14:tracePt t="25774" x="5014913" y="2635250"/>
          <p14:tracePt t="25781" x="5105400" y="2635250"/>
          <p14:tracePt t="25790" x="5151438" y="2635250"/>
          <p14:tracePt t="25798" x="5178425" y="2635250"/>
          <p14:tracePt t="25806" x="5187950" y="2625725"/>
          <p14:tracePt t="26009" x="5195888" y="2617788"/>
          <p14:tracePt t="26015" x="5224463" y="2617788"/>
          <p14:tracePt t="26022" x="5251450" y="2617788"/>
          <p14:tracePt t="26033" x="5278438" y="2617788"/>
          <p14:tracePt t="26039" x="5287963" y="2617788"/>
          <p14:tracePt t="26050" x="5297488" y="2617788"/>
          <p14:tracePt t="26214" x="5305425" y="2617788"/>
          <p14:tracePt t="26238" x="5334000" y="2625725"/>
          <p14:tracePt t="26247" x="5334000" y="2654300"/>
          <p14:tracePt t="26254" x="5334000" y="2698750"/>
          <p14:tracePt t="26266" x="5341938" y="2744788"/>
          <p14:tracePt t="26271" x="5341938" y="2781300"/>
          <p14:tracePt t="26278" x="5351463" y="2836863"/>
          <p14:tracePt t="26285" x="5351463" y="2890838"/>
          <p14:tracePt t="26294" x="5378450" y="2973388"/>
          <p14:tracePt t="26301" x="5387975" y="3017838"/>
          <p14:tracePt t="26309" x="5387975" y="3109913"/>
          <p14:tracePt t="26317" x="5387975" y="3182938"/>
          <p14:tracePt t="26326" x="5387975" y="3236913"/>
          <p14:tracePt t="26333" x="5397500" y="3309938"/>
          <p14:tracePt t="26342" x="5414963" y="3375025"/>
          <p14:tracePt t="26349" x="5424488" y="3446463"/>
          <p14:tracePt t="26357" x="5451475" y="3492500"/>
          <p14:tracePt t="26365" x="5461000" y="3538538"/>
          <p14:tracePt t="26373" x="5461000" y="3592513"/>
          <p14:tracePt t="26381" x="5470525" y="3638550"/>
          <p14:tracePt t="26389" x="5470525" y="3694113"/>
          <p14:tracePt t="26398" x="5487988" y="3738563"/>
          <p14:tracePt t="26405" x="5497513" y="3767138"/>
          <p14:tracePt t="26413" x="5497513" y="3811588"/>
          <p14:tracePt t="26421" x="5507038" y="3830638"/>
          <p14:tracePt t="26430" x="5507038" y="3857625"/>
          <p14:tracePt t="26437" x="5524500" y="3875088"/>
          <p14:tracePt t="26447" x="5524500" y="3894138"/>
          <p14:tracePt t="26453" x="5524500" y="3903663"/>
          <p14:tracePt t="26461" x="5524500" y="3921125"/>
          <p14:tracePt t="26469" x="5534025" y="3948113"/>
          <p14:tracePt t="26478" x="5534025" y="3957638"/>
          <p14:tracePt t="26486" x="5534025" y="3967163"/>
          <p14:tracePt t="26509" x="5534025" y="3976688"/>
          <p14:tracePt t="26517" x="5534025" y="3984625"/>
          <p14:tracePt t="26533" x="5534025" y="3994150"/>
          <p14:tracePt t="26541" x="5534025" y="4003675"/>
          <p14:tracePt t="26549" x="5534025" y="4021138"/>
          <p14:tracePt t="26557" x="5534025" y="4030663"/>
          <p14:tracePt t="26581" x="5534025" y="4040188"/>
          <p14:tracePt t="26590" x="5534025" y="4057650"/>
          <p14:tracePt t="26598" x="5534025" y="4067175"/>
          <p14:tracePt t="26614" x="5534025" y="4076700"/>
          <p14:tracePt t="26621" x="5534025" y="4086225"/>
          <p14:tracePt t="26630" x="5534025" y="4113213"/>
          <p14:tracePt t="26653" x="5534025" y="4122738"/>
          <p14:tracePt t="26661" x="5534025" y="4149725"/>
          <p14:tracePt t="26677" x="5524500" y="4167188"/>
          <p14:tracePt t="26685" x="5524500" y="4186238"/>
          <p14:tracePt t="26693" x="5524500" y="4203700"/>
          <p14:tracePt t="26701" x="5514975" y="4249738"/>
          <p14:tracePt t="26709" x="5497513" y="4268788"/>
          <p14:tracePt t="26717" x="5497513" y="4295775"/>
          <p14:tracePt t="26725" x="5487988" y="4313238"/>
          <p14:tracePt t="26733" x="5478463" y="4359275"/>
          <p14:tracePt t="26741" x="5470525" y="4395788"/>
          <p14:tracePt t="26749" x="5470525" y="4405313"/>
          <p14:tracePt t="26757" x="5451475" y="4432300"/>
          <p14:tracePt t="26766" x="5441950" y="4459288"/>
          <p14:tracePt t="26773" x="5434013" y="4495800"/>
          <p14:tracePt t="26781" x="5424488" y="4514850"/>
          <p14:tracePt t="26798" x="5397500" y="4559300"/>
          <p14:tracePt t="26805" x="5387975" y="4559300"/>
          <p14:tracePt t="26821" x="5387975" y="4578350"/>
          <p14:tracePt t="26830" x="5387975" y="4587875"/>
          <p14:tracePt t="26942" x="5368925" y="4595813"/>
          <p14:tracePt t="26951" x="5351463" y="4595813"/>
          <p14:tracePt t="26958" x="5305425" y="4595813"/>
          <p14:tracePt t="26969" x="5241925" y="4595813"/>
          <p14:tracePt t="26974" x="5168900" y="4595813"/>
          <p14:tracePt t="26983" x="5059363" y="4595813"/>
          <p14:tracePt t="26990" x="4959350" y="4595813"/>
          <p14:tracePt t="26999" x="4832350" y="4595813"/>
          <p14:tracePt t="27009" x="4703763" y="4614863"/>
          <p14:tracePt t="27015" x="4576763" y="4624388"/>
          <p14:tracePt t="27022" x="4448175" y="4651375"/>
          <p14:tracePt t="27031" x="4321175" y="4668838"/>
          <p14:tracePt t="27040" x="4165600" y="4687888"/>
          <p14:tracePt t="27047" x="4038600" y="4697413"/>
          <p14:tracePt t="27053" x="3948113" y="4724400"/>
          <p14:tracePt t="27061" x="3838575" y="4724400"/>
          <p14:tracePt t="27069" x="3756025" y="4741863"/>
          <p14:tracePt t="27077" x="3702050" y="4741863"/>
          <p14:tracePt t="27086" x="3646488" y="4741863"/>
          <p14:tracePt t="27093" x="3600450" y="4741863"/>
          <p14:tracePt t="27101" x="3546475" y="4741863"/>
          <p14:tracePt t="27109" x="3490913" y="4741863"/>
          <p14:tracePt t="27117" x="3436938" y="4741863"/>
          <p14:tracePt t="27125" x="3400425" y="4741863"/>
          <p14:tracePt t="27133" x="3327400" y="4741863"/>
          <p14:tracePt t="27141" x="3273425" y="4741863"/>
          <p14:tracePt t="27150" x="3200400" y="4741863"/>
          <p14:tracePt t="27168" x="3090863" y="4714875"/>
          <p14:tracePt t="27174" x="3063875" y="4705350"/>
          <p14:tracePt t="27302" x="3054350" y="4697413"/>
          <p14:tracePt t="27375" x="3054350" y="4678363"/>
          <p14:tracePt t="27383" x="3044825" y="4632325"/>
          <p14:tracePt t="27389" x="3044825" y="4559300"/>
          <p14:tracePt t="27397" x="3035300" y="4486275"/>
          <p14:tracePt t="27406" x="3017838" y="4386263"/>
          <p14:tracePt t="27416" x="2990850" y="4276725"/>
          <p14:tracePt t="27422" x="2971800" y="4167188"/>
          <p14:tracePt t="27432" x="2962275" y="4021138"/>
          <p14:tracePt t="27438" x="2944813" y="3884613"/>
          <p14:tracePt t="27448" x="2917825" y="3757613"/>
          <p14:tracePt t="27454" x="2917825" y="3648075"/>
          <p14:tracePt t="27464" x="2889250" y="3519488"/>
          <p14:tracePt t="27470" x="2844800" y="3419475"/>
          <p14:tracePt t="27479" x="2817813" y="3328988"/>
          <p14:tracePt t="27486" x="2808288" y="3265488"/>
          <p14:tracePt t="27494" x="2808288" y="3209925"/>
          <p14:tracePt t="27502" x="2798763" y="3163888"/>
          <p14:tracePt t="27509" x="2789238" y="3146425"/>
          <p14:tracePt t="27517" x="2789238" y="3127375"/>
          <p14:tracePt t="27533" x="2789238" y="3109913"/>
          <p14:tracePt t="27765" x="2789238" y="3136900"/>
          <p14:tracePt t="27773" x="2789238" y="3155950"/>
          <p14:tracePt t="27781" x="2825750" y="3200400"/>
          <p14:tracePt t="27789" x="2954338" y="3228975"/>
          <p14:tracePt t="27797" x="3171825" y="3292475"/>
          <p14:tracePt t="27805" x="3490913" y="3355975"/>
          <p14:tracePt t="27814" x="3992563" y="3402013"/>
          <p14:tracePt t="27823" x="4457700" y="3475038"/>
          <p14:tracePt t="27832" x="4995863" y="3548063"/>
          <p14:tracePt t="27837" x="5478463" y="3548063"/>
          <p14:tracePt t="27848" x="5926138" y="3548063"/>
          <p14:tracePt t="27853" x="6262688" y="3548063"/>
          <p14:tracePt t="27864" x="6454775" y="3548063"/>
          <p14:tracePt t="27870" x="6600825" y="3548063"/>
          <p14:tracePt t="27877" x="6710363" y="3548063"/>
          <p14:tracePt t="27885" x="6773863" y="3548063"/>
          <p14:tracePt t="27893" x="6791325" y="3548063"/>
          <p14:tracePt t="27901" x="6810375" y="3538538"/>
          <p14:tracePt t="27917" x="6827838" y="3519488"/>
          <p14:tracePt t="27950" x="6846888" y="3519488"/>
          <p14:tracePt t="27959" x="6864350" y="3511550"/>
          <p14:tracePt t="27968" x="6892925" y="3511550"/>
          <p14:tracePt t="27975" x="6946900" y="3502025"/>
          <p14:tracePt t="27981" x="7065963" y="3465513"/>
          <p14:tracePt t="27990" x="7175500" y="3455988"/>
          <p14:tracePt t="27998" x="7339013" y="3438525"/>
          <p14:tracePt t="28005" x="7448550" y="3429000"/>
          <p14:tracePt t="28014" x="7594600" y="3402013"/>
          <p14:tracePt t="28021" x="7721600" y="3402013"/>
          <p14:tracePt t="28030" x="7850188" y="3402013"/>
          <p14:tracePt t="28037" x="7977188" y="3402013"/>
          <p14:tracePt t="28048" x="8067675" y="3402013"/>
          <p14:tracePt t="28053" x="8132763" y="3402013"/>
          <p14:tracePt t="28063" x="8186738" y="3402013"/>
          <p14:tracePt t="28069" x="8223250" y="3402013"/>
          <p14:tracePt t="28077" x="8240713" y="3402013"/>
          <p14:tracePt t="28085" x="8259763" y="3402013"/>
          <p14:tracePt t="28095" x="8269288" y="3402013"/>
          <p14:tracePt t="28111" x="8277225" y="3402013"/>
          <p14:tracePt t="28119" x="8286750" y="3392488"/>
          <p14:tracePt t="28151" x="8323263" y="3392488"/>
          <p14:tracePt t="28158" x="8359775" y="3382963"/>
          <p14:tracePt t="28165" x="8423275" y="3382963"/>
          <p14:tracePt t="28173" x="8459788" y="3375025"/>
          <p14:tracePt t="28181" x="8515350" y="3375025"/>
          <p14:tracePt t="28189" x="8596313" y="3346450"/>
          <p14:tracePt t="28198" x="8651875" y="3328988"/>
          <p14:tracePt t="28205" x="8734425" y="3328988"/>
          <p14:tracePt t="28213" x="8824913" y="3319463"/>
          <p14:tracePt t="28221" x="8897938" y="3302000"/>
          <p14:tracePt t="28229" x="8997950" y="3292475"/>
          <p14:tracePt t="28237" x="9107488" y="3273425"/>
          <p14:tracePt t="32885" x="8761413" y="3548063"/>
          <p14:tracePt t="32892" x="8459788" y="3548063"/>
          <p14:tracePt t="32901" x="8169275" y="3548063"/>
          <p14:tracePt t="32909" x="7904163" y="3548063"/>
          <p14:tracePt t="32917" x="7639050" y="3548063"/>
          <p14:tracePt t="32925" x="7375525" y="3548063"/>
          <p14:tracePt t="32933" x="7110413" y="3548063"/>
          <p14:tracePt t="32941" x="6819900" y="3548063"/>
          <p14:tracePt t="32949" x="6573838" y="3519488"/>
          <p14:tracePt t="32957" x="6362700" y="3482975"/>
          <p14:tracePt t="32965" x="6116638" y="3455988"/>
          <p14:tracePt t="32973" x="5935663" y="3419475"/>
          <p14:tracePt t="32981" x="5789613" y="3411538"/>
          <p14:tracePt t="32989" x="5653088" y="3375025"/>
          <p14:tracePt t="32997" x="5524500" y="3346450"/>
          <p14:tracePt t="33005" x="5451475" y="3338513"/>
          <p14:tracePt t="33014" x="5368925" y="3338513"/>
          <p14:tracePt t="33020" x="5334000" y="3328988"/>
          <p14:tracePt t="33028" x="5278438" y="3328988"/>
          <p14:tracePt t="33037" x="5260975" y="3328988"/>
          <p14:tracePt t="33045" x="5232400" y="3328988"/>
          <p14:tracePt t="33053" x="5214938" y="3328988"/>
          <p14:tracePt t="33062" x="5178425" y="3328988"/>
          <p14:tracePt t="33077" x="5168900" y="3328988"/>
          <p14:tracePt t="33093" x="5151438" y="3328988"/>
          <p14:tracePt t="33109" x="5141913" y="3328988"/>
          <p14:tracePt t="33117" x="5132388" y="3328988"/>
          <p14:tracePt t="33125" x="5122863" y="3328988"/>
          <p14:tracePt t="33133" x="5095875" y="3319463"/>
          <p14:tracePt t="33150" x="5068888" y="3302000"/>
          <p14:tracePt t="33160" x="5032375" y="3292475"/>
          <p14:tracePt t="33167" x="5005388" y="3282950"/>
          <p14:tracePt t="33176" x="4995863" y="3273425"/>
          <p14:tracePt t="33181" x="4968875" y="3255963"/>
          <p14:tracePt t="33189" x="4941888" y="3228975"/>
          <p14:tracePt t="33196" x="4895850" y="3209925"/>
          <p14:tracePt t="33205" x="4876800" y="3163888"/>
          <p14:tracePt t="33214" x="4840288" y="3136900"/>
          <p14:tracePt t="33221" x="4776788" y="3082925"/>
          <p14:tracePt t="33229" x="4759325" y="3063875"/>
          <p14:tracePt t="33237" x="4722813" y="3027363"/>
          <p14:tracePt t="33245" x="4703763" y="2982913"/>
          <p14:tracePt t="33253" x="4667250" y="2954338"/>
          <p14:tracePt t="33262" x="4649788" y="2917825"/>
          <p14:tracePt t="33269" x="4603750" y="2890838"/>
          <p14:tracePt t="33277" x="4557713" y="2836863"/>
          <p14:tracePt t="33285" x="4513263" y="2827338"/>
          <p14:tracePt t="33293" x="4448175" y="2771775"/>
          <p14:tracePt t="33301" x="4367213" y="2735263"/>
          <p14:tracePt t="33309" x="4267200" y="2690813"/>
          <p14:tracePt t="33317" x="4175125" y="2662238"/>
          <p14:tracePt t="33326" x="4094163" y="2644775"/>
          <p14:tracePt t="33335" x="3984625" y="2625725"/>
          <p14:tracePt t="33343" x="3902075" y="2598738"/>
          <p14:tracePt t="33352" x="3838575" y="2571750"/>
          <p14:tracePt t="33365" x="3802063" y="2571750"/>
          <p14:tracePt t="33366" x="3792538" y="2571750"/>
          <p14:tracePt t="33374" x="3765550" y="2562225"/>
          <p14:tracePt t="33381" x="3756025" y="2554288"/>
          <p14:tracePt t="33437" x="3756025" y="2544763"/>
          <p14:tracePt t="33470" x="3746500" y="2544763"/>
          <p14:tracePt t="33478" x="3738563" y="2535238"/>
          <p14:tracePt t="33486" x="3719513" y="2535238"/>
          <p14:tracePt t="33502" x="3709988" y="2535238"/>
          <p14:tracePt t="33542" x="3702050" y="2525713"/>
          <p14:tracePt t="33558" x="3692525" y="2525713"/>
          <p14:tracePt t="33566" x="3683000" y="2525713"/>
          <p14:tracePt t="33574" x="3665538" y="2517775"/>
          <p14:tracePt t="33582" x="3656013" y="2508250"/>
          <p14:tracePt t="33597" x="3636963" y="2508250"/>
          <p14:tracePt t="33606" x="3629025" y="2508250"/>
          <p14:tracePt t="33614" x="3609975" y="2508250"/>
          <p14:tracePt t="33631" x="3592513" y="2508250"/>
          <p14:tracePt t="33638" x="3582988" y="2508250"/>
          <p14:tracePt t="33647" x="3573463" y="2508250"/>
          <p14:tracePt t="33654" x="3556000" y="2508250"/>
          <p14:tracePt t="33664" x="3536950" y="2508250"/>
          <p14:tracePt t="33670" x="3490913" y="2508250"/>
          <p14:tracePt t="33677" x="3473450" y="2508250"/>
          <p14:tracePt t="33685" x="3436938" y="2508250"/>
          <p14:tracePt t="33693" x="3390900" y="2508250"/>
          <p14:tracePt t="33701" x="3336925" y="2508250"/>
          <p14:tracePt t="33709" x="3300413" y="2508250"/>
          <p14:tracePt t="33717" x="3273425" y="2508250"/>
          <p14:tracePt t="33725" x="3217863" y="2508250"/>
          <p14:tracePt t="33733" x="3200400" y="2508250"/>
          <p14:tracePt t="33741" x="3181350" y="2508250"/>
          <p14:tracePt t="33749" x="3171825" y="2508250"/>
          <p14:tracePt t="33773" x="3163888" y="2498725"/>
          <p14:tracePt t="33919" x="3171825" y="2498725"/>
          <p14:tracePt t="33927" x="3254375" y="2498725"/>
          <p14:tracePt t="33935" x="3382963" y="2498725"/>
          <p14:tracePt t="33943" x="3527425" y="2498725"/>
          <p14:tracePt t="33950" x="3692525" y="2498725"/>
          <p14:tracePt t="33957" x="3856038" y="2498725"/>
          <p14:tracePt t="33965" x="4057650" y="2498725"/>
          <p14:tracePt t="33973" x="4202113" y="2498725"/>
          <p14:tracePt t="33981" x="4367213" y="2498725"/>
          <p14:tracePt t="33989" x="4521200" y="2498725"/>
          <p14:tracePt t="33997" x="4649788" y="2498725"/>
          <p14:tracePt t="34005" x="4730750" y="2498725"/>
          <p14:tracePt t="34013" x="4822825" y="2498725"/>
          <p14:tracePt t="34021" x="4895850" y="2489200"/>
          <p14:tracePt t="34029" x="4913313" y="2481263"/>
          <p14:tracePt t="34037" x="4932363" y="2481263"/>
          <p14:tracePt t="34045" x="4941888" y="2481263"/>
          <p14:tracePt t="34165" x="4959350" y="2481263"/>
          <p14:tracePt t="34173" x="4986338" y="2481263"/>
          <p14:tracePt t="34181" x="5014913" y="2462213"/>
          <p14:tracePt t="34189" x="5032375" y="2462213"/>
          <p14:tracePt t="34198" x="5049838" y="2462213"/>
          <p14:tracePt t="34205" x="5095875" y="2462213"/>
          <p14:tracePt t="34214" x="5132388" y="2462213"/>
          <p14:tracePt t="34222" x="5151438" y="2462213"/>
          <p14:tracePt t="34231" x="5195888" y="2452688"/>
          <p14:tracePt t="34783" x="5214938" y="2452688"/>
          <p14:tracePt t="34790" x="5251450" y="2444750"/>
          <p14:tracePt t="34799" x="5287963" y="2444750"/>
          <p14:tracePt t="34806" x="5341938" y="2444750"/>
          <p14:tracePt t="34814" x="5414963" y="2425700"/>
          <p14:tracePt t="34822" x="5478463" y="2398713"/>
          <p14:tracePt t="34829" x="5561013" y="2389188"/>
          <p14:tracePt t="34837" x="5597525" y="2389188"/>
          <p14:tracePt t="34847" x="5624513" y="2379663"/>
          <p14:tracePt t="34853" x="5634038" y="2379663"/>
          <p14:tracePt t="34862" x="5643563" y="2379663"/>
          <p14:tracePt t="35221" x="5616575" y="2389188"/>
          <p14:tracePt t="35229" x="5597525" y="2389188"/>
          <p14:tracePt t="35237" x="5597525" y="2398713"/>
          <p14:tracePt t="35245" x="5580063" y="2398713"/>
          <p14:tracePt t="35253" x="5561013" y="2408238"/>
          <p14:tracePt t="35269" x="5551488" y="2408238"/>
          <p14:tracePt t="35303" x="5543550" y="2408238"/>
          <p14:tracePt t="35514" x="5534025" y="2425700"/>
          <p14:tracePt t="35519" x="5534025" y="2452688"/>
          <p14:tracePt t="35527" x="5534025" y="2481263"/>
          <p14:tracePt t="35534" x="5551488" y="2508250"/>
          <p14:tracePt t="35541" x="5551488" y="2554288"/>
          <p14:tracePt t="35549" x="5551488" y="2589213"/>
          <p14:tracePt t="35557" x="5570538" y="2662238"/>
          <p14:tracePt t="35565" x="5580063" y="2727325"/>
          <p14:tracePt t="35573" x="5607050" y="2817813"/>
          <p14:tracePt t="35581" x="5616575" y="2917825"/>
          <p14:tracePt t="35589" x="5634038" y="2990850"/>
          <p14:tracePt t="35598" x="5643563" y="3082925"/>
          <p14:tracePt t="35605" x="5643563" y="3155950"/>
          <p14:tracePt t="35614" x="5688013" y="3236913"/>
          <p14:tracePt t="35621" x="5697538" y="3302000"/>
          <p14:tracePt t="35628" x="5697538" y="3355975"/>
          <p14:tracePt t="35637" x="5707063" y="3419475"/>
          <p14:tracePt t="35645" x="5707063" y="3455988"/>
          <p14:tracePt t="35653" x="5707063" y="3492500"/>
          <p14:tracePt t="35662" x="5734050" y="3529013"/>
          <p14:tracePt t="35669" x="5734050" y="3565525"/>
          <p14:tracePt t="35681" x="5734050" y="3602038"/>
          <p14:tracePt t="35685" x="5743575" y="3629025"/>
          <p14:tracePt t="35693" x="5743575" y="3657600"/>
          <p14:tracePt t="35702" x="5753100" y="3675063"/>
          <p14:tracePt t="35709" x="5753100" y="3721100"/>
          <p14:tracePt t="35718" x="5753100" y="3748088"/>
          <p14:tracePt t="35725" x="5753100" y="3767138"/>
          <p14:tracePt t="35733" x="5753100" y="3775075"/>
          <p14:tracePt t="35741" x="5753100" y="3794125"/>
          <p14:tracePt t="35749" x="5753100" y="3811588"/>
          <p14:tracePt t="35757" x="5753100" y="3848100"/>
          <p14:tracePt t="35765" x="5761038" y="3867150"/>
          <p14:tracePt t="35773" x="5761038" y="3903663"/>
          <p14:tracePt t="35782" x="5761038" y="3930650"/>
          <p14:tracePt t="35789" x="5761038" y="3967163"/>
          <p14:tracePt t="35797" x="5761038" y="3994150"/>
          <p14:tracePt t="35805" x="5761038" y="4030663"/>
          <p14:tracePt t="35813" x="5761038" y="4049713"/>
          <p14:tracePt t="35821" x="5761038" y="4094163"/>
          <p14:tracePt t="35829" x="5761038" y="4130675"/>
          <p14:tracePt t="35837" x="5761038" y="4149725"/>
          <p14:tracePt t="35846" x="5761038" y="4176713"/>
          <p14:tracePt t="35853" x="5761038" y="4195763"/>
          <p14:tracePt t="35862" x="5761038" y="4222750"/>
          <p14:tracePt t="35869" x="5761038" y="4240213"/>
          <p14:tracePt t="35893" x="5761038" y="4249738"/>
          <p14:tracePt t="35909" x="5761038" y="4268788"/>
          <p14:tracePt t="35934" x="5753100" y="4276725"/>
          <p14:tracePt t="35941" x="5743575" y="4286250"/>
          <p14:tracePt t="35982" x="5743575" y="4295775"/>
          <p14:tracePt t="35997" x="5734050" y="4322763"/>
          <p14:tracePt t="36013" x="5724525" y="4340225"/>
          <p14:tracePt t="36021" x="5724525" y="4359275"/>
          <p14:tracePt t="36029" x="5716588" y="4386263"/>
          <p14:tracePt t="36039" x="5707063" y="4413250"/>
          <p14:tracePt t="36045" x="5697538" y="4432300"/>
          <p14:tracePt t="36053" x="5670550" y="4478338"/>
          <p14:tracePt t="36061" x="5661025" y="4505325"/>
          <p14:tracePt t="36069" x="5643563" y="4541838"/>
          <p14:tracePt t="36078" x="5643563" y="4559300"/>
          <p14:tracePt t="36086" x="5634038" y="4578350"/>
          <p14:tracePt t="36093" x="5624513" y="4578350"/>
          <p14:tracePt t="36101" x="5624513" y="4595813"/>
          <p14:tracePt t="36109" x="5616575" y="4614863"/>
          <p14:tracePt t="36213" x="5607050" y="4632325"/>
          <p14:tracePt t="36229" x="5597525" y="4632325"/>
          <p14:tracePt t="36237" x="5588000" y="4641850"/>
          <p14:tracePt t="36245" x="5588000" y="4651375"/>
          <p14:tracePt t="36261" x="5580063" y="4660900"/>
          <p14:tracePt t="36277" x="5570538" y="4678363"/>
          <p14:tracePt t="36293" x="5561013" y="4687888"/>
          <p14:tracePt t="36301" x="5551488" y="4687888"/>
          <p14:tracePt t="36309" x="5551488" y="4697413"/>
          <p14:tracePt t="36317" x="5543550" y="4705350"/>
          <p14:tracePt t="36334" x="5543550" y="4724400"/>
          <p14:tracePt t="36342" x="5534025" y="4732338"/>
          <p14:tracePt t="36351" x="5514975" y="4751388"/>
          <p14:tracePt t="36373" x="5514975" y="4760913"/>
          <p14:tracePt t="36575" x="5497513" y="4778375"/>
          <p14:tracePt t="36581" x="5487988" y="4778375"/>
          <p14:tracePt t="36589" x="5461000" y="4778375"/>
          <p14:tracePt t="36597" x="5414963" y="4778375"/>
          <p14:tracePt t="36605" x="5360988" y="4787900"/>
          <p14:tracePt t="36613" x="5305425" y="4797425"/>
          <p14:tracePt t="36621" x="5232400" y="4797425"/>
          <p14:tracePt t="36629" x="5114925" y="4814888"/>
          <p14:tracePt t="36637" x="4986338" y="4841875"/>
          <p14:tracePt t="36644" x="4876800" y="4851400"/>
          <p14:tracePt t="36653" x="4730750" y="4851400"/>
          <p14:tracePt t="36661" x="4603750" y="4870450"/>
          <p14:tracePt t="36668" x="4457700" y="4887913"/>
          <p14:tracePt t="36678" x="4303713" y="4914900"/>
          <p14:tracePt t="36685" x="4138613" y="4924425"/>
          <p14:tracePt t="36693" x="3956050" y="4943475"/>
          <p14:tracePt t="36701" x="3810000" y="4960938"/>
          <p14:tracePt t="36709" x="3665538" y="4960938"/>
          <p14:tracePt t="36717" x="3556000" y="4960938"/>
          <p14:tracePt t="36725" x="3409950" y="4960938"/>
          <p14:tracePt t="36733" x="3300413" y="4987925"/>
          <p14:tracePt t="36741" x="3244850" y="4987925"/>
          <p14:tracePt t="36752" x="3200400" y="4987925"/>
          <p14:tracePt t="36758" x="3190875" y="4987925"/>
          <p14:tracePt t="37197" x="3181350" y="4987925"/>
          <p14:tracePt t="37205" x="3181350" y="4979988"/>
          <p14:tracePt t="37222" x="3190875" y="4960938"/>
          <p14:tracePt t="37229" x="3200400" y="4951413"/>
          <p14:tracePt t="37237" x="3208338" y="4933950"/>
          <p14:tracePt t="37245" x="3208338" y="4924425"/>
          <p14:tracePt t="37253" x="3244850" y="4887913"/>
          <p14:tracePt t="37262" x="3254375" y="4860925"/>
          <p14:tracePt t="37269" x="3254375" y="4851400"/>
          <p14:tracePt t="37279" x="3263900" y="4824413"/>
          <p14:tracePt t="37285" x="3281363" y="4797425"/>
          <p14:tracePt t="37294" x="3290888" y="4778375"/>
          <p14:tracePt t="37301" x="3290888" y="4760913"/>
          <p14:tracePt t="37309" x="3290888" y="4732338"/>
          <p14:tracePt t="37317" x="3290888" y="4714875"/>
          <p14:tracePt t="37326" x="3300413" y="4697413"/>
          <p14:tracePt t="37334" x="3300413" y="4678363"/>
          <p14:tracePt t="37342" x="3300413" y="4660900"/>
          <p14:tracePt t="37350" x="3300413" y="4624388"/>
          <p14:tracePt t="37366" x="3300413" y="4595813"/>
          <p14:tracePt t="37374" x="3300413" y="4587875"/>
          <p14:tracePt t="37390" x="3300413" y="4578350"/>
          <p14:tracePt t="37454" x="3309938" y="4559300"/>
          <p14:tracePt t="37472" x="3309938" y="4541838"/>
          <p14:tracePt t="37478" x="3309938" y="4532313"/>
          <p14:tracePt t="37488" x="3309938" y="4514850"/>
          <p14:tracePt t="37492" x="3309938" y="4495800"/>
          <p14:tracePt t="37501" x="3327400" y="4432300"/>
          <p14:tracePt t="37509" x="3327400" y="4422775"/>
          <p14:tracePt t="37517" x="3327400" y="4386263"/>
          <p14:tracePt t="37525" x="3327400" y="4349750"/>
          <p14:tracePt t="37533" x="3346450" y="4295775"/>
          <p14:tracePt t="37541" x="3346450" y="4249738"/>
          <p14:tracePt t="37549" x="3346450" y="4232275"/>
          <p14:tracePt t="37557" x="3346450" y="4195763"/>
          <p14:tracePt t="37565" x="3346450" y="4149725"/>
          <p14:tracePt t="37573" x="3346450" y="4122738"/>
          <p14:tracePt t="37581" x="3346450" y="4094163"/>
          <p14:tracePt t="37589" x="3346450" y="4076700"/>
          <p14:tracePt t="37597" x="3346450" y="4040188"/>
          <p14:tracePt t="37605" x="3346450" y="4030663"/>
          <p14:tracePt t="37613" x="3346450" y="4003675"/>
          <p14:tracePt t="37623" x="3346450" y="3984625"/>
          <p14:tracePt t="37636" x="3336925" y="3957638"/>
          <p14:tracePt t="37639" x="3336925" y="3948113"/>
          <p14:tracePt t="37648" x="3336925" y="3940175"/>
          <p14:tracePt t="37654" x="3336925" y="3921125"/>
          <p14:tracePt t="37664" x="3336925" y="3903663"/>
          <p14:tracePt t="37670" x="3336925" y="3894138"/>
          <p14:tracePt t="37682" x="3327400" y="3875088"/>
          <p14:tracePt t="37685" x="3327400" y="3867150"/>
          <p14:tracePt t="37694" x="3317875" y="3830638"/>
          <p14:tracePt t="37702" x="3317875" y="3811588"/>
          <p14:tracePt t="37709" x="3290888" y="3784600"/>
          <p14:tracePt t="37718" x="3290888" y="3767138"/>
          <p14:tracePt t="37726" x="3290888" y="3730625"/>
          <p14:tracePt t="37733" x="3290888" y="3711575"/>
          <p14:tracePt t="37741" x="3290888" y="3675063"/>
          <p14:tracePt t="37749" x="3290888" y="3638550"/>
          <p14:tracePt t="37757" x="3290888" y="3611563"/>
          <p14:tracePt t="37765" x="3290888" y="3565525"/>
          <p14:tracePt t="37773" x="3290888" y="3529013"/>
          <p14:tracePt t="37781" x="3290888" y="3482975"/>
          <p14:tracePt t="37789" x="3290888" y="3455988"/>
          <p14:tracePt t="37797" x="3290888" y="3419475"/>
          <p14:tracePt t="37805" x="3290888" y="3375025"/>
          <p14:tracePt t="37813" x="3309938" y="3346450"/>
          <p14:tracePt t="37821" x="3309938" y="3328988"/>
          <p14:tracePt t="37829" x="3317875" y="3309938"/>
          <p14:tracePt t="37837" x="3327400" y="3265488"/>
          <p14:tracePt t="37844" x="3336925" y="3255963"/>
          <p14:tracePt t="37853" x="3336925" y="3236913"/>
          <p14:tracePt t="37861" x="3346450" y="3219450"/>
          <p14:tracePt t="37878" x="3346450" y="3200400"/>
          <p14:tracePt t="37886" x="3346450" y="3192463"/>
          <p14:tracePt t="37893" x="3346450" y="3173413"/>
          <p14:tracePt t="37901" x="3363913" y="3146425"/>
          <p14:tracePt t="37917" x="3363913" y="3136900"/>
          <p14:tracePt t="37925" x="3373438" y="3109913"/>
          <p14:tracePt t="37933" x="3373438" y="3100388"/>
          <p14:tracePt t="37941" x="3373438" y="3090863"/>
          <p14:tracePt t="37949" x="3382963" y="3063875"/>
          <p14:tracePt t="37957" x="3382963" y="3054350"/>
          <p14:tracePt t="37965" x="3390900" y="3046413"/>
          <p14:tracePt t="37973" x="3390900" y="3009900"/>
          <p14:tracePt t="37989" x="3400425" y="2982913"/>
          <p14:tracePt t="37997" x="3400425" y="2973388"/>
          <p14:tracePt t="38005" x="3400425" y="2954338"/>
          <p14:tracePt t="38013" x="3400425" y="2927350"/>
          <p14:tracePt t="38021" x="3400425" y="2909888"/>
          <p14:tracePt t="38029" x="3400425" y="2881313"/>
          <p14:tracePt t="38038" x="3400425" y="2863850"/>
          <p14:tracePt t="38046" x="3400425" y="2827338"/>
          <p14:tracePt t="38064" x="3400425" y="2800350"/>
          <p14:tracePt t="38070" x="3400425" y="2781300"/>
          <p14:tracePt t="38080" x="3400425" y="2754313"/>
          <p14:tracePt t="38088" x="3400425" y="2744788"/>
          <p14:tracePt t="38095" x="3400425" y="2735263"/>
          <p14:tracePt t="38102" x="3400425" y="2708275"/>
          <p14:tracePt t="38110" x="3400425" y="2698750"/>
          <p14:tracePt t="38118" x="3400425" y="2690813"/>
          <p14:tracePt t="38126" x="3400425" y="2681288"/>
          <p14:tracePt t="38142" x="3400425" y="2671763"/>
          <p14:tracePt t="38175" x="3400425" y="2662238"/>
          <p14:tracePt t="38230" x="3400425" y="2654300"/>
          <p14:tracePt t="38262" x="3400425" y="2644775"/>
          <p14:tracePt t="38286" x="3390900" y="2635250"/>
          <p14:tracePt t="38294" x="3382963" y="2625725"/>
          <p14:tracePt t="38302" x="3373438" y="2625725"/>
          <p14:tracePt t="38310" x="3363913" y="2617788"/>
          <p14:tracePt t="38317" x="3336925" y="2608263"/>
          <p14:tracePt t="38333" x="3327400" y="2608263"/>
          <p14:tracePt t="38341" x="3327400" y="2598738"/>
          <p14:tracePt t="38557" x="3317875" y="2598738"/>
          <p14:tracePt t="38581" x="3309938" y="2589213"/>
          <p14:tracePt t="38589" x="3309938" y="2581275"/>
          <p14:tracePt t="38597" x="3309938" y="2571750"/>
          <p14:tracePt t="38605" x="3309938" y="2562225"/>
          <p14:tracePt t="38613" x="3309938" y="2554288"/>
          <p14:tracePt t="38621" x="3309938" y="2544763"/>
          <p14:tracePt t="38629" x="3309938" y="2535238"/>
          <p14:tracePt t="38637" x="3309938" y="2525713"/>
          <p14:tracePt t="38653" x="3309938" y="2508250"/>
          <p14:tracePt t="38744" x="3300413" y="2508250"/>
          <p14:tracePt t="38761" x="3273425" y="2508250"/>
          <p14:tracePt t="38767" x="3263900" y="2508250"/>
          <p14:tracePt t="38773" x="3244850" y="2517775"/>
          <p14:tracePt t="38781" x="3190875" y="2544763"/>
          <p14:tracePt t="38789" x="3171825" y="2544763"/>
          <p14:tracePt t="38797" x="3144838" y="2554288"/>
          <p14:tracePt t="38805" x="3117850" y="2562225"/>
          <p14:tracePt t="38813" x="3108325" y="2562225"/>
          <p14:tracePt t="38821" x="3081338" y="2562225"/>
          <p14:tracePt t="38830" x="3071813" y="2562225"/>
          <p14:tracePt t="38837" x="3063875" y="2562225"/>
          <p14:tracePt t="38845" x="3054350" y="2562225"/>
          <p14:tracePt t="39046" x="3090863" y="2562225"/>
          <p14:tracePt t="39055" x="3136900" y="2562225"/>
          <p14:tracePt t="39063" x="3171825" y="2562225"/>
          <p14:tracePt t="39071" x="3227388" y="2562225"/>
          <p14:tracePt t="39081" x="3309938" y="2525713"/>
          <p14:tracePt t="39086" x="3363913" y="2525713"/>
          <p14:tracePt t="39094" x="3427413" y="2517775"/>
          <p14:tracePt t="39101" x="3519488" y="2517775"/>
          <p14:tracePt t="39109" x="3592513" y="2508250"/>
          <p14:tracePt t="39117" x="3665538" y="2489200"/>
          <p14:tracePt t="39125" x="3729038" y="2471738"/>
          <p14:tracePt t="39133" x="3802063" y="2471738"/>
          <p14:tracePt t="39142" x="3892550" y="2471738"/>
          <p14:tracePt t="39149" x="3992563" y="2452688"/>
          <p14:tracePt t="39158" x="4084638" y="2444750"/>
          <p14:tracePt t="39165" x="4202113" y="2416175"/>
          <p14:tracePt t="39173" x="4311650" y="2398713"/>
          <p14:tracePt t="39181" x="4421188" y="2389188"/>
          <p14:tracePt t="39190" x="4549775" y="2389188"/>
          <p14:tracePt t="39197" x="4676775" y="2389188"/>
          <p14:tracePt t="39205" x="4767263" y="2389188"/>
          <p14:tracePt t="39213" x="4859338" y="2389188"/>
          <p14:tracePt t="39221" x="4932363" y="2389188"/>
          <p14:tracePt t="39229" x="5005388" y="2389188"/>
          <p14:tracePt t="39237" x="5049838" y="2389188"/>
          <p14:tracePt t="39244" x="5086350" y="2389188"/>
          <p14:tracePt t="39253" x="5122863" y="2389188"/>
          <p14:tracePt t="39261" x="5141913" y="2389188"/>
          <p14:tracePt t="39281" x="5151438" y="2389188"/>
          <p14:tracePt t="39288" x="5159375" y="2379663"/>
          <p14:tracePt t="39334" x="5178425" y="2379663"/>
          <p14:tracePt t="39343" x="5187950" y="2379663"/>
          <p14:tracePt t="39351" x="5205413" y="2362200"/>
          <p14:tracePt t="39367" x="5224463" y="2362200"/>
          <p14:tracePt t="39374" x="5241925" y="2352675"/>
          <p14:tracePt t="39389" x="5251450" y="2352675"/>
          <p14:tracePt t="39397" x="5268913" y="2343150"/>
          <p14:tracePt t="39511" x="5278438" y="2343150"/>
          <p14:tracePt t="39519" x="5287963" y="2343150"/>
          <p14:tracePt t="39527" x="5314950" y="2343150"/>
          <p14:tracePt t="39535" x="5341938" y="2343150"/>
          <p14:tracePt t="39543" x="5368925" y="2343150"/>
          <p14:tracePt t="39550" x="5414963" y="2343150"/>
          <p14:tracePt t="39559" x="5441950" y="2343150"/>
          <p14:tracePt t="39566" x="5487988" y="2343150"/>
          <p14:tracePt t="39573" x="5524500" y="2343150"/>
          <p14:tracePt t="39581" x="5570538" y="2343150"/>
          <p14:tracePt t="39589" x="5607050" y="2343150"/>
          <p14:tracePt t="39597" x="5616575" y="2343150"/>
          <p14:tracePt t="39807" x="5607050" y="2352675"/>
          <p14:tracePt t="39817" x="5580063" y="2362200"/>
          <p14:tracePt t="39824" x="5534025" y="2379663"/>
          <p14:tracePt t="39831" x="5507038" y="2398713"/>
          <p14:tracePt t="39839" x="5487988" y="2408238"/>
          <p14:tracePt t="39849" x="5470525" y="2408238"/>
          <p14:tracePt t="39853" x="5461000" y="2416175"/>
          <p14:tracePt t="39894" x="5441950" y="2416175"/>
          <p14:tracePt t="41142" x="5461000" y="2416175"/>
          <p14:tracePt t="41593" x="5470525" y="2416175"/>
          <p14:tracePt t="41596" x="5478463" y="2416175"/>
          <p14:tracePt t="41606" x="5497513" y="2416175"/>
          <p14:tracePt t="41613" x="5507038" y="2416175"/>
          <p14:tracePt t="41621" x="5514975" y="2416175"/>
          <p14:tracePt t="41629" x="5551488" y="2416175"/>
          <p14:tracePt t="41645" x="5561013" y="2416175"/>
          <p14:tracePt t="42039" x="5561013" y="2425700"/>
          <p14:tracePt t="42470" x="5561013" y="2444750"/>
          <p14:tracePt t="42479" x="5561013" y="2481263"/>
          <p14:tracePt t="42486" x="5561013" y="2498725"/>
          <p14:tracePt t="42498" x="5561013" y="2535238"/>
          <p14:tracePt t="42503" x="5561013" y="2554288"/>
          <p14:tracePt t="42510" x="5561013" y="2589213"/>
          <p14:tracePt t="42518" x="5570538" y="2608263"/>
          <p14:tracePt t="42526" x="5570538" y="2654300"/>
          <p14:tracePt t="42533" x="5570538" y="2690813"/>
          <p14:tracePt t="42543" x="5570538" y="2708275"/>
          <p14:tracePt t="42549" x="5570538" y="2754313"/>
          <p14:tracePt t="42558" x="5580063" y="2808288"/>
          <p14:tracePt t="42565" x="5580063" y="2817813"/>
          <p14:tracePt t="42573" x="5580063" y="2854325"/>
          <p14:tracePt t="42581" x="5597525" y="2881313"/>
          <p14:tracePt t="42590" x="5597525" y="2900363"/>
          <p14:tracePt t="42597" x="5607050" y="2936875"/>
          <p14:tracePt t="42605" x="5616575" y="2954338"/>
          <p14:tracePt t="42613" x="5616575" y="2990850"/>
          <p14:tracePt t="42621" x="5616575" y="3017838"/>
          <p14:tracePt t="42630" x="5624513" y="3046413"/>
          <p14:tracePt t="42637" x="5653088" y="3082925"/>
          <p14:tracePt t="42645" x="5653088" y="3109913"/>
          <p14:tracePt t="42653" x="5661025" y="3136900"/>
          <p14:tracePt t="42662" x="5670550" y="3182938"/>
          <p14:tracePt t="42669" x="5680075" y="3209925"/>
          <p14:tracePt t="42678" x="5680075" y="3236913"/>
          <p14:tracePt t="42685" x="5680075" y="3282950"/>
          <p14:tracePt t="42693" x="5697538" y="3302000"/>
          <p14:tracePt t="42701" x="5697538" y="3328988"/>
          <p14:tracePt t="42709" x="5707063" y="3355975"/>
          <p14:tracePt t="42717" x="5707063" y="3382963"/>
          <p14:tracePt t="42725" x="5716588" y="3402013"/>
          <p14:tracePt t="42733" x="5724525" y="3446463"/>
          <p14:tracePt t="42741" x="5753100" y="3492500"/>
          <p14:tracePt t="42749" x="5753100" y="3538538"/>
          <p14:tracePt t="42758" x="5761038" y="3565525"/>
          <p14:tracePt t="42766" x="5761038" y="3602038"/>
          <p14:tracePt t="42774" x="5761038" y="3657600"/>
          <p14:tracePt t="42782" x="5770563" y="3721100"/>
          <p14:tracePt t="42792" x="5770563" y="3748088"/>
          <p14:tracePt t="42797" x="5780088" y="3775075"/>
          <p14:tracePt t="42805" x="5780088" y="3821113"/>
          <p14:tracePt t="42813" x="5780088" y="3848100"/>
          <p14:tracePt t="42821" x="5780088" y="3875088"/>
          <p14:tracePt t="42829" x="5780088" y="3903663"/>
          <p14:tracePt t="42837" x="5780088" y="3921125"/>
          <p14:tracePt t="42845" x="5780088" y="3957638"/>
          <p14:tracePt t="42861" x="5780088" y="3984625"/>
          <p14:tracePt t="42869" x="5780088" y="4003675"/>
          <p14:tracePt t="42878" x="5780088" y="4030663"/>
          <p14:tracePt t="42885" x="5780088" y="4049713"/>
          <p14:tracePt t="42895" x="5780088" y="4094163"/>
          <p14:tracePt t="42901" x="5780088" y="4122738"/>
          <p14:tracePt t="42910" x="5780088" y="4149725"/>
          <p14:tracePt t="42917" x="5780088" y="4203700"/>
          <p14:tracePt t="42925" x="5761038" y="4249738"/>
          <p14:tracePt t="42934" x="5761038" y="4268788"/>
          <p14:tracePt t="42941" x="5753100" y="4313238"/>
          <p14:tracePt t="42949" x="5734050" y="4349750"/>
          <p14:tracePt t="42957" x="5734050" y="4395788"/>
          <p14:tracePt t="42966" x="5724525" y="4422775"/>
          <p14:tracePt t="42973" x="5724525" y="4449763"/>
          <p14:tracePt t="42981" x="5724525" y="4468813"/>
          <p14:tracePt t="42990" x="5707063" y="4495800"/>
          <p14:tracePt t="43010" x="5707063" y="4505325"/>
          <p14:tracePt t="43031" x="5707063" y="4514850"/>
          <p14:tracePt t="43041" x="5707063" y="4532313"/>
          <p14:tracePt t="43048" x="5697538" y="4541838"/>
          <p14:tracePt t="43063" x="5697538" y="4559300"/>
          <p14:tracePt t="43071" x="5688013" y="4578350"/>
          <p14:tracePt t="43091" x="5680075" y="4595813"/>
          <p14:tracePt t="43093" x="5680075" y="4632325"/>
          <p14:tracePt t="43104" x="5661025" y="4651375"/>
          <p14:tracePt t="43119" x="5653088" y="4668838"/>
          <p14:tracePt t="43127" x="5653088" y="4678363"/>
          <p14:tracePt t="43168" x="5634038" y="4714875"/>
          <p14:tracePt t="43209" x="5634038" y="4724400"/>
          <p14:tracePt t="43271" x="5634038" y="4732338"/>
          <p14:tracePt t="43296" x="5616575" y="4732338"/>
          <p14:tracePt t="43311" x="5607050" y="4724400"/>
          <p14:tracePt t="43318" x="5597525" y="4714875"/>
          <p14:tracePt t="43327" x="5580063" y="4714875"/>
          <p14:tracePt t="43334" x="5561013" y="4714875"/>
          <p14:tracePt t="43342" x="5524500" y="4714875"/>
          <p14:tracePt t="43350" x="5478463" y="4714875"/>
          <p14:tracePt t="43358" x="5414963" y="4714875"/>
          <p14:tracePt t="43366" x="5360988" y="4714875"/>
          <p14:tracePt t="43374" x="5278438" y="4714875"/>
          <p14:tracePt t="43382" x="5187950" y="4714875"/>
          <p14:tracePt t="43393" x="5114925" y="4714875"/>
          <p14:tracePt t="43397" x="5041900" y="4732338"/>
          <p14:tracePt t="43408" x="4959350" y="4741863"/>
          <p14:tracePt t="43417" x="4868863" y="4741863"/>
          <p14:tracePt t="43422" x="4795838" y="4760913"/>
          <p14:tracePt t="43431" x="4730750" y="4760913"/>
          <p14:tracePt t="43438" x="4676775" y="4760913"/>
          <p14:tracePt t="43445" x="4622800" y="4760913"/>
          <p14:tracePt t="43454" x="4557713" y="4778375"/>
          <p14:tracePt t="43463" x="4484688" y="4778375"/>
          <p14:tracePt t="43470" x="4413250" y="4778375"/>
          <p14:tracePt t="43480" x="4303713" y="4778375"/>
          <p14:tracePt t="43486" x="4194175" y="4778375"/>
          <p14:tracePt t="43496" x="4084638" y="4778375"/>
          <p14:tracePt t="43502" x="3975100" y="4778375"/>
          <p14:tracePt t="43510" x="3865563" y="4778375"/>
          <p14:tracePt t="43518" x="3756025" y="4797425"/>
          <p14:tracePt t="43526" x="3656013" y="4805363"/>
          <p14:tracePt t="43533" x="3527425" y="4805363"/>
          <p14:tracePt t="43543" x="3436938" y="4824413"/>
          <p14:tracePt t="43550" x="3390900" y="4824413"/>
          <p14:tracePt t="43558" x="3354388" y="4841875"/>
          <p14:tracePt t="43566" x="3317875" y="4841875"/>
          <p14:tracePt t="43575" x="3317875" y="4851400"/>
          <p14:tracePt t="43862" x="3309938" y="4851400"/>
          <p14:tracePt t="43869" x="3290888" y="4851400"/>
          <p14:tracePt t="43877" x="3273425" y="4851400"/>
          <p14:tracePt t="43885" x="3263900" y="4851400"/>
          <p14:tracePt t="43894" x="3254375" y="4851400"/>
          <p14:tracePt t="43901" x="3236913" y="4851400"/>
          <p14:tracePt t="43925" x="3227388" y="4851400"/>
          <p14:tracePt t="43933" x="3208338" y="4860925"/>
          <p14:tracePt t="43941" x="3200400" y="4860925"/>
          <p14:tracePt t="43949" x="3190875" y="4860925"/>
          <p14:tracePt t="44447" x="3227388" y="4860925"/>
          <p14:tracePt t="44454" x="3263900" y="4860925"/>
          <p14:tracePt t="44464" x="3300413" y="4860925"/>
          <p14:tracePt t="44470" x="3354388" y="4860925"/>
          <p14:tracePt t="44480" x="3390900" y="4860925"/>
          <p14:tracePt t="44486" x="3446463" y="4860925"/>
          <p14:tracePt t="44499" x="3519488" y="4860925"/>
          <p14:tracePt t="44502" x="3609975" y="4860925"/>
          <p14:tracePt t="44514" x="3702050" y="4860925"/>
          <p14:tracePt t="44518" x="3829050" y="4860925"/>
          <p14:tracePt t="44526" x="3929063" y="4860925"/>
          <p14:tracePt t="44534" x="4038600" y="4860925"/>
          <p14:tracePt t="44542" x="4129088" y="4860925"/>
          <p14:tracePt t="44550" x="4238625" y="4860925"/>
          <p14:tracePt t="44558" x="4311650" y="4860925"/>
          <p14:tracePt t="44566" x="4384675" y="4860925"/>
          <p14:tracePt t="44574" x="4421188" y="4860925"/>
          <p14:tracePt t="44582" x="4476750" y="4860925"/>
          <p14:tracePt t="44590" x="4513263" y="4860925"/>
          <p14:tracePt t="44598" x="4540250" y="4860925"/>
          <p14:tracePt t="44605" x="4567238" y="4860925"/>
          <p14:tracePt t="44614" x="4576763" y="4860925"/>
          <p14:tracePt t="44622" x="4586288" y="4860925"/>
          <p14:tracePt t="44654" x="4603750" y="4860925"/>
          <p14:tracePt t="44702" x="4613275" y="4860925"/>
          <p14:tracePt t="44711" x="4622800" y="4860925"/>
          <p14:tracePt t="44717" x="4649788" y="4860925"/>
          <p14:tracePt t="44725" x="4667250" y="4860925"/>
          <p14:tracePt t="44733" x="4695825" y="4860925"/>
          <p14:tracePt t="44741" x="4713288" y="4860925"/>
          <p14:tracePt t="44749" x="4722813" y="4851400"/>
          <p14:tracePt t="44757" x="4740275" y="4851400"/>
          <p14:tracePt t="44765" x="4759325" y="4851400"/>
          <p14:tracePt t="44773" x="4786313" y="4851400"/>
          <p14:tracePt t="44781" x="4803775" y="4841875"/>
          <p14:tracePt t="44789" x="4832350" y="4841875"/>
          <p14:tracePt t="44797" x="4849813" y="4841875"/>
          <p14:tracePt t="44805" x="4895850" y="4833938"/>
          <p14:tracePt t="44813" x="4922838" y="4833938"/>
          <p14:tracePt t="44821" x="4932363" y="4833938"/>
          <p14:tracePt t="44829" x="4949825" y="4833938"/>
          <p14:tracePt t="44837" x="4968875" y="4824413"/>
          <p14:tracePt t="45266" x="4986338" y="4824413"/>
          <p14:tracePt t="45272" x="5005388" y="4814888"/>
          <p14:tracePt t="45280" x="5005388" y="4805363"/>
          <p14:tracePt t="45286" x="5022850" y="4805363"/>
          <p14:tracePt t="45296" x="5041900" y="4797425"/>
          <p14:tracePt t="45301" x="5049838" y="4797425"/>
          <p14:tracePt t="45312" x="5068888" y="4797425"/>
          <p14:tracePt t="45316" x="5086350" y="4787900"/>
          <p14:tracePt t="45325" x="5105400" y="4787900"/>
          <p14:tracePt t="45333" x="5114925" y="4778375"/>
          <p14:tracePt t="45349" x="5122863" y="4778375"/>
          <p14:tracePt t="45357" x="5132388" y="4778375"/>
          <p14:tracePt t="45365" x="5141913" y="4778375"/>
          <p14:tracePt t="46511" x="5122863" y="4778375"/>
          <p14:tracePt t="46518" x="5086350" y="4778375"/>
          <p14:tracePt t="46527" x="5049838" y="4778375"/>
          <p14:tracePt t="46536" x="4995863" y="4778375"/>
          <p14:tracePt t="46543" x="4941888" y="4778375"/>
          <p14:tracePt t="46550" x="4868863" y="4778375"/>
          <p14:tracePt t="46557" x="4749800" y="4751388"/>
          <p14:tracePt t="46567" x="4640263" y="4732338"/>
          <p14:tracePt t="46573" x="4567238" y="4724400"/>
          <p14:tracePt t="46581" x="4467225" y="4714875"/>
          <p14:tracePt t="46590" x="4321175" y="4668838"/>
          <p14:tracePt t="46602" x="4202113" y="4641850"/>
          <p14:tracePt t="46606" x="4094163" y="4595813"/>
          <p14:tracePt t="46614" x="3975100" y="4568825"/>
          <p14:tracePt t="46620" x="3883025" y="4522788"/>
          <p14:tracePt t="46629" x="3765550" y="4495800"/>
          <p14:tracePt t="46637" x="3702050" y="4459288"/>
          <p14:tracePt t="46645" x="3636963" y="4432300"/>
          <p14:tracePt t="46653" x="3563938" y="4395788"/>
          <p14:tracePt t="46661" x="3519488" y="4386263"/>
          <p14:tracePt t="46669" x="3455988" y="4359275"/>
          <p14:tracePt t="46678" x="3436938" y="4340225"/>
          <p14:tracePt t="46685" x="3390900" y="4313238"/>
          <p14:tracePt t="46694" x="3346450" y="4276725"/>
          <p14:tracePt t="46701" x="3317875" y="4259263"/>
          <p14:tracePt t="46709" x="3273425" y="4222750"/>
          <p14:tracePt t="46717" x="3254375" y="4213225"/>
          <p14:tracePt t="46725" x="3208338" y="4195763"/>
          <p14:tracePt t="46733" x="3181350" y="4176713"/>
          <p14:tracePt t="46741" x="3136900" y="4167188"/>
          <p14:tracePt t="46749" x="3117850" y="4149725"/>
          <p14:tracePt t="46757" x="3081338" y="4122738"/>
          <p14:tracePt t="46765" x="3063875" y="4113213"/>
          <p14:tracePt t="46789" x="3044825" y="4103688"/>
          <p14:tracePt t="46798" x="3035300" y="4103688"/>
          <p14:tracePt t="47184" x="3035300" y="4094163"/>
          <p14:tracePt t="47214" x="3035300" y="4086225"/>
          <p14:tracePt t="47230" x="3035300" y="4067175"/>
          <p14:tracePt t="47238" x="3035300" y="4057650"/>
          <p14:tracePt t="47254" x="3035300" y="4049713"/>
          <p14:tracePt t="47261" x="3035300" y="4040188"/>
          <p14:tracePt t="47286" x="3044825" y="4030663"/>
          <p14:tracePt t="47310" x="3044825" y="4021138"/>
          <p14:tracePt t="47334" x="3054350" y="4013200"/>
          <p14:tracePt t="47414" x="3054350" y="4003675"/>
          <p14:tracePt t="47422" x="3063875" y="3994150"/>
          <p14:tracePt t="47440" x="3071813" y="3984625"/>
          <p14:tracePt t="47472" x="3071813" y="3976688"/>
          <p14:tracePt t="47494" x="3081338" y="3957638"/>
          <p14:tracePt t="47542" x="3090863" y="3940175"/>
          <p14:tracePt t="47558" x="3090863" y="3930650"/>
          <p14:tracePt t="47566" x="3100388" y="3911600"/>
          <p14:tracePt t="47598" x="3100388" y="3894138"/>
          <p14:tracePt t="47605" x="3100388" y="3884613"/>
          <p14:tracePt t="47614" x="3100388" y="3875088"/>
          <p14:tracePt t="47622" x="3100388" y="3867150"/>
          <p14:tracePt t="47629" x="3100388" y="3857625"/>
          <p14:tracePt t="47641" x="3100388" y="3848100"/>
          <p14:tracePt t="47647" x="3100388" y="3840163"/>
          <p14:tracePt t="47655" x="3108325" y="3830638"/>
          <p14:tracePt t="47750" x="3108325" y="3811588"/>
          <p14:tracePt t="47799" x="3108325" y="3803650"/>
          <p14:tracePt t="47830" x="3108325" y="3794125"/>
          <p14:tracePt t="47839" x="3117850" y="3767138"/>
          <p14:tracePt t="47853" x="3117850" y="3757613"/>
          <p14:tracePt t="47862" x="3127375" y="3738563"/>
          <p14:tracePt t="47873" x="3127375" y="3730625"/>
          <p14:tracePt t="47880" x="3127375" y="3711575"/>
          <p14:tracePt t="47888" x="3136900" y="3694113"/>
          <p14:tracePt t="47895" x="3136900" y="3684588"/>
          <p14:tracePt t="47912" x="3154363" y="3657600"/>
          <p14:tracePt t="47919" x="3154363" y="3648075"/>
          <p14:tracePt t="47924" x="3154363" y="3638550"/>
          <p14:tracePt t="47933" x="3163888" y="3621088"/>
          <p14:tracePt t="47949" x="3171825" y="3592513"/>
          <p14:tracePt t="47957" x="3171825" y="3575050"/>
          <p14:tracePt t="47965" x="3171825" y="3556000"/>
          <p14:tracePt t="47973" x="3181350" y="3548063"/>
          <p14:tracePt t="47981" x="3181350" y="3538538"/>
          <p14:tracePt t="47989" x="3200400" y="3511550"/>
          <p14:tracePt t="47997" x="3200400" y="3492500"/>
          <p14:tracePt t="48005" x="3208338" y="3492500"/>
          <p14:tracePt t="48013" x="3208338" y="3475038"/>
          <p14:tracePt t="48021" x="3208338" y="3465513"/>
          <p14:tracePt t="48029" x="3217863" y="3446463"/>
          <p14:tracePt t="48045" x="3217863" y="3419475"/>
          <p14:tracePt t="48053" x="3227388" y="3411538"/>
          <p14:tracePt t="48062" x="3236913" y="3392488"/>
          <p14:tracePt t="48069" x="3244850" y="3382963"/>
          <p14:tracePt t="48077" x="3244850" y="3365500"/>
          <p14:tracePt t="48086" x="3244850" y="3355975"/>
          <p14:tracePt t="48094" x="3244850" y="3346450"/>
          <p14:tracePt t="48102" x="3254375" y="3338513"/>
          <p14:tracePt t="48109" x="3263900" y="3319463"/>
          <p14:tracePt t="48118" x="3263900" y="3302000"/>
          <p14:tracePt t="48127" x="3273425" y="3282950"/>
          <p14:tracePt t="48135" x="3290888" y="3265488"/>
          <p14:tracePt t="48152" x="3300413" y="3228975"/>
          <p14:tracePt t="48158" x="3317875" y="3200400"/>
          <p14:tracePt t="48165" x="3336925" y="3163888"/>
          <p14:tracePt t="48173" x="3346450" y="3146425"/>
          <p14:tracePt t="48181" x="3346450" y="3136900"/>
          <p14:tracePt t="48189" x="3354388" y="3109913"/>
          <p14:tracePt t="48197" x="3363913" y="3090863"/>
          <p14:tracePt t="48204" x="3382963" y="3063875"/>
          <p14:tracePt t="48216" x="3382963" y="3054350"/>
          <p14:tracePt t="48222" x="3390900" y="3036888"/>
          <p14:tracePt t="48229" x="3390900" y="3009900"/>
          <p14:tracePt t="48238" x="3400425" y="3000375"/>
          <p14:tracePt t="48245" x="3409950" y="2973388"/>
          <p14:tracePt t="48253" x="3409950" y="2954338"/>
          <p14:tracePt t="48261" x="3427413" y="2917825"/>
          <p14:tracePt t="48277" x="3436938" y="2873375"/>
          <p14:tracePt t="48285" x="3436938" y="2863850"/>
          <p14:tracePt t="48294" x="3436938" y="2844800"/>
          <p14:tracePt t="48301" x="3436938" y="2817813"/>
          <p14:tracePt t="48311" x="3446463" y="2800350"/>
          <p14:tracePt t="48317" x="3446463" y="2771775"/>
          <p14:tracePt t="48325" x="3455988" y="2754313"/>
          <p14:tracePt t="48333" x="3455988" y="2735263"/>
          <p14:tracePt t="48341" x="3455988" y="2727325"/>
          <p14:tracePt t="48349" x="3455988" y="2717800"/>
          <p14:tracePt t="48357" x="3455988" y="2690813"/>
          <p14:tracePt t="48373" x="3455988" y="2681288"/>
          <p14:tracePt t="48389" x="3455988" y="2671763"/>
          <p14:tracePt t="48615" x="3455988" y="2654300"/>
          <p14:tracePt t="48639" x="3455988" y="2644775"/>
          <p14:tracePt t="48663" x="3455988" y="2635250"/>
          <p14:tracePt t="48679" x="3455988" y="2625725"/>
          <p14:tracePt t="48696" x="3455988" y="2608263"/>
          <p14:tracePt t="48711" x="3455988" y="2598738"/>
          <p14:tracePt t="48717" x="3455988" y="2589213"/>
          <p14:tracePt t="48726" x="3446463" y="2571750"/>
          <p14:tracePt t="48733" x="3436938" y="2554288"/>
          <p14:tracePt t="48758" x="3427413" y="2535238"/>
          <p14:tracePt t="48773" x="3419475" y="2517775"/>
          <p14:tracePt t="48871" x="3409950" y="2508250"/>
          <p14:tracePt t="48880" x="3400425" y="2498725"/>
          <p14:tracePt t="48910" x="3390900" y="2489200"/>
          <p14:tracePt t="48927" x="3382963" y="2481263"/>
          <p14:tracePt t="48965" x="3373438" y="2471738"/>
          <p14:tracePt t="48997" x="3363913" y="2462213"/>
          <p14:tracePt t="49046" x="3354388" y="2462213"/>
          <p14:tracePt t="49054" x="3336925" y="2452688"/>
          <p14:tracePt t="49061" x="3317875" y="2452688"/>
          <p14:tracePt t="49070" x="3309938" y="2452688"/>
          <p14:tracePt t="49079" x="3281363" y="2435225"/>
          <p14:tracePt t="49086" x="3273425" y="2435225"/>
          <p14:tracePt t="49096" x="3263900" y="2435225"/>
          <p14:tracePt t="49102" x="3244850" y="2435225"/>
          <p14:tracePt t="49112" x="3227388" y="2425700"/>
          <p14:tracePt t="49118" x="3217863" y="2425700"/>
          <p14:tracePt t="49126" x="3200400" y="2425700"/>
          <p14:tracePt t="49134" x="3190875" y="2425700"/>
          <p14:tracePt t="49145" x="3181350" y="2425700"/>
          <p14:tracePt t="49164" x="3171825" y="2425700"/>
          <p14:tracePt t="49168" x="3154363" y="2425700"/>
          <p14:tracePt t="49262" x="3154363" y="2416175"/>
          <p14:tracePt t="49407" x="3171825" y="2416175"/>
          <p14:tracePt t="49416" x="3190875" y="2416175"/>
          <p14:tracePt t="49423" x="3236913" y="2416175"/>
          <p14:tracePt t="49430" x="3273425" y="2416175"/>
          <p14:tracePt t="49439" x="3300413" y="2416175"/>
          <p14:tracePt t="49448" x="3354388" y="2416175"/>
          <p14:tracePt t="49454" x="3455988" y="2416175"/>
          <p14:tracePt t="49462" x="3527425" y="2416175"/>
          <p14:tracePt t="49470" x="3600450" y="2416175"/>
          <p14:tracePt t="49478" x="3673475" y="2416175"/>
          <p14:tracePt t="49486" x="3783013" y="2416175"/>
          <p14:tracePt t="49495" x="3875088" y="2416175"/>
          <p14:tracePt t="49502" x="3984625" y="2416175"/>
          <p14:tracePt t="49511" x="4057650" y="2416175"/>
          <p14:tracePt t="49518" x="4129088" y="2416175"/>
          <p14:tracePt t="49526" x="4238625" y="2416175"/>
          <p14:tracePt t="49534" x="4303713" y="2416175"/>
          <p14:tracePt t="49543" x="4357688" y="2416175"/>
          <p14:tracePt t="49550" x="4430713" y="2416175"/>
          <p14:tracePt t="49559" x="4467225" y="2416175"/>
          <p14:tracePt t="49566" x="4513263" y="2416175"/>
          <p14:tracePt t="49574" x="4567238" y="2408238"/>
          <p14:tracePt t="49582" x="4594225" y="2389188"/>
          <p14:tracePt t="49591" x="4649788" y="2389188"/>
          <p14:tracePt t="49597" x="4713288" y="2371725"/>
          <p14:tracePt t="49605" x="4803775" y="2371725"/>
          <p14:tracePt t="49613" x="4876800" y="2362200"/>
          <p14:tracePt t="49622" x="4959350" y="2362200"/>
          <p14:tracePt t="49629" x="5086350" y="2362200"/>
          <p14:tracePt t="49637" x="5178425" y="2362200"/>
          <p14:tracePt t="49645" x="5305425" y="2362200"/>
          <p14:tracePt t="49653" x="5397500" y="2362200"/>
          <p14:tracePt t="49661" x="5470525" y="2362200"/>
          <p14:tracePt t="49669" x="5507038" y="2362200"/>
          <p14:tracePt t="49677" x="5524500" y="2362200"/>
          <p14:tracePt t="49991" x="5543550" y="2371725"/>
          <p14:tracePt t="50009" x="5543550" y="2389188"/>
          <p14:tracePt t="50015" x="5551488" y="2416175"/>
          <p14:tracePt t="50023" x="5580063" y="2452688"/>
          <p14:tracePt t="50029" x="5588000" y="2481263"/>
          <p14:tracePt t="50037" x="5597525" y="2508250"/>
          <p14:tracePt t="50045" x="5607050" y="2535238"/>
          <p14:tracePt t="50053" x="5624513" y="2581275"/>
          <p14:tracePt t="50061" x="5624513" y="2625725"/>
          <p14:tracePt t="50069" x="5643563" y="2662238"/>
          <p14:tracePt t="50077" x="5653088" y="2727325"/>
          <p14:tracePt t="50085" x="5661025" y="2754313"/>
          <p14:tracePt t="50093" x="5661025" y="2808288"/>
          <p14:tracePt t="50101" x="5688013" y="2890838"/>
          <p14:tracePt t="50111" x="5688013" y="2917825"/>
          <p14:tracePt t="50117" x="5688013" y="2973388"/>
          <p14:tracePt t="50125" x="5697538" y="3046413"/>
          <p14:tracePt t="50133" x="5697538" y="3090863"/>
          <p14:tracePt t="50142" x="5707063" y="3127375"/>
          <p14:tracePt t="50162" x="5716588" y="3209925"/>
          <p14:tracePt t="50166" x="5716588" y="3265488"/>
          <p14:tracePt t="50174" x="5734050" y="3319463"/>
          <p14:tracePt t="50181" x="5743575" y="3365500"/>
          <p14:tracePt t="50190" x="5753100" y="3402013"/>
          <p14:tracePt t="50197" x="5753100" y="3465513"/>
          <p14:tracePt t="50205" x="5761038" y="3502025"/>
          <p14:tracePt t="50213" x="5770563" y="3538538"/>
          <p14:tracePt t="50221" x="5789613" y="3592513"/>
          <p14:tracePt t="50229" x="5807075" y="3638550"/>
          <p14:tracePt t="50237" x="5816600" y="3694113"/>
          <p14:tracePt t="50246" x="5816600" y="3738563"/>
          <p14:tracePt t="50253" x="5853113" y="3811588"/>
          <p14:tracePt t="50262" x="5862638" y="3840163"/>
          <p14:tracePt t="50269" x="5880100" y="3884613"/>
          <p14:tracePt t="50278" x="5880100" y="3911600"/>
          <p14:tracePt t="50285" x="5889625" y="3948113"/>
          <p14:tracePt t="50294" x="5907088" y="3994150"/>
          <p14:tracePt t="50301" x="5907088" y="4013200"/>
          <p14:tracePt t="50310" x="5907088" y="4040188"/>
          <p14:tracePt t="50317" x="5916613" y="4076700"/>
          <p14:tracePt t="50334" x="5916613" y="4103688"/>
          <p14:tracePt t="50349" x="5916613" y="4113213"/>
          <p14:tracePt t="50357" x="5916613" y="4122738"/>
          <p14:tracePt t="50365" x="5916613" y="4130675"/>
          <p14:tracePt t="50373" x="5916613" y="4140200"/>
          <p14:tracePt t="50389" x="5916613" y="4149725"/>
          <p14:tracePt t="50397" x="5916613" y="4159250"/>
          <p14:tracePt t="50405" x="5916613" y="4176713"/>
          <p14:tracePt t="50413" x="5916613" y="4186238"/>
          <p14:tracePt t="50429" x="5916613" y="4195763"/>
          <p14:tracePt t="50445" x="5916613" y="4213225"/>
          <p14:tracePt t="50453" x="5916613" y="4222750"/>
          <p14:tracePt t="50461" x="5916613" y="4232275"/>
          <p14:tracePt t="50469" x="5916613" y="4240213"/>
          <p14:tracePt t="50478" x="5916613" y="4259263"/>
          <p14:tracePt t="50485" x="5916613" y="4276725"/>
          <p14:tracePt t="50494" x="5907088" y="4295775"/>
          <p14:tracePt t="50501" x="5907088" y="4303713"/>
          <p14:tracePt t="50510" x="5899150" y="4313238"/>
          <p14:tracePt t="50517" x="5889625" y="4332288"/>
          <p14:tracePt t="50525" x="5870575" y="4368800"/>
          <p14:tracePt t="50533" x="5862638" y="4376738"/>
          <p14:tracePt t="50541" x="5853113" y="4386263"/>
          <p14:tracePt t="50558" x="5843588" y="4395788"/>
          <p14:tracePt t="50565" x="5843588" y="4432300"/>
          <p14:tracePt t="50574" x="5826125" y="4449763"/>
          <p14:tracePt t="50590" x="5816600" y="4459288"/>
          <p14:tracePt t="50606" x="5789613" y="4468813"/>
          <p14:tracePt t="50614" x="5780088" y="4486275"/>
          <p14:tracePt t="50629" x="5761038" y="4495800"/>
          <p14:tracePt t="50639" x="5743575" y="4505325"/>
          <p14:tracePt t="50647" x="5724525" y="4514850"/>
          <p14:tracePt t="50655" x="5716588" y="4522788"/>
          <p14:tracePt t="50663" x="5697538" y="4541838"/>
          <p14:tracePt t="50671" x="5680075" y="4551363"/>
          <p14:tracePt t="50679" x="5661025" y="4559300"/>
          <p14:tracePt t="50686" x="5643563" y="4578350"/>
          <p14:tracePt t="50695" x="5634038" y="4587875"/>
          <p14:tracePt t="50702" x="5607050" y="4595813"/>
          <p14:tracePt t="50711" x="5588000" y="4614863"/>
          <p14:tracePt t="50718" x="5580063" y="4624388"/>
          <p14:tracePt t="50726" x="5561013" y="4641850"/>
          <p14:tracePt t="50734" x="5551488" y="4651375"/>
          <p14:tracePt t="50744" x="5534025" y="4668838"/>
          <p14:tracePt t="50750" x="5524500" y="4678363"/>
          <p14:tracePt t="50759" x="5507038" y="4687888"/>
          <p14:tracePt t="50766" x="5497513" y="4687888"/>
          <p14:tracePt t="50775" x="5497513" y="4705350"/>
          <p14:tracePt t="50782" x="5487988" y="4714875"/>
          <p14:tracePt t="50791" x="5478463" y="4724400"/>
          <p14:tracePt t="50807" x="5470525" y="4732338"/>
          <p14:tracePt t="50813" x="5470525" y="4741863"/>
          <p14:tracePt t="50821" x="5461000" y="4751388"/>
          <p14:tracePt t="50837" x="5451475" y="4751388"/>
          <p14:tracePt t="50861" x="5441950" y="4751388"/>
          <p14:tracePt t="50942" x="5441950" y="4760913"/>
          <p14:tracePt t="51433" x="5424488" y="4760913"/>
          <p14:tracePt t="51439" x="5378450" y="4760913"/>
          <p14:tracePt t="51447" x="5324475" y="4778375"/>
          <p14:tracePt t="51455" x="5260975" y="4797425"/>
          <p14:tracePt t="51463" x="5187950" y="4797425"/>
          <p14:tracePt t="51470" x="5059363" y="4814888"/>
          <p14:tracePt t="51480" x="4932363" y="4841875"/>
          <p14:tracePt t="51486" x="4822825" y="4841875"/>
          <p14:tracePt t="51495" x="4667250" y="4870450"/>
          <p14:tracePt t="51502" x="4503738" y="4906963"/>
          <p14:tracePt t="51511" x="4357688" y="4914900"/>
          <p14:tracePt t="51518" x="4230688" y="4914900"/>
          <p14:tracePt t="51525" x="4102100" y="4914900"/>
          <p14:tracePt t="51535" x="3992563" y="4943475"/>
          <p14:tracePt t="51543" x="3902075" y="4943475"/>
          <p14:tracePt t="51551" x="3792538" y="4943475"/>
          <p14:tracePt t="51559" x="3709988" y="4960938"/>
          <p14:tracePt t="51566" x="3636963" y="4970463"/>
          <p14:tracePt t="51575" x="3573463" y="4979988"/>
          <p14:tracePt t="51583" x="3519488" y="4979988"/>
          <p14:tracePt t="51591" x="3455988" y="5006975"/>
          <p14:tracePt t="51600" x="3400425" y="5006975"/>
          <p14:tracePt t="51606" x="3346450" y="5016500"/>
          <p14:tracePt t="51614" x="3309938" y="5016500"/>
          <p14:tracePt t="51621" x="3290888" y="5024438"/>
          <p14:tracePt t="51629" x="3263900" y="5024438"/>
          <p14:tracePt t="51637" x="3236913" y="5024438"/>
          <p14:tracePt t="51646" x="3217863" y="5024438"/>
          <p14:tracePt t="51653" x="3208338" y="5024438"/>
          <p14:tracePt t="52190" x="3217863" y="5024438"/>
          <p14:tracePt t="52198" x="3254375" y="5024438"/>
          <p14:tracePt t="52206" x="3273425" y="5024438"/>
          <p14:tracePt t="52213" x="3336925" y="5006975"/>
          <p14:tracePt t="52221" x="3390900" y="5006975"/>
          <p14:tracePt t="52229" x="3455988" y="4979988"/>
          <p14:tracePt t="52237" x="3563938" y="4951413"/>
          <p14:tracePt t="52245" x="3629025" y="4933950"/>
          <p14:tracePt t="52253" x="3702050" y="4914900"/>
          <p14:tracePt t="52262" x="3746500" y="4897438"/>
          <p14:tracePt t="52269" x="3775075" y="4878388"/>
          <p14:tracePt t="52277" x="3819525" y="4878388"/>
          <p14:tracePt t="52286" x="3875088" y="4870450"/>
          <p14:tracePt t="52296" x="3911600" y="4870450"/>
          <p14:tracePt t="52302" x="3956050" y="4870450"/>
          <p14:tracePt t="52314" x="3992563" y="4870450"/>
          <p14:tracePt t="52318" x="4021138" y="4860925"/>
          <p14:tracePt t="52328" x="4057650" y="4860925"/>
          <p14:tracePt t="52334" x="4084638" y="4841875"/>
          <p14:tracePt t="52342" x="4121150" y="4841875"/>
          <p14:tracePt t="52350" x="4157663" y="4841875"/>
          <p14:tracePt t="52358" x="4175125" y="4833938"/>
          <p14:tracePt t="52366" x="4221163" y="4833938"/>
          <p14:tracePt t="52374" x="4248150" y="4833938"/>
          <p14:tracePt t="52382" x="4267200" y="4824413"/>
          <p14:tracePt t="52392" x="4303713" y="4824413"/>
          <p14:tracePt t="52397" x="4321175" y="4824413"/>
          <p14:tracePt t="52405" x="4340225" y="4814888"/>
          <p14:tracePt t="52413" x="4348163" y="4814888"/>
          <p14:tracePt t="52421" x="4357688" y="4814888"/>
          <p14:tracePt t="52661" x="4348163" y="4814888"/>
          <p14:tracePt t="52669" x="4311650" y="4814888"/>
          <p14:tracePt t="52677" x="4294188" y="4814888"/>
          <p14:tracePt t="52685" x="4248150" y="4824413"/>
          <p14:tracePt t="52693" x="4238625" y="4833938"/>
          <p14:tracePt t="52701" x="4230688" y="4841875"/>
          <p14:tracePt t="52831" x="4221163" y="4841875"/>
          <p14:tracePt t="52952" x="4211638" y="4841875"/>
          <p14:tracePt t="52959" x="4211638" y="4824413"/>
          <p14:tracePt t="52970" x="4211638" y="4797425"/>
          <p14:tracePt t="52974" x="4202113" y="4778375"/>
          <p14:tracePt t="52982" x="4194175" y="4732338"/>
          <p14:tracePt t="52989" x="4194175" y="4678363"/>
          <p14:tracePt t="52997" x="4157663" y="4632325"/>
          <p14:tracePt t="53005" x="4138613" y="4568825"/>
          <p14:tracePt t="53013" x="4129088" y="4514850"/>
          <p14:tracePt t="53022" x="4102100" y="4449763"/>
          <p14:tracePt t="53029" x="4084638" y="4368800"/>
          <p14:tracePt t="53037" x="4065588" y="4332288"/>
          <p14:tracePt t="53045" x="4029075" y="4268788"/>
          <p14:tracePt t="53053" x="4002088" y="4203700"/>
          <p14:tracePt t="53062" x="3948113" y="4122738"/>
          <p14:tracePt t="53069" x="3892550" y="4040188"/>
          <p14:tracePt t="53077" x="3865563" y="3984625"/>
          <p14:tracePt t="53085" x="3810000" y="3940175"/>
          <p14:tracePt t="53093" x="3783013" y="3911600"/>
          <p14:tracePt t="53102" x="3729038" y="3857625"/>
          <p14:tracePt t="53110" x="3702050" y="3840163"/>
          <p14:tracePt t="53117" x="3665538" y="3803650"/>
          <p14:tracePt t="53146" x="3600450" y="3748088"/>
          <p14:tracePt t="53149" x="3573463" y="3730625"/>
          <p14:tracePt t="53157" x="3563938" y="3721100"/>
          <p14:tracePt t="53165" x="3527425" y="3702050"/>
          <p14:tracePt t="53173" x="3509963" y="3684588"/>
          <p14:tracePt t="53181" x="3482975" y="3665538"/>
          <p14:tracePt t="53189" x="3446463" y="3657600"/>
          <p14:tracePt t="53198" x="3409950" y="3621088"/>
          <p14:tracePt t="53205" x="3409950" y="3611563"/>
          <p14:tracePt t="53214" x="3363913" y="3575050"/>
          <p14:tracePt t="53221" x="3346450" y="3556000"/>
          <p14:tracePt t="53230" x="3317875" y="3538538"/>
          <p14:tracePt t="53237" x="3309938" y="3529013"/>
          <p14:tracePt t="53245" x="3281363" y="3482975"/>
          <p14:tracePt t="53253" x="3273425" y="3482975"/>
          <p14:tracePt t="53261" x="3236913" y="3438525"/>
          <p14:tracePt t="53269" x="3236913" y="3429000"/>
          <p14:tracePt t="53276" x="3227388" y="3429000"/>
          <p14:tracePt t="53285" x="3227388" y="3419475"/>
          <p14:tracePt t="53293" x="3217863" y="3402013"/>
          <p14:tracePt t="53310" x="3217863" y="3392488"/>
          <p14:tracePt t="53325" x="3208338" y="3375025"/>
          <p14:tracePt t="53333" x="3200400" y="3365500"/>
          <p14:tracePt t="53341" x="3200400" y="3355975"/>
          <p14:tracePt t="53349" x="3200400" y="3346450"/>
          <p14:tracePt t="53357" x="3200400" y="3328988"/>
          <p14:tracePt t="53365" x="3200400" y="3309938"/>
          <p14:tracePt t="53373" x="3200400" y="3302000"/>
          <p14:tracePt t="53381" x="3200400" y="3265488"/>
          <p14:tracePt t="53388" x="3200400" y="3236913"/>
          <p14:tracePt t="53399" x="3200400" y="3219450"/>
          <p14:tracePt t="53406" x="3190875" y="3192463"/>
          <p14:tracePt t="53416" x="3190875" y="3173413"/>
          <p14:tracePt t="53422" x="3190875" y="3163888"/>
          <p14:tracePt t="53433" x="3190875" y="3136900"/>
          <p14:tracePt t="53438" x="3190875" y="3119438"/>
          <p14:tracePt t="53447" x="3190875" y="3100388"/>
          <p14:tracePt t="53453" x="3190875" y="3090863"/>
          <p14:tracePt t="53461" x="3190875" y="3082925"/>
          <p14:tracePt t="53485" x="3190875" y="3073400"/>
          <p14:tracePt t="53543" x="3190875" y="3063875"/>
          <p14:tracePt t="53567" x="3190875" y="3054350"/>
          <p14:tracePt t="53582" x="3190875" y="3046413"/>
          <p14:tracePt t="53591" x="3190875" y="3036888"/>
          <p14:tracePt t="53614" x="3190875" y="3017838"/>
          <p14:tracePt t="53622" x="3190875" y="3009900"/>
          <p14:tracePt t="53646" x="3190875" y="3000375"/>
          <p14:tracePt t="53655" x="3190875" y="2982913"/>
          <p14:tracePt t="53661" x="3190875" y="2973388"/>
          <p14:tracePt t="53677" x="3190875" y="2963863"/>
          <p14:tracePt t="53693" x="3190875" y="2954338"/>
          <p14:tracePt t="53710" x="3190875" y="2946400"/>
          <p14:tracePt t="53717" x="3190875" y="2936875"/>
          <p14:tracePt t="53726" x="3190875" y="2927350"/>
          <p14:tracePt t="53734" x="3190875" y="2917825"/>
          <p14:tracePt t="53742" x="3190875" y="2900363"/>
          <p14:tracePt t="53750" x="3190875" y="2890838"/>
          <p14:tracePt t="53758" x="3190875" y="2881313"/>
          <p14:tracePt t="53774" x="3190875" y="2863850"/>
          <p14:tracePt t="53782" x="3190875" y="2854325"/>
          <p14:tracePt t="53790" x="3190875" y="2836863"/>
          <p14:tracePt t="53806" x="3190875" y="2817813"/>
          <p14:tracePt t="53814" x="3181350" y="2800350"/>
          <p14:tracePt t="53837" x="3181350" y="2790825"/>
          <p14:tracePt t="53861" x="3171825" y="2763838"/>
          <p14:tracePt t="53902" x="3163888" y="2744788"/>
          <p14:tracePt t="53917" x="3154363" y="2735263"/>
          <p14:tracePt t="53926" x="3144838" y="2727325"/>
          <p14:tracePt t="53941" x="3136900" y="2708275"/>
          <p14:tracePt t="53957" x="3127375" y="2698750"/>
          <p14:tracePt t="53973" x="3127375" y="2690813"/>
          <p14:tracePt t="53989" x="3127375" y="2681288"/>
          <p14:tracePt t="54869" x="3117850" y="2681288"/>
          <p14:tracePt t="54990" x="3108325" y="2681288"/>
          <p14:tracePt t="55029" x="3100388" y="2681288"/>
          <p14:tracePt t="55037" x="3090863" y="2681288"/>
          <p14:tracePt t="55136" x="3081338" y="2690813"/>
          <p14:tracePt t="55174" x="3071813" y="2698750"/>
          <p14:tracePt t="55237" x="3071813" y="2708275"/>
          <p14:tracePt t="55982" x="3071813" y="2690813"/>
          <p14:tracePt t="56007" x="3071813" y="2681288"/>
          <p14:tracePt t="56026" x="3071813" y="2671763"/>
          <p14:tracePt t="56079" x="3071813" y="2654300"/>
          <p14:tracePt t="56815" x="3108325" y="2644775"/>
          <p14:tracePt t="56822" x="3144838" y="2644775"/>
          <p14:tracePt t="56831" x="3217863" y="2644775"/>
          <p14:tracePt t="56839" x="3290888" y="2644775"/>
          <p14:tracePt t="56846" x="3346450" y="2644775"/>
          <p14:tracePt t="56853" x="3419475" y="2644775"/>
          <p14:tracePt t="56861" x="3490913" y="2644775"/>
          <p14:tracePt t="56869" x="3600450" y="2644775"/>
          <p14:tracePt t="56876" x="3729038" y="2644775"/>
          <p14:tracePt t="56885" x="3838575" y="2644775"/>
          <p14:tracePt t="56894" x="3965575" y="2644775"/>
          <p14:tracePt t="56901" x="4075113" y="2644775"/>
          <p14:tracePt t="56911" x="4184650" y="2644775"/>
          <p14:tracePt t="56917" x="4294188" y="2644775"/>
          <p14:tracePt t="56927" x="4357688" y="2644775"/>
          <p14:tracePt t="56933" x="4394200" y="2644775"/>
          <p14:tracePt t="56942" x="4421188" y="2644775"/>
          <p14:tracePt t="56957" x="4440238" y="2644775"/>
          <p14:tracePt t="57021" x="4484688" y="2644775"/>
          <p14:tracePt t="57029" x="4567238" y="2644775"/>
          <p14:tracePt t="57037" x="4659313" y="2644775"/>
          <p14:tracePt t="57045" x="4767263" y="2644775"/>
          <p14:tracePt t="57053" x="4876800" y="2644775"/>
          <p14:tracePt t="57061" x="5005388" y="2644775"/>
          <p14:tracePt t="57069" x="5114925" y="2644775"/>
          <p14:tracePt t="57077" x="5205413" y="2644775"/>
          <p14:tracePt t="57085" x="5297488" y="2644775"/>
          <p14:tracePt t="57093" x="5368925" y="2644775"/>
          <p14:tracePt t="57101" x="5414963" y="2644775"/>
          <p14:tracePt t="57110" x="5434013" y="2644775"/>
          <p14:tracePt t="57117" x="5470525" y="2644775"/>
          <p14:tracePt t="57134" x="5478463" y="2644775"/>
          <p14:tracePt t="57245" x="5487988" y="2644775"/>
          <p14:tracePt t="57253" x="5507038" y="2644775"/>
          <p14:tracePt t="57925" x="5470525" y="2644775"/>
          <p14:tracePt t="57933" x="5434013" y="2644775"/>
          <p14:tracePt t="57941" x="5351463" y="2654300"/>
          <p14:tracePt t="57949" x="5260975" y="2671763"/>
          <p14:tracePt t="57957" x="5151438" y="2671763"/>
          <p14:tracePt t="57965" x="5059363" y="2698750"/>
          <p14:tracePt t="57973" x="4922838" y="2708275"/>
          <p14:tracePt t="57981" x="4795838" y="2727325"/>
          <p14:tracePt t="57989" x="4722813" y="2735263"/>
          <p14:tracePt t="57998" x="4603750" y="2763838"/>
          <p14:tracePt t="58005" x="4530725" y="2781300"/>
          <p14:tracePt t="58014" x="4476750" y="2781300"/>
          <p14:tracePt t="58021" x="4430713" y="2790825"/>
          <p14:tracePt t="58029" x="4413250" y="2790825"/>
          <p14:tracePt t="58037" x="4384675" y="2790825"/>
          <p14:tracePt t="58045" x="4376738" y="2790825"/>
          <p14:tracePt t="58055" x="4367213" y="2790825"/>
          <p14:tracePt t="58062" x="4357688" y="2800350"/>
          <p14:tracePt t="58079" x="4340225" y="2800350"/>
          <p14:tracePt t="58087" x="4321175" y="2800350"/>
          <p14:tracePt t="58096" x="4257675" y="2817813"/>
          <p14:tracePt t="58105" x="4221163" y="2817813"/>
          <p14:tracePt t="58113" x="4148138" y="2827338"/>
          <p14:tracePt t="58118" x="4094163" y="2827338"/>
          <p14:tracePt t="58129" x="3984625" y="2844800"/>
          <p14:tracePt t="58137" x="3902075" y="2844800"/>
          <p14:tracePt t="58142" x="3792538" y="2844800"/>
          <p14:tracePt t="58162" x="3646488" y="2854325"/>
          <p14:tracePt t="58165" x="3600450" y="2854325"/>
          <p14:tracePt t="58173" x="3546475" y="2854325"/>
          <p14:tracePt t="58181" x="3527425" y="2854325"/>
          <p14:tracePt t="58189" x="3519488" y="2854325"/>
          <p14:tracePt t="58197" x="3509963" y="2854325"/>
          <p14:tracePt t="58245" x="3500438" y="2854325"/>
          <p14:tracePt t="58261" x="3473450" y="2854325"/>
          <p14:tracePt t="58269" x="3455988" y="2854325"/>
          <p14:tracePt t="58277" x="3419475" y="2854325"/>
          <p14:tracePt t="58286" x="3373438" y="2854325"/>
          <p14:tracePt t="58293" x="3317875" y="2854325"/>
          <p14:tracePt t="58301" x="3290888" y="2854325"/>
          <p14:tracePt t="58310" x="3236913" y="2854325"/>
          <p14:tracePt t="58318" x="3190875" y="2854325"/>
          <p14:tracePt t="58326" x="3154363" y="2854325"/>
          <p14:tracePt t="58333" x="3136900" y="2854325"/>
          <p14:tracePt t="58341" x="3108325" y="2854325"/>
          <p14:tracePt t="58349" x="3100388" y="2854325"/>
          <p14:tracePt t="58357" x="3090863" y="2854325"/>
          <p14:tracePt t="58654" x="3090863" y="2844800"/>
          <p14:tracePt t="58672" x="3100388" y="2836863"/>
          <p14:tracePt t="58677" x="3108325" y="2827338"/>
          <p14:tracePt t="58704" x="3117850" y="2817813"/>
          <p14:tracePt t="58710" x="3117850" y="2808288"/>
          <p14:tracePt t="58718" x="3117850" y="2800350"/>
          <p14:tracePt t="59167" x="3117850" y="2790825"/>
          <p14:tracePt t="59176" x="3117850" y="2771775"/>
          <p14:tracePt t="59191" x="3117850" y="2763838"/>
          <p14:tracePt t="59198" x="3117850" y="2754313"/>
          <p14:tracePt t="59207" x="3117850" y="2744788"/>
          <p14:tracePt t="59213" x="3117850" y="2727325"/>
          <p14:tracePt t="59221" x="3117850" y="2717800"/>
          <p14:tracePt t="59230" x="3117850" y="2690813"/>
          <p14:tracePt t="59237" x="3117850" y="2681288"/>
          <p14:tracePt t="59245" x="3117850" y="2671763"/>
          <p14:tracePt t="59253" x="3117850" y="2662238"/>
          <p14:tracePt t="59261" x="3117850" y="2644775"/>
          <p14:tracePt t="59485" x="3108325" y="2644775"/>
          <p14:tracePt t="59493" x="3100388" y="2644775"/>
          <p14:tracePt t="59509" x="3090863" y="2654300"/>
          <p14:tracePt t="59517" x="3090863" y="2662238"/>
          <p14:tracePt t="59533" x="3081338" y="2671763"/>
          <p14:tracePt t="59541" x="3081338" y="2681288"/>
          <p14:tracePt t="59557" x="3071813" y="2690813"/>
          <p14:tracePt t="59623" x="3063875" y="2690813"/>
          <p14:tracePt t="59663" x="3054350" y="2698750"/>
          <p14:tracePt t="59678" x="3044825" y="2708275"/>
          <p14:tracePt t="61775" x="3044825" y="2744788"/>
          <p14:tracePt t="62470" x="3044825" y="2735263"/>
          <p14:tracePt t="62493" x="3054350" y="2717800"/>
          <p14:tracePt t="62509" x="3054350" y="2708275"/>
          <p14:tracePt t="62541" x="3063875" y="2698750"/>
          <p14:tracePt t="62548" x="3063875" y="2690813"/>
          <p14:tracePt t="62566" x="3063875" y="2681288"/>
          <p14:tracePt t="62589" x="3063875" y="2671763"/>
          <p14:tracePt t="62597" x="3071813" y="2662238"/>
          <p14:tracePt t="62677" x="3071813" y="2654300"/>
          <p14:tracePt t="62693" x="3071813" y="2644775"/>
          <p14:tracePt t="62718" x="3071813" y="2625725"/>
          <p14:tracePt t="62728" x="3071813" y="2608263"/>
          <p14:tracePt t="62734" x="3071813" y="2598738"/>
          <p14:tracePt t="62745" x="3071813" y="2589213"/>
          <p14:tracePt t="62750" x="3071813" y="2581275"/>
          <p14:tracePt t="62761" x="3081338" y="2571750"/>
          <p14:tracePt t="62766" x="3081338" y="2562225"/>
          <p14:tracePt t="62773" x="3081338" y="2554288"/>
          <p14:tracePt t="62789" x="3081338" y="2544763"/>
          <p14:tracePt t="63311" x="3100388" y="2535238"/>
          <p14:tracePt t="63318" x="3108325" y="2535238"/>
          <p14:tracePt t="63328" x="3136900" y="2535238"/>
          <p14:tracePt t="63342" x="3154363" y="2535238"/>
          <p14:tracePt t="63350" x="3190875" y="2525713"/>
          <p14:tracePt t="63358" x="3208338" y="2508250"/>
          <p14:tracePt t="63365" x="3227388" y="2498725"/>
          <p14:tracePt t="63374" x="3236913" y="2498725"/>
          <p14:tracePt t="63382" x="3236913" y="2489200"/>
          <p14:tracePt t="63390" x="3254375" y="2481263"/>
          <p14:tracePt t="63398" x="3263900" y="2462213"/>
          <p14:tracePt t="63422" x="3273425" y="2452688"/>
          <p14:tracePt t="63638" x="3273425" y="2462213"/>
          <p14:tracePt t="63653" x="3273425" y="2471738"/>
          <p14:tracePt t="63669" x="3273425" y="2481263"/>
          <p14:tracePt t="63775" x="3273425" y="2489200"/>
          <p14:tracePt t="64445" x="3281363" y="2498725"/>
          <p14:tracePt t="64453" x="3327400" y="2498725"/>
          <p14:tracePt t="64462" x="3354388" y="2498725"/>
          <p14:tracePt t="64469" x="3400425" y="2498725"/>
          <p14:tracePt t="64477" x="3455988" y="2498725"/>
          <p14:tracePt t="64485" x="3500438" y="2489200"/>
          <p14:tracePt t="64494" x="3556000" y="2489200"/>
          <p14:tracePt t="64501" x="3609975" y="2481263"/>
          <p14:tracePt t="64510" x="3692525" y="2452688"/>
          <p14:tracePt t="64517" x="3783013" y="2452688"/>
          <p14:tracePt t="64526" x="3856038" y="2435225"/>
          <p14:tracePt t="64533" x="3938588" y="2435225"/>
          <p14:tracePt t="64542" x="4011613" y="2435225"/>
          <p14:tracePt t="64549" x="4065588" y="2425700"/>
          <p14:tracePt t="64558" x="4121150" y="2425700"/>
          <p14:tracePt t="64568" x="4202113" y="2425700"/>
          <p14:tracePt t="64574" x="4257675" y="2425700"/>
          <p14:tracePt t="64582" x="4294188" y="2425700"/>
          <p14:tracePt t="64590" x="4348163" y="2425700"/>
          <p14:tracePt t="64598" x="4394200" y="2425700"/>
          <p14:tracePt t="64606" x="4421188" y="2425700"/>
          <p14:tracePt t="64614" x="4430713" y="2425700"/>
          <p14:tracePt t="64622" x="4440238" y="2425700"/>
          <p14:tracePt t="64646" x="4457700" y="2425700"/>
          <p14:tracePt t="64669" x="4467225" y="2425700"/>
          <p14:tracePt t="64677" x="4476750" y="2425700"/>
          <p14:tracePt t="64685" x="4494213" y="2444750"/>
          <p14:tracePt t="64701" x="4503738" y="2444750"/>
          <p14:tracePt t="64711" x="4513263" y="2444750"/>
          <p14:tracePt t="64949" x="4521200" y="2471738"/>
          <p14:tracePt t="64957" x="4530725" y="2498725"/>
          <p14:tracePt t="64965" x="4540250" y="2554288"/>
          <p14:tracePt t="64973" x="4557713" y="2598738"/>
          <p14:tracePt t="64981" x="4603750" y="2681288"/>
          <p14:tracePt t="64989" x="4603750" y="2735263"/>
          <p14:tracePt t="64997" x="4630738" y="2817813"/>
          <p14:tracePt t="65005" x="4659313" y="2900363"/>
          <p14:tracePt t="65013" x="4659313" y="2954338"/>
          <p14:tracePt t="65021" x="4667250" y="2982913"/>
          <p14:tracePt t="65029" x="4676775" y="3036888"/>
          <p14:tracePt t="65037" x="4695825" y="3073400"/>
          <p14:tracePt t="65053" x="4703763" y="3082925"/>
          <p14:tracePt t="65085" x="4713288" y="3090863"/>
          <p14:tracePt t="65093" x="4722813" y="3090863"/>
          <p14:tracePt t="65102" x="4730750" y="3090863"/>
          <p14:tracePt t="65110" x="4740275" y="3090863"/>
          <p14:tracePt t="65117" x="4767263" y="3082925"/>
          <p14:tracePt t="65127" x="4776788" y="3082925"/>
          <p14:tracePt t="65133" x="4786313" y="3073400"/>
          <p14:tracePt t="65231" x="4795838" y="3063875"/>
          <p14:tracePt t="65261" x="4803775" y="3063875"/>
          <p14:tracePt t="65277" x="4813300" y="3063875"/>
          <p14:tracePt t="65285" x="4822825" y="3063875"/>
          <p14:tracePt t="65293" x="4840288" y="3063875"/>
          <p14:tracePt t="65301" x="4849813" y="3063875"/>
          <p14:tracePt t="65309" x="4868863" y="3073400"/>
          <p14:tracePt t="65317" x="4876800" y="3090863"/>
          <p14:tracePt t="65326" x="4876800" y="3127375"/>
          <p14:tracePt t="65333" x="4895850" y="3163888"/>
          <p14:tracePt t="65342" x="4905375" y="3182938"/>
          <p14:tracePt t="65349" x="4905375" y="3209925"/>
          <p14:tracePt t="65357" x="4905375" y="3228975"/>
          <p14:tracePt t="65365" x="4905375" y="3255963"/>
          <p14:tracePt t="65373" x="4905375" y="3273425"/>
          <p14:tracePt t="65381" x="4905375" y="3302000"/>
          <p14:tracePt t="65389" x="4905375" y="3309938"/>
          <p14:tracePt t="65405" x="4905375" y="3319463"/>
          <p14:tracePt t="65489" x="4905375" y="3328988"/>
          <p14:tracePt t="65493" x="4905375" y="3338513"/>
          <p14:tracePt t="65511" x="4895850" y="3346450"/>
          <p14:tracePt t="65519" x="4886325" y="3355975"/>
          <p14:tracePt t="65535" x="4876800" y="3365500"/>
          <p14:tracePt t="65545" x="4859338" y="3375025"/>
          <p14:tracePt t="65550" x="4859338" y="3382963"/>
          <p14:tracePt t="65558" x="4840288" y="3402013"/>
          <p14:tracePt t="65574" x="4832350" y="3411538"/>
          <p14:tracePt t="66118" x="4822825" y="3419475"/>
          <p14:tracePt t="66143" x="4822825" y="3429000"/>
          <p14:tracePt t="66175" x="4822825" y="3438525"/>
          <p14:tracePt t="66199" x="4822825" y="3446463"/>
          <p14:tracePt t="66224" x="4822825" y="3465513"/>
          <p14:tracePt t="66263" x="4813300" y="3482975"/>
          <p14:tracePt t="66398" x="4803775" y="3482975"/>
          <p14:tracePt t="66406" x="4803775" y="3502025"/>
          <p14:tracePt t="66414" x="4795838" y="3511550"/>
          <p14:tracePt t="66430" x="4786313" y="3519488"/>
          <p14:tracePt t="66454" x="4776788" y="3529013"/>
          <p14:tracePt t="66597" x="4767263" y="3538538"/>
          <p14:tracePt t="66614" x="4767263" y="3548063"/>
          <p14:tracePt t="66694" x="4767263" y="3556000"/>
          <p14:tracePt t="66831" x="4767263" y="3565525"/>
          <p14:tracePt t="66903" x="4767263" y="3584575"/>
          <p14:tracePt t="67118" x="4759325" y="3592513"/>
          <p14:tracePt t="67127" x="4749800" y="3602038"/>
          <p14:tracePt t="67254" x="4749800" y="3611563"/>
          <p14:tracePt t="67549" x="4749800" y="3621088"/>
          <p14:tracePt t="67918" x="4749800" y="3629025"/>
          <p14:tracePt t="68152" x="4749800" y="3638550"/>
          <p14:tracePt t="68894" x="4749800" y="3648075"/>
          <p14:tracePt t="68903" x="4740275" y="3657600"/>
          <p14:tracePt t="68918" x="4740275" y="3665538"/>
          <p14:tracePt t="68934" x="4730750" y="3665538"/>
          <p14:tracePt t="68966" x="4730750" y="3675063"/>
          <p14:tracePt t="69334" x="4730750" y="3684588"/>
          <p14:tracePt t="69373" x="4722813" y="3694113"/>
          <p14:tracePt t="70076" x="4722813" y="3702050"/>
          <p14:tracePt t="70150" x="4722813" y="3711575"/>
          <p14:tracePt t="70577" x="4722813" y="3721100"/>
          <p14:tracePt t="72192" x="4703763" y="3730625"/>
          <p14:tracePt t="72310" x="4686300" y="3730625"/>
          <p14:tracePt t="72342" x="4686300" y="3721100"/>
          <p14:tracePt t="72359" x="4686300" y="3711575"/>
          <p14:tracePt t="72374" x="4686300" y="3702050"/>
          <p14:tracePt t="72414" x="4686300" y="3684588"/>
          <p14:tracePt t="72424" x="4686300" y="3675063"/>
          <p14:tracePt t="72441" x="4686300" y="3665538"/>
          <p14:tracePt t="72446" x="4686300" y="3648075"/>
          <p14:tracePt t="72455" x="4686300" y="3629025"/>
          <p14:tracePt t="72464" x="4686300" y="3602038"/>
          <p14:tracePt t="72469" x="4686300" y="3584575"/>
          <p14:tracePt t="72477" x="4686300" y="3538538"/>
          <p14:tracePt t="72486" x="4659313" y="3482975"/>
          <p14:tracePt t="72492" x="4659313" y="3465513"/>
          <p14:tracePt t="72501" x="4659313" y="3411538"/>
          <p14:tracePt t="72508" x="4649788" y="3355975"/>
          <p14:tracePt t="72517" x="4649788" y="3292475"/>
          <p14:tracePt t="72524" x="4630738" y="3219450"/>
          <p14:tracePt t="72533" x="4622800" y="3163888"/>
          <p14:tracePt t="72541" x="4622800" y="3119438"/>
          <p14:tracePt t="72549" x="4594225" y="3046413"/>
          <p14:tracePt t="72558" x="4594225" y="3009900"/>
          <p14:tracePt t="72565" x="4586288" y="2963863"/>
          <p14:tracePt t="72573" x="4576763" y="2936875"/>
          <p14:tracePt t="72581" x="4567238" y="2917825"/>
          <p14:tracePt t="72589" x="4567238" y="2909888"/>
          <p14:tracePt t="72596" x="4549775" y="2890838"/>
          <p14:tracePt t="72638" x="4540250" y="2881313"/>
          <p14:tracePt t="72654" x="4521200" y="2881313"/>
          <p14:tracePt t="72663" x="4484688" y="2881313"/>
          <p14:tracePt t="72669" x="4457700" y="2890838"/>
          <p14:tracePt t="72677" x="4430713" y="2900363"/>
          <p14:tracePt t="72684" x="4413250" y="2900363"/>
          <p14:tracePt t="72693" x="4394200" y="2900363"/>
          <p14:tracePt t="72701" x="4376738" y="2900363"/>
          <p14:tracePt t="72709" x="4367213" y="2900363"/>
          <p14:tracePt t="72717" x="4357688" y="2900363"/>
          <p14:tracePt t="72903" x="4340225" y="2927350"/>
          <p14:tracePt t="72910" x="4340225" y="2936875"/>
          <p14:tracePt t="72916" x="4330700" y="2946400"/>
          <p14:tracePt t="72926" x="4311650" y="2963863"/>
          <p14:tracePt t="72933" x="4303713" y="2973388"/>
          <p14:tracePt t="72941" x="4284663" y="2990850"/>
          <p14:tracePt t="72949" x="4267200" y="3009900"/>
          <p14:tracePt t="72958" x="4221163" y="3054350"/>
          <p14:tracePt t="72965" x="4211638" y="3082925"/>
          <p14:tracePt t="72973" x="4202113" y="3119438"/>
          <p14:tracePt t="72981" x="4175125" y="3136900"/>
          <p14:tracePt t="72989" x="4157663" y="3163888"/>
          <p14:tracePt t="72998" x="4111625" y="3200400"/>
          <p14:tracePt t="73005" x="4065588" y="3246438"/>
          <p14:tracePt t="73013" x="4029075" y="3282950"/>
          <p14:tracePt t="73021" x="3984625" y="3328988"/>
          <p14:tracePt t="73029" x="3948113" y="3392488"/>
          <p14:tracePt t="73039" x="3875088" y="3492500"/>
          <p14:tracePt t="73045" x="3846513" y="3556000"/>
          <p14:tracePt t="73054" x="3810000" y="3621088"/>
          <p14:tracePt t="73061" x="3792538" y="3665538"/>
          <p14:tracePt t="73101" x="3783013" y="3675063"/>
          <p14:tracePt t="73125" x="3775075" y="3694113"/>
          <p14:tracePt t="73192" x="3765550" y="3694113"/>
          <p14:tracePt t="73200" x="3765550" y="3684588"/>
          <p14:tracePt t="73206" x="3765550" y="3675063"/>
          <p14:tracePt t="73217" x="3775075" y="3657600"/>
          <p14:tracePt t="73231" x="3792538" y="3648075"/>
          <p14:tracePt t="73236" x="3802063" y="3638550"/>
          <p14:tracePt t="73246" x="3810000" y="3629025"/>
          <p14:tracePt t="73358" x="3856038" y="3602038"/>
          <p14:tracePt t="73367" x="3902075" y="3575050"/>
          <p14:tracePt t="73375" x="3984625" y="3519488"/>
          <p14:tracePt t="73383" x="3992563" y="3511550"/>
          <p14:tracePt t="73391" x="4002088" y="3502025"/>
          <p14:tracePt t="73437" x="3865563" y="3465513"/>
          <p14:tracePt t="73445" x="3683000" y="3446463"/>
          <p14:tracePt t="73453" x="3500438" y="3402013"/>
          <p14:tracePt t="73461" x="3373438" y="3355975"/>
          <p14:tracePt t="73469" x="3273425" y="3319463"/>
          <p14:tracePt t="73477" x="3254375" y="3302000"/>
          <p14:tracePt t="73535" x="3263900" y="3292475"/>
          <p14:tracePt t="73543" x="3363913" y="3292475"/>
          <p14:tracePt t="73550" x="3509963" y="3328988"/>
          <p14:tracePt t="73561" x="3619500" y="3355975"/>
          <p14:tracePt t="73567" x="3792538" y="3411538"/>
          <p14:tracePt t="73577" x="3902075" y="3429000"/>
          <p14:tracePt t="73582" x="3984625" y="3465513"/>
          <p14:tracePt t="73589" x="4002088" y="3465513"/>
          <p14:tracePt t="73621" x="4011613" y="3419475"/>
          <p14:tracePt t="73629" x="4011613" y="3346450"/>
          <p14:tracePt t="73637" x="3992563" y="3282950"/>
          <p14:tracePt t="73645" x="3992563" y="3273425"/>
          <p14:tracePt t="73653" x="3992563" y="3255963"/>
          <p14:tracePt t="73761" x="3992563" y="3273425"/>
          <p14:tracePt t="73767" x="3984625" y="3292475"/>
          <p14:tracePt t="73776" x="3984625" y="3302000"/>
          <p14:tracePt t="73784" x="3975100" y="3328988"/>
          <p14:tracePt t="73797" x="3975100" y="3338513"/>
          <p14:tracePt t="73799" x="3975100" y="3346450"/>
          <p14:tracePt t="73814" x="3975100" y="3365500"/>
          <p14:tracePt t="73991" x="3975100" y="3346450"/>
          <p14:tracePt t="73999" x="3975100" y="3328988"/>
          <p14:tracePt t="74007" x="3975100" y="3302000"/>
          <p14:tracePt t="74015" x="3975100" y="3282950"/>
          <p14:tracePt t="74022" x="3975100" y="3273425"/>
          <p14:tracePt t="74030" x="3975100" y="3255963"/>
          <p14:tracePt t="74039" x="3965575" y="3236913"/>
          <p14:tracePt t="74062" x="3956050" y="3228975"/>
          <p14:tracePt t="74102" x="3948113" y="3209925"/>
          <p14:tracePt t="74111" x="3938588" y="3209925"/>
          <p14:tracePt t="74118" x="3919538" y="3192463"/>
          <p14:tracePt t="74127" x="3911600" y="3182938"/>
          <p14:tracePt t="74132" x="3902075" y="3163888"/>
          <p14:tracePt t="74142" x="3883025" y="3146425"/>
          <p14:tracePt t="74159" x="3829050" y="3090863"/>
          <p14:tracePt t="74165" x="3819525" y="3073400"/>
          <p14:tracePt t="74173" x="3802063" y="3046413"/>
          <p14:tracePt t="74181" x="3792538" y="3036888"/>
          <p14:tracePt t="74192" x="3775075" y="3009900"/>
          <p14:tracePt t="74197" x="3775075" y="3000375"/>
          <p14:tracePt t="74213" x="3765550" y="2982913"/>
          <p14:tracePt t="74221" x="3738563" y="2963863"/>
          <p14:tracePt t="74237" x="3719513" y="2946400"/>
          <p14:tracePt t="74245" x="3692525" y="2927350"/>
          <p14:tracePt t="74253" x="3683000" y="2917825"/>
          <p14:tracePt t="74269" x="3656013" y="2909888"/>
          <p14:tracePt t="74277" x="3636963" y="2900363"/>
          <p14:tracePt t="74285" x="3609975" y="2900363"/>
          <p14:tracePt t="74293" x="3600450" y="2900363"/>
          <p14:tracePt t="74303" x="3582988" y="2900363"/>
          <p14:tracePt t="74313" x="3563938" y="2900363"/>
          <p14:tracePt t="74318" x="3546475" y="2890838"/>
          <p14:tracePt t="74328" x="3536950" y="2881313"/>
          <p14:tracePt t="74367" x="3527425" y="2881313"/>
          <p14:tracePt t="74383" x="3509963" y="2873375"/>
          <p14:tracePt t="74394" x="3500438" y="2863850"/>
          <p14:tracePt t="74399" x="3482975" y="2863850"/>
          <p14:tracePt t="74406" x="3473450" y="2854325"/>
          <p14:tracePt t="74413" x="3455988" y="2836863"/>
          <p14:tracePt t="74421" x="3446463" y="2836863"/>
          <p14:tracePt t="74453" x="3436938" y="2827338"/>
          <p14:tracePt t="74495" x="3427413" y="2808288"/>
          <p14:tracePt t="74510" x="3419475" y="2790825"/>
          <p14:tracePt t="74534" x="3419475" y="2781300"/>
          <p14:tracePt t="74544" x="3419475" y="2763838"/>
          <p14:tracePt t="74550" x="3419475" y="2754313"/>
          <p14:tracePt t="74560" x="3419475" y="2735263"/>
          <p14:tracePt t="74592" x="3419475" y="2717800"/>
          <p14:tracePt t="74597" x="3409950" y="2717800"/>
          <p14:tracePt t="75022" x="3390900" y="2727325"/>
          <p14:tracePt t="75030" x="3382963" y="2727325"/>
          <p14:tracePt t="75039" x="3382963" y="2735263"/>
          <p14:tracePt t="75045" x="3373438" y="2744788"/>
          <p14:tracePt t="75061" x="3363913" y="2763838"/>
          <p14:tracePt t="75069" x="3346450" y="2771775"/>
          <p14:tracePt t="75093" x="3336925" y="2781300"/>
          <p14:tracePt t="75101" x="3327400" y="2790825"/>
          <p14:tracePt t="75209" x="3317875" y="2790825"/>
          <p14:tracePt t="75222" x="3309938" y="2771775"/>
          <p14:tracePt t="75245" x="3300413" y="2763838"/>
          <p14:tracePt t="75386" x="3300413" y="2754313"/>
          <p14:tracePt t="75388" x="3290888" y="2744788"/>
          <p14:tracePt t="75405" x="3263900" y="2717800"/>
          <p14:tracePt t="75413" x="3254375" y="2708275"/>
          <p14:tracePt t="75421" x="3244850" y="2708275"/>
          <p14:tracePt t="75429" x="3217863" y="2681288"/>
          <p14:tracePt t="75437" x="3208338" y="2671763"/>
          <p14:tracePt t="75445" x="3200400" y="2644775"/>
          <p14:tracePt t="75453" x="3190875" y="2625725"/>
          <p14:tracePt t="75461" x="3171825" y="2608263"/>
          <p14:tracePt t="75469" x="3144838" y="2571750"/>
          <p14:tracePt t="75479" x="3127375" y="2571750"/>
          <p14:tracePt t="75485" x="3117850" y="2562225"/>
          <p14:tracePt t="75495" x="3108325" y="2554288"/>
          <p14:tracePt t="75776" x="3100388" y="2554288"/>
          <p14:tracePt t="75934" x="3090863" y="2554288"/>
          <p14:tracePt t="75943" x="3081338" y="2554288"/>
          <p14:tracePt t="75983" x="3081338" y="2562225"/>
          <p14:tracePt t="75991" x="3081338" y="2571750"/>
          <p14:tracePt t="76006" x="3071813" y="2581275"/>
          <p14:tracePt t="76230" x="3063875" y="2608263"/>
          <p14:tracePt t="76246" x="3063875" y="2617788"/>
          <p14:tracePt t="76262" x="3054350" y="2625725"/>
          <p14:tracePt t="77389" x="3044825" y="2625725"/>
          <p14:tracePt t="77421" x="3035300" y="2625725"/>
          <p14:tracePt t="77445" x="3027363" y="2635250"/>
          <p14:tracePt t="77453" x="3027363" y="2644775"/>
          <p14:tracePt t="78302" x="3027363" y="2654300"/>
          <p14:tracePt t="78312" x="3027363" y="2662238"/>
          <p14:tracePt t="78318" x="3027363" y="2671763"/>
          <p14:tracePt t="78326" x="3027363" y="2681288"/>
          <p14:tracePt t="78615" x="3027363" y="2690813"/>
          <p14:tracePt t="78830" x="3035300" y="2690813"/>
          <p14:tracePt t="78840" x="3054350" y="2690813"/>
          <p14:tracePt t="78846" x="3071813" y="2690813"/>
          <p14:tracePt t="78854" x="3090863" y="2690813"/>
          <p14:tracePt t="78862" x="3100388" y="2690813"/>
          <p14:tracePt t="78873" x="3117850" y="2690813"/>
          <p14:tracePt t="78878" x="3163888" y="2690813"/>
          <p14:tracePt t="78887" x="3181350" y="2690813"/>
          <p14:tracePt t="78895" x="3208338" y="2690813"/>
          <p14:tracePt t="78903" x="3227388" y="2690813"/>
          <p14:tracePt t="78909" x="3273425" y="2690813"/>
          <p14:tracePt t="78918" x="3309938" y="2690813"/>
          <p14:tracePt t="78927" x="3363913" y="2690813"/>
          <p14:tracePt t="78934" x="3436938" y="2690813"/>
          <p14:tracePt t="78942" x="3490913" y="2690813"/>
          <p14:tracePt t="78949" x="3582988" y="2690813"/>
          <p14:tracePt t="78959" x="3702050" y="2690813"/>
          <p14:tracePt t="78966" x="3775075" y="2690813"/>
          <p14:tracePt t="78975" x="3902075" y="2690813"/>
          <p14:tracePt t="78982" x="3975100" y="2690813"/>
          <p14:tracePt t="78990" x="4102100" y="2690813"/>
          <p14:tracePt t="78998" x="4194175" y="2690813"/>
          <p14:tracePt t="79006" x="4303713" y="2690813"/>
          <p14:tracePt t="79014" x="4394200" y="2690813"/>
          <p14:tracePt t="79021" x="4467225" y="2681288"/>
          <p14:tracePt t="79030" x="4549775" y="2662238"/>
          <p14:tracePt t="79038" x="4603750" y="2662238"/>
          <p14:tracePt t="79046" x="4649788" y="2654300"/>
          <p14:tracePt t="79054" x="4686300" y="2654300"/>
          <p14:tracePt t="79062" x="4703763" y="2654300"/>
          <p14:tracePt t="79070" x="4722813" y="2635250"/>
          <p14:tracePt t="79077" x="4730750" y="2635250"/>
          <p14:tracePt t="79146" x="4749800" y="2635250"/>
          <p14:tracePt t="79151" x="4759325" y="2635250"/>
          <p14:tracePt t="79158" x="4767263" y="2635250"/>
          <p14:tracePt t="79165" x="4786313" y="2635250"/>
          <p14:tracePt t="79174" x="4840288" y="2635250"/>
          <p14:tracePt t="79181" x="4876800" y="2635250"/>
          <p14:tracePt t="79189" x="4959350" y="2635250"/>
          <p14:tracePt t="79197" x="5014913" y="2635250"/>
          <p14:tracePt t="79205" x="5086350" y="2635250"/>
          <p14:tracePt t="79213" x="5159375" y="2635250"/>
          <p14:tracePt t="79221" x="5268913" y="2635250"/>
          <p14:tracePt t="79229" x="5334000" y="2635250"/>
          <p14:tracePt t="79238" x="5405438" y="2635250"/>
          <p14:tracePt t="79245" x="5461000" y="2625725"/>
          <p14:tracePt t="79255" x="5487988" y="2617788"/>
          <p14:tracePt t="79261" x="5497513" y="2617788"/>
          <p14:tracePt t="79270" x="5507038" y="2617788"/>
          <p14:tracePt t="79277" x="5514975" y="2608263"/>
          <p14:tracePt t="79293" x="5514975" y="2598738"/>
          <p14:tracePt t="79607" x="5507038" y="2617788"/>
          <p14:tracePt t="79630" x="5497513" y="2625725"/>
          <p14:tracePt t="79639" x="5497513" y="2635250"/>
          <p14:tracePt t="79658" x="5478463" y="2662238"/>
          <p14:tracePt t="79664" x="5470525" y="2681288"/>
          <p14:tracePt t="79671" x="5470525" y="2698750"/>
          <p14:tracePt t="79679" x="5451475" y="2717800"/>
          <p14:tracePt t="79694" x="5451475" y="2727325"/>
          <p14:tracePt t="79703" x="5451475" y="2744788"/>
          <p14:tracePt t="79709" x="5451475" y="2754313"/>
          <p14:tracePt t="79791" x="5434013" y="2763838"/>
          <p14:tracePt t="79798" x="5387975" y="2763838"/>
          <p14:tracePt t="79807" x="5360988" y="2744788"/>
          <p14:tracePt t="79814" x="5305425" y="2735263"/>
          <p14:tracePt t="79822" x="5241925" y="2735263"/>
          <p14:tracePt t="79830" x="5205413" y="2727325"/>
          <p14:tracePt t="79838" x="5159375" y="2708275"/>
          <p14:tracePt t="79846" x="5114925" y="2690813"/>
          <p14:tracePt t="79854" x="5095875" y="2681288"/>
          <p14:tracePt t="79862" x="5059363" y="2681288"/>
          <p14:tracePt t="79869" x="5041900" y="2671763"/>
          <p14:tracePt t="79878" x="4995863" y="2654300"/>
          <p14:tracePt t="79885" x="4968875" y="2644775"/>
          <p14:tracePt t="79895" x="4959350" y="2644775"/>
          <p14:tracePt t="79903" x="4941888" y="2644775"/>
          <p14:tracePt t="79909" x="4913313" y="2644775"/>
          <p14:tracePt t="79917" x="4868863" y="2644775"/>
          <p14:tracePt t="79925" x="4840288" y="2644775"/>
          <p14:tracePt t="79933" x="4767263" y="2644775"/>
          <p14:tracePt t="79941" x="4676775" y="2644775"/>
          <p14:tracePt t="79950" x="4603750" y="2644775"/>
          <p14:tracePt t="79961" x="4494213" y="2644775"/>
          <p14:tracePt t="79967" x="4403725" y="2644775"/>
          <p14:tracePt t="79977" x="4275138" y="2644775"/>
          <p14:tracePt t="79988" x="4057650" y="2644775"/>
          <p14:tracePt t="79997" x="3948113" y="2644775"/>
          <p14:tracePt t="80005" x="3875088" y="2625725"/>
          <p14:tracePt t="80012" x="3829050" y="2617788"/>
          <p14:tracePt t="80021" x="3810000" y="2617788"/>
          <p14:tracePt t="80029" x="3792538" y="2598738"/>
          <p14:tracePt t="80119" x="3783013" y="2589213"/>
          <p14:tracePt t="80128" x="3765550" y="2581275"/>
          <p14:tracePt t="80134" x="3756025" y="2581275"/>
          <p14:tracePt t="80145" x="3738563" y="2581275"/>
          <p14:tracePt t="80161" x="3719513" y="2581275"/>
          <p14:tracePt t="80166" x="3673475" y="2581275"/>
          <p14:tracePt t="80175" x="3646488" y="2581275"/>
          <p14:tracePt t="80182" x="3592513" y="2581275"/>
          <p14:tracePt t="80190" x="3536950" y="2581275"/>
          <p14:tracePt t="80198" x="3482975" y="2581275"/>
          <p14:tracePt t="80204" x="3427413" y="2581275"/>
          <p14:tracePt t="80213" x="3390900" y="2581275"/>
          <p14:tracePt t="80221" x="3336925" y="2581275"/>
          <p14:tracePt t="80229" x="3309938" y="2581275"/>
          <p14:tracePt t="80237" x="3290888" y="2571750"/>
          <p14:tracePt t="80261" x="3273425" y="2571750"/>
          <p14:tracePt t="80391" x="3263900" y="2571750"/>
          <p14:tracePt t="80396" x="3254375" y="2571750"/>
          <p14:tracePt t="80413" x="3236913" y="2571750"/>
          <p14:tracePt t="80437" x="3227388" y="2571750"/>
          <p14:tracePt t="80445" x="3208338" y="2571750"/>
          <p14:tracePt t="80549" x="3190875" y="2571750"/>
          <p14:tracePt t="80557" x="3171825" y="2562225"/>
          <p14:tracePt t="80565" x="3154363" y="2544763"/>
          <p14:tracePt t="80573" x="3144838" y="2544763"/>
          <p14:tracePt t="80581" x="3136900" y="2544763"/>
          <p14:tracePt t="80589" x="3117850" y="2535238"/>
          <p14:tracePt t="80646" x="3117850" y="2517775"/>
          <p14:tracePt t="80663" x="3117850" y="2508250"/>
          <p14:tracePt t="80719" x="3117850" y="2489200"/>
          <p14:tracePt t="80735" x="3127375" y="2489200"/>
          <p14:tracePt t="80744" x="3136900" y="2489200"/>
          <p14:tracePt t="80749" x="3163888" y="2489200"/>
          <p14:tracePt t="80766" x="3171825" y="2489200"/>
          <p14:tracePt t="80790" x="3181350" y="2489200"/>
          <p14:tracePt t="80822" x="3190875" y="2489200"/>
          <p14:tracePt t="80846" x="3190875" y="2498725"/>
          <p14:tracePt t="80854" x="3190875" y="2508250"/>
          <p14:tracePt t="80862" x="3190875" y="2517775"/>
          <p14:tracePt t="80878" x="3190875" y="2535238"/>
          <p14:tracePt t="80886" x="3190875" y="2544763"/>
          <p14:tracePt t="80910" x="3171825" y="2562225"/>
          <p14:tracePt t="80927" x="3154363" y="2581275"/>
          <p14:tracePt t="80950" x="3144838" y="2589213"/>
          <p14:tracePt t="81038" x="3136900" y="2589213"/>
          <p14:tracePt t="81055" x="3127375" y="2581275"/>
          <p14:tracePt t="81071" x="3117850" y="2571750"/>
          <p14:tracePt t="81087" x="3108325" y="2554288"/>
          <p14:tracePt t="81119" x="3090863" y="2535238"/>
          <p14:tracePt t="81125" x="3081338" y="2525713"/>
          <p14:tracePt t="81142" x="3081338" y="2517775"/>
          <p14:tracePt t="81157" x="3081338" y="2508250"/>
          <p14:tracePt t="81214" x="3081338" y="2498725"/>
          <p14:tracePt t="81230" x="3081338" y="2489200"/>
          <p14:tracePt t="81246" x="3090863" y="2489200"/>
          <p14:tracePt t="81327" x="3100388" y="2489200"/>
          <p14:tracePt t="81334" x="3100388" y="2498725"/>
          <p14:tracePt t="81360" x="3100388" y="2508250"/>
          <p14:tracePt t="81367" x="3090863" y="2517775"/>
          <p14:tracePt t="81378" x="3071813" y="2525713"/>
          <p14:tracePt t="81382" x="3063875" y="2525713"/>
          <p14:tracePt t="81391" x="3035300" y="2525713"/>
          <p14:tracePt t="81409" x="3017838" y="2535238"/>
          <p14:tracePt t="81444" x="3008313" y="2544763"/>
          <p14:tracePt t="81662" x="3035300" y="2544763"/>
          <p14:tracePt t="81670" x="3090863" y="2544763"/>
          <p14:tracePt t="81678" x="3163888" y="2544763"/>
          <p14:tracePt t="81685" x="3281363" y="2544763"/>
          <p14:tracePt t="81693" x="3373438" y="2544763"/>
          <p14:tracePt t="81701" x="3446463" y="2544763"/>
          <p14:tracePt t="81709" x="3556000" y="2544763"/>
          <p14:tracePt t="81717" x="3609975" y="2544763"/>
          <p14:tracePt t="81725" x="3683000" y="2544763"/>
          <p14:tracePt t="81733" x="3738563" y="2544763"/>
          <p14:tracePt t="81740" x="3792538" y="2544763"/>
          <p14:tracePt t="81749" x="3838575" y="2544763"/>
          <p14:tracePt t="81757" x="3883025" y="2535238"/>
          <p14:tracePt t="81765" x="3929063" y="2508250"/>
          <p14:tracePt t="81774" x="3975100" y="2489200"/>
          <p14:tracePt t="81781" x="4011613" y="2471738"/>
          <p14:tracePt t="81790" x="4075113" y="2462213"/>
          <p14:tracePt t="81796" x="4138613" y="2435225"/>
          <p14:tracePt t="81805" x="4194175" y="2435225"/>
          <p14:tracePt t="81813" x="4248150" y="2435225"/>
          <p14:tracePt t="81821" x="4340225" y="2425700"/>
          <p14:tracePt t="81829" x="4430713" y="2425700"/>
          <p14:tracePt t="81837" x="4513263" y="2425700"/>
          <p14:tracePt t="81846" x="4586288" y="2425700"/>
          <p14:tracePt t="81853" x="4640263" y="2425700"/>
          <p14:tracePt t="81861" x="4676775" y="2425700"/>
          <p14:tracePt t="81869" x="4713288" y="2425700"/>
          <p14:tracePt t="81950" x="4722813" y="2425700"/>
          <p14:tracePt t="81959" x="4749800" y="2425700"/>
          <p14:tracePt t="81964" x="4767263" y="2425700"/>
          <p14:tracePt t="81973" x="4813300" y="2425700"/>
          <p14:tracePt t="81981" x="4849813" y="2425700"/>
          <p14:tracePt t="81989" x="4876800" y="2425700"/>
          <p14:tracePt t="81997" x="4922838" y="2425700"/>
          <p14:tracePt t="82005" x="4978400" y="2425700"/>
          <p14:tracePt t="82013" x="5022850" y="2435225"/>
          <p14:tracePt t="82021" x="5059363" y="2435225"/>
          <p14:tracePt t="82029" x="5086350" y="2435225"/>
          <p14:tracePt t="82037" x="5105400" y="2444750"/>
          <p14:tracePt t="82045" x="5122863" y="2444750"/>
          <p14:tracePt t="82183" x="5151438" y="2444750"/>
          <p14:tracePt t="82191" x="5159375" y="2452688"/>
          <p14:tracePt t="82198" x="5187950" y="2481263"/>
          <p14:tracePt t="82207" x="5224463" y="2489200"/>
          <p14:tracePt t="82214" x="5251450" y="2498725"/>
          <p14:tracePt t="82222" x="5297488" y="2525713"/>
          <p14:tracePt t="82230" x="5334000" y="2535238"/>
          <p14:tracePt t="82238" x="5360988" y="2535238"/>
          <p14:tracePt t="82246" x="5387975" y="2544763"/>
          <p14:tracePt t="82253" x="5414963" y="2544763"/>
          <p14:tracePt t="82439" x="5424488" y="2554288"/>
          <p14:tracePt t="82447" x="5424488" y="2562225"/>
          <p14:tracePt t="82455" x="5424488" y="2571750"/>
          <p14:tracePt t="82471" x="5424488" y="2581275"/>
          <p14:tracePt t="82479" x="5424488" y="2598738"/>
          <p14:tracePt t="82497" x="5424488" y="2608263"/>
          <p14:tracePt t="82502" x="5424488" y="2625725"/>
          <p14:tracePt t="82511" x="5434013" y="2654300"/>
          <p14:tracePt t="82519" x="5434013" y="2662238"/>
          <p14:tracePt t="82528" x="5434013" y="2681288"/>
          <p14:tracePt t="82535" x="5434013" y="2698750"/>
          <p14:tracePt t="82543" x="5434013" y="2717800"/>
          <p14:tracePt t="82550" x="5434013" y="2744788"/>
          <p14:tracePt t="82561" x="5434013" y="2800350"/>
          <p14:tracePt t="82567" x="5434013" y="2836863"/>
          <p14:tracePt t="82577" x="5434013" y="2873375"/>
          <p14:tracePt t="82583" x="5434013" y="2909888"/>
          <p14:tracePt t="82593" x="5434013" y="2963863"/>
          <p14:tracePt t="82598" x="5434013" y="3009900"/>
          <p14:tracePt t="82606" x="5434013" y="3063875"/>
          <p14:tracePt t="82614" x="5434013" y="3100388"/>
          <p14:tracePt t="82622" x="5434013" y="3127375"/>
          <p14:tracePt t="82630" x="5434013" y="3173413"/>
          <p14:tracePt t="82638" x="5434013" y="3209925"/>
          <p14:tracePt t="82646" x="5434013" y="3228975"/>
          <p14:tracePt t="82652" x="5434013" y="3273425"/>
          <p14:tracePt t="82662" x="5434013" y="3309938"/>
          <p14:tracePt t="82669" x="5434013" y="3328988"/>
          <p14:tracePt t="82677" x="5434013" y="3382963"/>
          <p14:tracePt t="82685" x="5434013" y="3429000"/>
          <p14:tracePt t="82693" x="5434013" y="3465513"/>
          <p14:tracePt t="82701" x="5434013" y="3538538"/>
          <p14:tracePt t="82710" x="5434013" y="3592513"/>
          <p14:tracePt t="82719" x="5434013" y="3629025"/>
          <p14:tracePt t="82728" x="5434013" y="3684588"/>
          <p14:tracePt t="82734" x="5441950" y="3748088"/>
          <p14:tracePt t="82746" x="5441950" y="3767138"/>
          <p14:tracePt t="82749" x="5441950" y="3803650"/>
          <p14:tracePt t="82758" x="5461000" y="3848100"/>
          <p14:tracePt t="82765" x="5461000" y="3867150"/>
          <p14:tracePt t="82775" x="5470525" y="3894138"/>
          <p14:tracePt t="82781" x="5470525" y="3911600"/>
          <p14:tracePt t="82791" x="5470525" y="3930650"/>
          <p14:tracePt t="82797" x="5470525" y="3948113"/>
          <p14:tracePt t="82808" x="5470525" y="3957638"/>
          <p14:tracePt t="82813" x="5470525" y="3976688"/>
          <p14:tracePt t="82821" x="5470525" y="3994150"/>
          <p14:tracePt t="82829" x="5478463" y="4013200"/>
          <p14:tracePt t="82837" x="5478463" y="4030663"/>
          <p14:tracePt t="82845" x="5478463" y="4040188"/>
          <p14:tracePt t="82853" x="5478463" y="4076700"/>
          <p14:tracePt t="82869" x="5478463" y="4103688"/>
          <p14:tracePt t="82877" x="5478463" y="4113213"/>
          <p14:tracePt t="82885" x="5478463" y="4130675"/>
          <p14:tracePt t="82893" x="5478463" y="4149725"/>
          <p14:tracePt t="82901" x="5478463" y="4159250"/>
          <p14:tracePt t="82909" x="5478463" y="4176713"/>
          <p14:tracePt t="82917" x="5478463" y="4203700"/>
          <p14:tracePt t="82925" x="5478463" y="4213225"/>
          <p14:tracePt t="82935" x="5478463" y="4240213"/>
          <p14:tracePt t="82940" x="5478463" y="4249738"/>
          <p14:tracePt t="82949" x="5478463" y="4286250"/>
          <p14:tracePt t="82957" x="5478463" y="4303713"/>
          <p14:tracePt t="82965" x="5478463" y="4332288"/>
          <p14:tracePt t="82974" x="5478463" y="4349750"/>
          <p14:tracePt t="82981" x="5478463" y="4359275"/>
          <p14:tracePt t="82989" x="5478463" y="4376738"/>
          <p14:tracePt t="82997" x="5478463" y="4386263"/>
          <p14:tracePt t="83005" x="5478463" y="4413250"/>
          <p14:tracePt t="83013" x="5478463" y="4422775"/>
          <p14:tracePt t="83021" x="5478463" y="4432300"/>
          <p14:tracePt t="83037" x="5478463" y="4441825"/>
          <p14:tracePt t="83053" x="5478463" y="4459288"/>
          <p14:tracePt t="83078" x="5478463" y="4468813"/>
          <p14:tracePt t="83086" x="5478463" y="4478338"/>
          <p14:tracePt t="83095" x="5478463" y="4495800"/>
          <p14:tracePt t="83101" x="5470525" y="4522788"/>
          <p14:tracePt t="83118" x="5461000" y="4559300"/>
          <p14:tracePt t="83136" x="5451475" y="4595813"/>
          <p14:tracePt t="83142" x="5441950" y="4624388"/>
          <p14:tracePt t="83151" x="5424488" y="4641850"/>
          <p14:tracePt t="83159" x="5424488" y="4660900"/>
          <p14:tracePt t="83165" x="5414963" y="4697413"/>
          <p14:tracePt t="83174" x="5414963" y="4705350"/>
          <p14:tracePt t="83182" x="5414963" y="4714875"/>
          <p14:tracePt t="83189" x="5405438" y="4741863"/>
          <p14:tracePt t="83327" x="5397500" y="4751388"/>
          <p14:tracePt t="83343" x="5387975" y="4751388"/>
          <p14:tracePt t="83359" x="5378450" y="4751388"/>
          <p14:tracePt t="83374" x="5360988" y="4741863"/>
          <p14:tracePt t="83390" x="5334000" y="4741863"/>
          <p14:tracePt t="83400" x="5305425" y="4732338"/>
          <p14:tracePt t="83408" x="5287963" y="4732338"/>
          <p14:tracePt t="83415" x="5268913" y="4732338"/>
          <p14:tracePt t="83423" x="5232400" y="4732338"/>
          <p14:tracePt t="83431" x="5187950" y="4732338"/>
          <p14:tracePt t="83442" x="5132388" y="4732338"/>
          <p14:tracePt t="83446" x="5059363" y="4732338"/>
          <p14:tracePt t="83453" x="4986338" y="4732338"/>
          <p14:tracePt t="83462" x="4859338" y="4732338"/>
          <p14:tracePt t="83470" x="4730750" y="4732338"/>
          <p14:tracePt t="83478" x="4622800" y="4732338"/>
          <p14:tracePt t="83486" x="4513263" y="4732338"/>
          <p14:tracePt t="83494" x="4384675" y="4732338"/>
          <p14:tracePt t="83502" x="4294188" y="4732338"/>
          <p14:tracePt t="83510" x="4165600" y="4732338"/>
          <p14:tracePt t="83518" x="4094163" y="4732338"/>
          <p14:tracePt t="83525" x="3992563" y="4732338"/>
          <p14:tracePt t="83534" x="3938588" y="4714875"/>
          <p14:tracePt t="83542" x="3892550" y="4697413"/>
          <p14:tracePt t="83550" x="3865563" y="4697413"/>
          <p14:tracePt t="83559" x="3819525" y="4687888"/>
          <p14:tracePt t="83575" x="3810000" y="4687888"/>
          <p14:tracePt t="83582" x="3792538" y="4687888"/>
          <p14:tracePt t="83591" x="3783013" y="4687888"/>
          <p14:tracePt t="83606" x="3765550" y="4687888"/>
          <p14:tracePt t="83614" x="3738563" y="4687888"/>
          <p14:tracePt t="83622" x="3692525" y="4687888"/>
          <p14:tracePt t="83630" x="3636963" y="4687888"/>
          <p14:tracePt t="83639" x="3582988" y="4687888"/>
          <p14:tracePt t="83645" x="3509963" y="4668838"/>
          <p14:tracePt t="83653" x="3446463" y="4660900"/>
          <p14:tracePt t="83661" x="3390900" y="4660900"/>
          <p14:tracePt t="83669" x="3317875" y="4660900"/>
          <p14:tracePt t="83677" x="3244850" y="4660900"/>
          <p14:tracePt t="83685" x="3181350" y="4632325"/>
          <p14:tracePt t="83693" x="3117850" y="4624388"/>
          <p14:tracePt t="83701" x="3063875" y="4624388"/>
          <p14:tracePt t="83709" x="3017838" y="4605338"/>
          <p14:tracePt t="83717" x="2990850" y="4605338"/>
          <p14:tracePt t="83725" x="2981325" y="4605338"/>
          <p14:tracePt t="83733" x="2971800" y="4605338"/>
          <p14:tracePt t="83855" x="2962275" y="4605338"/>
          <p14:tracePt t="83862" x="2954338" y="4605338"/>
          <p14:tracePt t="83873" x="2935288" y="4605338"/>
          <p14:tracePt t="83879" x="2898775" y="4605338"/>
          <p14:tracePt t="83886" x="2871788" y="4605338"/>
          <p14:tracePt t="83894" x="2844800" y="4605338"/>
          <p14:tracePt t="83901" x="2825750" y="4605338"/>
          <p14:tracePt t="83909" x="2808288" y="4605338"/>
          <p14:tracePt t="83917" x="2789238" y="4605338"/>
          <p14:tracePt t="84087" x="2781300" y="4595813"/>
          <p14:tracePt t="84223" x="2781300" y="4587875"/>
          <p14:tracePt t="84230" x="2781300" y="4568825"/>
          <p14:tracePt t="84241" x="2789238" y="4541838"/>
          <p14:tracePt t="84245" x="2798763" y="4522788"/>
          <p14:tracePt t="84253" x="2798763" y="4495800"/>
          <p14:tracePt t="84261" x="2798763" y="4449763"/>
          <p14:tracePt t="84269" x="2798763" y="4395788"/>
          <p14:tracePt t="84277" x="2798763" y="4340225"/>
          <p14:tracePt t="84285" x="2798763" y="4286250"/>
          <p14:tracePt t="84293" x="2798763" y="4232275"/>
          <p14:tracePt t="84300" x="2798763" y="4167188"/>
          <p14:tracePt t="84309" x="2798763" y="4094163"/>
          <p14:tracePt t="84316" x="2789238" y="4021138"/>
          <p14:tracePt t="84325" x="2789238" y="3948113"/>
          <p14:tracePt t="84333" x="2781300" y="3848100"/>
          <p14:tracePt t="84340" x="2735263" y="3757613"/>
          <p14:tracePt t="84349" x="2725738" y="3675063"/>
          <p14:tracePt t="84357" x="2708275" y="3548063"/>
          <p14:tracePt t="84364" x="2698750" y="3438525"/>
          <p14:tracePt t="84373" x="2652713" y="3319463"/>
          <p14:tracePt t="84381" x="2625725" y="3209925"/>
          <p14:tracePt t="84389" x="2579688" y="3109913"/>
          <p14:tracePt t="84397" x="2552700" y="3000375"/>
          <p14:tracePt t="84405" x="2506663" y="2900363"/>
          <p14:tracePt t="84413" x="2498725" y="2808288"/>
          <p14:tracePt t="84421" x="2489200" y="2727325"/>
          <p14:tracePt t="84429" x="2443163" y="2662238"/>
          <p14:tracePt t="84437" x="2433638" y="2608263"/>
          <p14:tracePt t="84445" x="2425700" y="2562225"/>
          <p14:tracePt t="84453" x="2425700" y="2535238"/>
          <p14:tracePt t="84461" x="2406650" y="2498725"/>
          <p14:tracePt t="84469" x="2397125" y="2481263"/>
          <p14:tracePt t="84477" x="2397125" y="2452688"/>
          <p14:tracePt t="84486" x="2397125" y="2444750"/>
          <p14:tracePt t="84493" x="2389188" y="2425700"/>
          <p14:tracePt t="84502" x="2389188" y="2416175"/>
          <p14:tracePt t="84511" x="2389188" y="2408238"/>
          <p14:tracePt t="84521" x="2389188" y="2398713"/>
          <p14:tracePt t="84525" x="2389188" y="2371725"/>
          <p14:tracePt t="84534" x="2389188" y="2352675"/>
          <p14:tracePt t="84544" x="2389188" y="2335213"/>
          <p14:tracePt t="84550" x="2389188" y="2325688"/>
          <p14:tracePt t="84559" x="2389188" y="2306638"/>
          <p14:tracePt t="84566" x="2389188" y="2298700"/>
          <p14:tracePt t="84576" x="2389188" y="2289175"/>
          <p14:tracePt t="84582" x="2389188" y="2279650"/>
          <p14:tracePt t="84592" x="2389188" y="2270125"/>
          <p14:tracePt t="84598" x="2389188" y="2252663"/>
          <p14:tracePt t="84622" x="2389188" y="2243138"/>
          <p14:tracePt t="84723" x="2379663" y="2233613"/>
          <p14:tracePt t="84743" x="2379663" y="2252663"/>
          <p14:tracePt t="84751" x="2370138" y="2298700"/>
          <p14:tracePt t="84759" x="2360613" y="2306638"/>
          <p14:tracePt t="84765" x="2360613" y="2325688"/>
          <p14:tracePt t="84774" x="2360613" y="2343150"/>
          <p14:tracePt t="84781" x="2360613" y="2362200"/>
          <p14:tracePt t="84789" x="2360613" y="2379663"/>
          <p14:tracePt t="84797" x="2360613" y="2389188"/>
          <p14:tracePt t="84804" x="2360613" y="2408238"/>
          <p14:tracePt t="84813" x="2360613" y="2416175"/>
          <p14:tracePt t="84845" x="2360613" y="2425700"/>
          <p14:tracePt t="84949" x="2370138" y="2425700"/>
          <p14:tracePt t="84957" x="2379663" y="2452688"/>
          <p14:tracePt t="84965" x="2379663" y="2462213"/>
          <p14:tracePt t="84973" x="2389188" y="2471738"/>
          <p14:tracePt t="84981" x="2416175" y="2489200"/>
          <p14:tracePt t="84989" x="2452688" y="2525713"/>
          <p14:tracePt t="84997" x="2479675" y="2535238"/>
          <p14:tracePt t="85005" x="2506663" y="2562225"/>
          <p14:tracePt t="85013" x="2543175" y="2571750"/>
          <p14:tracePt t="85021" x="2579688" y="2581275"/>
          <p14:tracePt t="85029" x="2616200" y="2608263"/>
          <p14:tracePt t="85045" x="2635250" y="2608263"/>
          <p14:tracePt t="85077" x="2643188" y="2608263"/>
          <p14:tracePt t="85295" x="2671763" y="2608263"/>
          <p14:tracePt t="85310" x="2679700" y="2598738"/>
          <p14:tracePt t="85325" x="2689225" y="2589213"/>
          <p14:tracePt t="85335" x="2698750" y="2581275"/>
          <p14:tracePt t="85342" x="2708275" y="2571750"/>
          <p14:tracePt t="85357" x="2708275" y="2562225"/>
          <p14:tracePt t="85373" x="2708275" y="2554288"/>
          <p14:tracePt t="85398" x="2708275" y="2544763"/>
          <p14:tracePt t="85405" x="2708275" y="2535238"/>
          <p14:tracePt t="85413" x="2716213" y="2525713"/>
          <p14:tracePt t="85439" x="2716213" y="2517775"/>
          <p14:tracePt t="85455" x="2725738" y="2489200"/>
          <p14:tracePt t="85599" x="2735263" y="2489200"/>
          <p14:tracePt t="85607" x="2752725" y="2489200"/>
          <p14:tracePt t="85614" x="2771775" y="2489200"/>
          <p14:tracePt t="85625" x="2781300" y="2489200"/>
          <p14:tracePt t="85630" x="2808288" y="2498725"/>
          <p14:tracePt t="85637" x="2825750" y="2498725"/>
          <p14:tracePt t="85645" x="2852738" y="2498725"/>
          <p14:tracePt t="85653" x="2889250" y="2498725"/>
          <p14:tracePt t="85661" x="2908300" y="2498725"/>
          <p14:tracePt t="85669" x="2935288" y="2498725"/>
          <p14:tracePt t="85677" x="2971800" y="2498725"/>
          <p14:tracePt t="85685" x="2998788" y="2498725"/>
          <p14:tracePt t="85693" x="3017838" y="2498725"/>
          <p14:tracePt t="85701" x="3054350" y="2498725"/>
          <p14:tracePt t="85709" x="3081338" y="2498725"/>
          <p14:tracePt t="85717" x="3117850" y="2498725"/>
          <p14:tracePt t="85725" x="3154363" y="2498725"/>
          <p14:tracePt t="85733" x="3200400" y="2498725"/>
          <p14:tracePt t="85741" x="3254375" y="2498725"/>
          <p14:tracePt t="85748" x="3309938" y="2498725"/>
          <p14:tracePt t="85758" x="3382963" y="2498725"/>
          <p14:tracePt t="85765" x="3436938" y="2508250"/>
          <p14:tracePt t="85774" x="3500438" y="2508250"/>
          <p14:tracePt t="85781" x="3556000" y="2508250"/>
          <p14:tracePt t="85790" x="3609975" y="2508250"/>
          <p14:tracePt t="85797" x="3665538" y="2508250"/>
          <p14:tracePt t="85805" x="3719513" y="2508250"/>
          <p14:tracePt t="85813" x="3765550" y="2508250"/>
          <p14:tracePt t="85821" x="3802063" y="2508250"/>
          <p14:tracePt t="85829" x="3838575" y="2508250"/>
          <p14:tracePt t="85837" x="3865563" y="2508250"/>
          <p14:tracePt t="85844" x="3902075" y="2508250"/>
          <p14:tracePt t="85853" x="3929063" y="2508250"/>
          <p14:tracePt t="85861" x="3975100" y="2508250"/>
          <p14:tracePt t="85869" x="4011613" y="2508250"/>
          <p14:tracePt t="85877" x="4057650" y="2508250"/>
          <p14:tracePt t="85885" x="4111625" y="2508250"/>
          <p14:tracePt t="85893" x="4148138" y="2508250"/>
          <p14:tracePt t="85901" x="4194175" y="2508250"/>
          <p14:tracePt t="85909" x="4248150" y="2508250"/>
          <p14:tracePt t="85917" x="4303713" y="2508250"/>
          <p14:tracePt t="85925" x="4348163" y="2508250"/>
          <p14:tracePt t="85933" x="4403725" y="2508250"/>
          <p14:tracePt t="85941" x="4430713" y="2508250"/>
          <p14:tracePt t="85949" x="4457700" y="2508250"/>
          <p14:tracePt t="85957" x="4513263" y="2508250"/>
          <p14:tracePt t="85965" x="4549775" y="2508250"/>
          <p14:tracePt t="85974" x="4594225" y="2508250"/>
          <p14:tracePt t="85981" x="4649788" y="2508250"/>
          <p14:tracePt t="85990" x="4703763" y="2508250"/>
          <p14:tracePt t="85997" x="4749800" y="2535238"/>
          <p14:tracePt t="86005" x="4776788" y="2544763"/>
          <p14:tracePt t="86013" x="4822825" y="2544763"/>
          <p14:tracePt t="86021" x="4859338" y="2544763"/>
          <p14:tracePt t="86029" x="4876800" y="2554288"/>
          <p14:tracePt t="86037" x="4922838" y="2554288"/>
          <p14:tracePt t="86045" x="4949825" y="2554288"/>
          <p14:tracePt t="86053" x="4978400" y="2562225"/>
          <p14:tracePt t="86061" x="5014913" y="2562225"/>
          <p14:tracePt t="86069" x="5022850" y="2562225"/>
          <p14:tracePt t="86077" x="5059363" y="2562225"/>
          <p14:tracePt t="86085" x="5068888" y="2562225"/>
          <p14:tracePt t="86093" x="5086350" y="2562225"/>
          <p14:tracePt t="86101" x="5105400" y="2562225"/>
          <p14:tracePt t="86109" x="5114925" y="2562225"/>
          <p14:tracePt t="86117" x="5132388" y="2562225"/>
          <p14:tracePt t="86125" x="5141913" y="2562225"/>
          <p14:tracePt t="86143" x="5151438" y="2562225"/>
          <p14:tracePt t="86197" x="5159375" y="2562225"/>
          <p14:tracePt t="86213" x="5178425" y="2562225"/>
          <p14:tracePt t="86222" x="5195888" y="2571750"/>
          <p14:tracePt t="86230" x="5205413" y="2581275"/>
          <p14:tracePt t="86238" x="5232400" y="2581275"/>
          <p14:tracePt t="86247" x="5268913" y="2589213"/>
          <p14:tracePt t="86252" x="5278438" y="2589213"/>
          <p14:tracePt t="86261" x="5324475" y="2598738"/>
          <p14:tracePt t="86269" x="5341938" y="2608263"/>
          <p14:tracePt t="86277" x="5368925" y="2608263"/>
          <p14:tracePt t="86285" x="5414963" y="2635250"/>
          <p14:tracePt t="86293" x="5441950" y="2644775"/>
          <p14:tracePt t="86301" x="5461000" y="2644775"/>
          <p14:tracePt t="86309" x="5470525" y="2644775"/>
          <p14:tracePt t="86487" x="5470525" y="2654300"/>
          <p14:tracePt t="86519" x="5461000" y="2654300"/>
          <p14:tracePt t="86535" x="5461000" y="2662238"/>
          <p14:tracePt t="86546" x="5451475" y="2671763"/>
          <p14:tracePt t="86551" x="5441950" y="2681288"/>
          <p14:tracePt t="86559" x="5434013" y="2690813"/>
          <p14:tracePt t="86574" x="5434013" y="2708275"/>
          <p14:tracePt t="86606" x="5424488" y="2727325"/>
          <p14:tracePt t="86622" x="5424488" y="2744788"/>
          <p14:tracePt t="86629" x="5414963" y="2763838"/>
          <p14:tracePt t="86637" x="5414963" y="2771775"/>
          <p14:tracePt t="86645" x="5397500" y="2808288"/>
          <p14:tracePt t="86653" x="5397500" y="2844800"/>
          <p14:tracePt t="86661" x="5387975" y="2873375"/>
          <p14:tracePt t="86669" x="5387975" y="2909888"/>
          <p14:tracePt t="86677" x="5387975" y="2963863"/>
          <p14:tracePt t="86685" x="5378450" y="3009900"/>
          <p14:tracePt t="86693" x="5368925" y="3054350"/>
          <p14:tracePt t="86701" x="5368925" y="3109913"/>
          <p14:tracePt t="86709" x="5368925" y="3136900"/>
          <p14:tracePt t="86717" x="5341938" y="3192463"/>
          <p14:tracePt t="86726" x="5341938" y="3236913"/>
          <p14:tracePt t="86733" x="5334000" y="3292475"/>
          <p14:tracePt t="86741" x="5334000" y="3346450"/>
          <p14:tracePt t="86750" x="5334000" y="3392488"/>
          <p14:tracePt t="86759" x="5334000" y="3446463"/>
          <p14:tracePt t="86765" x="5334000" y="3519488"/>
          <p14:tracePt t="86774" x="5334000" y="3556000"/>
          <p14:tracePt t="86781" x="5334000" y="3611563"/>
          <p14:tracePt t="86791" x="5341938" y="3675063"/>
          <p14:tracePt t="86797" x="5360988" y="3730625"/>
          <p14:tracePt t="86807" x="5360988" y="3775075"/>
          <p14:tracePt t="86813" x="5397500" y="3848100"/>
          <p14:tracePt t="86821" x="5405438" y="3903663"/>
          <p14:tracePt t="86829" x="5414963" y="3967163"/>
          <p14:tracePt t="86837" x="5424488" y="4013200"/>
          <p14:tracePt t="86845" x="5424488" y="4030663"/>
          <p14:tracePt t="86853" x="5451475" y="4067175"/>
          <p14:tracePt t="86861" x="5461000" y="4113213"/>
          <p14:tracePt t="86869" x="5461000" y="4122738"/>
          <p14:tracePt t="86877" x="5470525" y="4149725"/>
          <p14:tracePt t="86885" x="5478463" y="4176713"/>
          <p14:tracePt t="86893" x="5478463" y="4186238"/>
          <p14:tracePt t="86901" x="5478463" y="4213225"/>
          <p14:tracePt t="86909" x="5478463" y="4232275"/>
          <p14:tracePt t="86917" x="5497513" y="4249738"/>
          <p14:tracePt t="86925" x="5497513" y="4268788"/>
          <p14:tracePt t="86933" x="5497513" y="4276725"/>
          <p14:tracePt t="86942" x="5497513" y="4286250"/>
          <p14:tracePt t="86949" x="5497513" y="4295775"/>
          <p14:tracePt t="86965" x="5497513" y="4303713"/>
          <p14:tracePt t="86973" x="5497513" y="4313238"/>
          <p14:tracePt t="86981" x="5497513" y="4322763"/>
          <p14:tracePt t="86991" x="5497513" y="4332288"/>
          <p14:tracePt t="86997" x="5497513" y="4340225"/>
          <p14:tracePt t="87013" x="5497513" y="4349750"/>
          <p14:tracePt t="87021" x="5497513" y="4376738"/>
          <p14:tracePt t="87029" x="5497513" y="4386263"/>
          <p14:tracePt t="87038" x="5497513" y="4413250"/>
          <p14:tracePt t="87045" x="5497513" y="4432300"/>
          <p14:tracePt t="87054" x="5507038" y="4441825"/>
          <p14:tracePt t="87062" x="5507038" y="4449763"/>
          <p14:tracePt t="87070" x="5507038" y="4459288"/>
          <p14:tracePt t="87078" x="5507038" y="4468813"/>
          <p14:tracePt t="87094" x="5507038" y="4478338"/>
          <p14:tracePt t="87133" x="5507038" y="4495800"/>
          <p14:tracePt t="87157" x="5507038" y="4505325"/>
          <p14:tracePt t="87165" x="5507038" y="4514850"/>
          <p14:tracePt t="87190" x="5507038" y="4532313"/>
          <p14:tracePt t="87196" x="5507038" y="4541838"/>
          <p14:tracePt t="87205" x="5507038" y="4551363"/>
          <p14:tracePt t="87213" x="5497513" y="4559300"/>
          <p14:tracePt t="87285" x="5487988" y="4568825"/>
          <p14:tracePt t="87302" x="5487988" y="4578350"/>
          <p14:tracePt t="87310" x="5487988" y="4587875"/>
          <p14:tracePt t="87318" x="5487988" y="4595813"/>
          <p14:tracePt t="87326" x="5478463" y="4624388"/>
          <p14:tracePt t="87333" x="5470525" y="4632325"/>
          <p14:tracePt t="87341" x="5461000" y="4641850"/>
          <p14:tracePt t="87349" x="5451475" y="4641850"/>
          <p14:tracePt t="87366" x="5451475" y="4651375"/>
          <p14:tracePt t="87533" x="5441950" y="4660900"/>
          <p14:tracePt t="87663" x="5424488" y="4668838"/>
          <p14:tracePt t="87671" x="5368925" y="4668838"/>
          <p14:tracePt t="87680" x="5297488" y="4668838"/>
          <p14:tracePt t="87687" x="5168900" y="4668838"/>
          <p14:tracePt t="87694" x="5022850" y="4668838"/>
          <p14:tracePt t="87701" x="4840288" y="4668838"/>
          <p14:tracePt t="87709" x="4622800" y="4668838"/>
          <p14:tracePt t="87717" x="4357688" y="4668838"/>
          <p14:tracePt t="87725" x="4102100" y="4668838"/>
          <p14:tracePt t="87733" x="3829050" y="4660900"/>
          <p14:tracePt t="87741" x="3556000" y="4641850"/>
          <p14:tracePt t="87749" x="3390900" y="4614863"/>
          <p14:tracePt t="87758" x="3227388" y="4587875"/>
          <p14:tracePt t="87765" x="3108325" y="4568825"/>
          <p14:tracePt t="87774" x="3017838" y="4559300"/>
          <p14:tracePt t="87781" x="2990850" y="4559300"/>
          <p14:tracePt t="87792" x="2962275" y="4559300"/>
          <p14:tracePt t="87853" x="2954338" y="4559300"/>
          <p14:tracePt t="87878" x="2944813" y="4559300"/>
          <p14:tracePt t="87886" x="2935288" y="4559300"/>
          <p14:tracePt t="87894" x="2917825" y="4559300"/>
          <p14:tracePt t="87902" x="2908300" y="4559300"/>
          <p14:tracePt t="87918" x="2898775" y="4559300"/>
          <p14:tracePt t="87926" x="2881313" y="4559300"/>
          <p14:tracePt t="87934" x="2871788" y="4559300"/>
          <p14:tracePt t="87941" x="2844800" y="4568825"/>
          <p14:tracePt t="87949" x="2817813" y="4568825"/>
          <p14:tracePt t="87957" x="2789238" y="4578350"/>
          <p14:tracePt t="87966" x="2771775" y="4578350"/>
          <p14:tracePt t="87974" x="2725738" y="4587875"/>
          <p14:tracePt t="87981" x="2689225" y="4587875"/>
          <p14:tracePt t="87991" x="2671763" y="4587875"/>
          <p14:tracePt t="87997" x="2635250" y="4587875"/>
          <p14:tracePt t="88159" x="2643188" y="4578350"/>
          <p14:tracePt t="88168" x="2662238" y="4568825"/>
          <p14:tracePt t="88175" x="2708275" y="4559300"/>
          <p14:tracePt t="88182" x="2735263" y="4532313"/>
          <p14:tracePt t="88191" x="2771775" y="4514850"/>
          <p14:tracePt t="88196" x="2789238" y="4505325"/>
          <p14:tracePt t="88205" x="2808288" y="4495800"/>
          <p14:tracePt t="88213" x="2817813" y="4495800"/>
          <p14:tracePt t="88221" x="2825750" y="4486275"/>
          <p14:tracePt t="88253" x="2825750" y="4478338"/>
          <p14:tracePt t="88471" x="2825750" y="4468813"/>
          <p14:tracePt t="88481" x="2817813" y="4422775"/>
          <p14:tracePt t="88486" x="2798763" y="4340225"/>
          <p14:tracePt t="88495" x="2781300" y="4286250"/>
          <p14:tracePt t="88501" x="2752725" y="4186238"/>
          <p14:tracePt t="88509" x="2725738" y="4094163"/>
          <p14:tracePt t="88517" x="2679700" y="3976688"/>
          <p14:tracePt t="88525" x="2643188" y="3848100"/>
          <p14:tracePt t="88533" x="2606675" y="3711575"/>
          <p14:tracePt t="88542" x="2579688" y="3621088"/>
          <p14:tracePt t="88549" x="2570163" y="3511550"/>
          <p14:tracePt t="88556" x="2525713" y="3375025"/>
          <p14:tracePt t="88565" x="2516188" y="3302000"/>
          <p14:tracePt t="88574" x="2470150" y="3182938"/>
          <p14:tracePt t="88581" x="2452688" y="3090863"/>
          <p14:tracePt t="88590" x="2425700" y="2990850"/>
          <p14:tracePt t="88597" x="2406650" y="2917825"/>
          <p14:tracePt t="88605" x="2389188" y="2854325"/>
          <p14:tracePt t="88613" x="2379663" y="2800350"/>
          <p14:tracePt t="88621" x="2379663" y="2754313"/>
          <p14:tracePt t="88629" x="2379663" y="2727325"/>
          <p14:tracePt t="88637" x="2379663" y="2681288"/>
          <p14:tracePt t="88653" x="2379663" y="2644775"/>
          <p14:tracePt t="88661" x="2379663" y="2625725"/>
          <p14:tracePt t="88669" x="2379663" y="2589213"/>
          <p14:tracePt t="88677" x="2379663" y="2562225"/>
          <p14:tracePt t="88685" x="2379663" y="2544763"/>
          <p14:tracePt t="88694" x="2379663" y="2517775"/>
          <p14:tracePt t="88701" x="2379663" y="2498725"/>
          <p14:tracePt t="88711" x="2379663" y="2489200"/>
          <p14:tracePt t="88717" x="2379663" y="2462213"/>
          <p14:tracePt t="88734" x="2379663" y="2452688"/>
          <p14:tracePt t="88741" x="2379663" y="2435225"/>
          <p14:tracePt t="88751" x="2379663" y="2425700"/>
          <p14:tracePt t="88766" x="2379663" y="2416175"/>
          <p14:tracePt t="88885" x="2389188" y="2408238"/>
          <p14:tracePt t="88894" x="2425700" y="2408238"/>
          <p14:tracePt t="88901" x="2462213" y="2408238"/>
          <p14:tracePt t="88910" x="2489200" y="2408238"/>
          <p14:tracePt t="88918" x="2506663" y="2408238"/>
          <p14:tracePt t="88927" x="2543175" y="2398713"/>
          <p14:tracePt t="88933" x="2570163" y="2398713"/>
          <p14:tracePt t="88941" x="2606675" y="2398713"/>
          <p14:tracePt t="88950" x="2625725" y="2379663"/>
          <p14:tracePt t="88966" x="2635250" y="2379663"/>
          <p14:tracePt t="89214" x="2652713" y="2379663"/>
          <p14:tracePt t="89223" x="2689225" y="2379663"/>
          <p14:tracePt t="89230" x="2716213" y="2389188"/>
          <p14:tracePt t="89237" x="2781300" y="2398713"/>
          <p14:tracePt t="89245" x="2808288" y="2435225"/>
          <p14:tracePt t="89253" x="2852738" y="2435225"/>
          <p14:tracePt t="89261" x="2889250" y="2444750"/>
          <p14:tracePt t="89269" x="2917825" y="2452688"/>
          <p14:tracePt t="89277" x="2935288" y="2452688"/>
          <p14:tracePt t="89285" x="2944813" y="2452688"/>
          <p14:tracePt t="89293" x="2962275" y="2462213"/>
          <p14:tracePt t="89301" x="2971800" y="2471738"/>
          <p14:tracePt t="89535" x="2971800" y="2489200"/>
          <p14:tracePt t="89541" x="2962275" y="2508250"/>
          <p14:tracePt t="89553" x="2944813" y="2525713"/>
          <p14:tracePt t="89559" x="2935288" y="2535238"/>
          <p14:tracePt t="89569" x="2935288" y="2554288"/>
          <p14:tracePt t="89574" x="2925763" y="2581275"/>
          <p14:tracePt t="89581" x="2917825" y="2608263"/>
          <p14:tracePt t="89590" x="2917825" y="2625725"/>
          <p14:tracePt t="89597" x="2917825" y="2671763"/>
          <p14:tracePt t="89605" x="2917825" y="2708275"/>
          <p14:tracePt t="89613" x="2917825" y="2735263"/>
          <p14:tracePt t="89621" x="2917825" y="2771775"/>
          <p14:tracePt t="89637" x="2917825" y="2790825"/>
          <p14:tracePt t="89645" x="2917825" y="2800350"/>
          <p14:tracePt t="89753" x="2917825" y="2790825"/>
          <p14:tracePt t="89759" x="2917825" y="2781300"/>
          <p14:tracePt t="89775" x="2917825" y="2771775"/>
          <p14:tracePt t="89783" x="2917825" y="2763838"/>
          <p14:tracePt t="89790" x="2917825" y="2754313"/>
          <p14:tracePt t="89797" x="2917825" y="2735263"/>
          <p14:tracePt t="89813" x="2917825" y="2727325"/>
          <p14:tracePt t="89910" x="2917825" y="2717800"/>
          <p14:tracePt t="89918" x="2917825" y="2698750"/>
          <p14:tracePt t="89926" x="2917825" y="2690813"/>
          <p14:tracePt t="89934" x="2925763" y="2671763"/>
          <p14:tracePt t="89941" x="2925763" y="2662238"/>
          <p14:tracePt t="89953" x="2935288" y="2654300"/>
          <p14:tracePt t="89965" x="2944813" y="2644775"/>
          <p14:tracePt t="89973" x="2954338" y="2625725"/>
          <p14:tracePt t="89982" x="2954338" y="2617788"/>
          <p14:tracePt t="89990" x="2971800" y="2598738"/>
          <p14:tracePt t="90138" x="2971800" y="2589213"/>
          <p14:tracePt t="90181" x="2962275" y="2589213"/>
          <p14:tracePt t="90208" x="2962275" y="2598738"/>
          <p14:tracePt t="90230" x="2954338" y="2608263"/>
          <p14:tracePt t="90359" x="2954338" y="2617788"/>
          <p14:tracePt t="90367" x="2944813" y="2625725"/>
          <p14:tracePt t="90385" x="2935288" y="2625725"/>
          <p14:tracePt t="90407" x="2935288" y="2635250"/>
          <p14:tracePt t="90432" x="2935288" y="2644775"/>
          <p14:tracePt t="90879" x="2935288" y="2654300"/>
          <p14:tracePt t="90903" x="2935288" y="2681288"/>
          <p14:tracePt t="90943" x="2944813" y="2681288"/>
          <p14:tracePt t="90959" x="2954338" y="2681288"/>
          <p14:tracePt t="90967" x="2962275" y="2681288"/>
          <p14:tracePt t="90983" x="2971800" y="2681288"/>
          <p14:tracePt t="91213" x="2990850" y="2681288"/>
          <p14:tracePt t="91229" x="3008313" y="2671763"/>
          <p14:tracePt t="91245" x="3027363" y="2662238"/>
          <p14:tracePt t="91261" x="3044825" y="2644775"/>
          <p14:tracePt t="91285" x="3054350" y="2644775"/>
          <p14:tracePt t="91309" x="3063875" y="2635250"/>
          <p14:tracePt t="91351" x="3071813" y="2625725"/>
          <p14:tracePt t="91639" x="3063875" y="2625725"/>
          <p14:tracePt t="91661" x="3063875" y="2635250"/>
          <p14:tracePt t="91677" x="3054350" y="2644775"/>
          <p14:tracePt t="91904" x="3054350" y="2654300"/>
          <p14:tracePt t="91909" x="3054350" y="2662238"/>
          <p14:tracePt t="91935" x="3054350" y="2671763"/>
          <p14:tracePt t="91941" x="3054350" y="2681288"/>
          <p14:tracePt t="91973" x="3054350" y="2690813"/>
          <p14:tracePt t="92336" x="3054350" y="2698750"/>
          <p14:tracePt t="92475" x="3063875" y="2698750"/>
          <p14:tracePt t="92480" x="3071813" y="2698750"/>
          <p14:tracePt t="92487" x="3081338" y="2698750"/>
          <p14:tracePt t="92494" x="3090863" y="2698750"/>
          <p14:tracePt t="92503" x="3100388" y="2698750"/>
          <p14:tracePt t="92509" x="3117850" y="2698750"/>
          <p14:tracePt t="92518" x="3163888" y="2671763"/>
          <p14:tracePt t="92535" x="3181350" y="2662238"/>
          <p14:tracePt t="92546" x="3190875" y="2662238"/>
          <p14:tracePt t="92548" x="3208338" y="2662238"/>
          <p14:tracePt t="92557" x="3227388" y="2654300"/>
          <p14:tracePt t="92589" x="3236913" y="2654300"/>
          <p14:tracePt t="92605" x="3244850" y="2654300"/>
          <p14:tracePt t="92662" x="3254375" y="2644775"/>
          <p14:tracePt t="92695" x="3254375" y="2635250"/>
          <p14:tracePt t="92703" x="3263900" y="2625725"/>
          <p14:tracePt t="92721" x="3281363" y="2617788"/>
          <p14:tracePt t="92727" x="3290888" y="2608263"/>
          <p14:tracePt t="92744" x="3309938" y="2589213"/>
          <p14:tracePt t="92757" x="3309938" y="2581275"/>
          <p14:tracePt t="92765" x="3317875" y="2581275"/>
          <p14:tracePt t="92781" x="3327400" y="2571750"/>
          <p14:tracePt t="92797" x="3336925" y="2562225"/>
          <p14:tracePt t="92813" x="3346450" y="2554288"/>
          <p14:tracePt t="92837" x="3354388" y="2544763"/>
          <p14:tracePt t="92853" x="3354388" y="2535238"/>
          <p14:tracePt t="92887" x="3354388" y="2525713"/>
          <p14:tracePt t="93374" x="3354388" y="2508250"/>
          <p14:tracePt t="93407" x="3354388" y="2498725"/>
          <p14:tracePt t="93423" x="3354388" y="2481263"/>
          <p14:tracePt t="93551" x="3354388" y="2471738"/>
          <p14:tracePt t="93566" x="3363913" y="2462213"/>
          <p14:tracePt t="93814" x="3363913" y="2452688"/>
          <p14:tracePt t="93855" x="3363913" y="2444750"/>
          <p14:tracePt t="93862" x="3373438" y="2435225"/>
          <p14:tracePt t="93911" x="3373438" y="2425700"/>
          <p14:tracePt t="93951" x="3382963" y="2416175"/>
          <p14:tracePt t="94382" x="3382963" y="2408238"/>
          <p14:tracePt t="94919" x="3373438" y="2408238"/>
          <p14:tracePt t="95015" x="3363913" y="2408238"/>
          <p14:tracePt t="95709" x="3354388" y="2408238"/>
          <p14:tracePt t="95717" x="3346450" y="2408238"/>
          <p14:tracePt t="95733" x="3336925" y="2408238"/>
          <p14:tracePt t="95999" x="3309938" y="2435225"/>
          <p14:tracePt t="96009" x="3290888" y="2452688"/>
          <p14:tracePt t="96015" x="3254375" y="2498725"/>
          <p14:tracePt t="96023" x="3244850" y="2544763"/>
          <p14:tracePt t="96030" x="3217863" y="2608263"/>
          <p14:tracePt t="96040" x="3208338" y="2635250"/>
          <p14:tracePt t="96045" x="3208338" y="2690813"/>
          <p14:tracePt t="96053" x="3200400" y="2717800"/>
          <p14:tracePt t="96061" x="3200400" y="2771775"/>
          <p14:tracePt t="96069" x="3200400" y="2800350"/>
          <p14:tracePt t="96077" x="3190875" y="2836863"/>
          <p14:tracePt t="96085" x="3190875" y="2844800"/>
          <p14:tracePt t="96093" x="3190875" y="2881313"/>
          <p14:tracePt t="96101" x="3190875" y="2890838"/>
          <p14:tracePt t="96109" x="3181350" y="2900363"/>
          <p14:tracePt t="96117" x="3171825" y="2909888"/>
          <p14:tracePt t="96127" x="3163888" y="2917825"/>
          <p14:tracePt t="96133" x="3163888" y="2927350"/>
          <p14:tracePt t="96142" x="3163888" y="2936875"/>
          <p14:tracePt t="96157" x="3117850" y="2982913"/>
          <p14:tracePt t="96164" x="3100388" y="3000375"/>
          <p14:tracePt t="96175" x="3071813" y="3036888"/>
          <p14:tracePt t="96182" x="3054350" y="3063875"/>
          <p14:tracePt t="96192" x="3017838" y="3090863"/>
          <p14:tracePt t="96198" x="3008313" y="3100388"/>
          <p14:tracePt t="96208" x="2990850" y="3109913"/>
          <p14:tracePt t="96214" x="2971800" y="3127375"/>
          <p14:tracePt t="96224" x="2962275" y="3136900"/>
          <p14:tracePt t="96254" x="2962275" y="3146425"/>
          <p14:tracePt t="96278" x="2944813" y="3155950"/>
          <p14:tracePt t="96286" x="2935288" y="3163888"/>
          <p14:tracePt t="96294" x="2917825" y="3182938"/>
          <p14:tracePt t="96302" x="2898775" y="3182938"/>
          <p14:tracePt t="96311" x="2889250" y="3192463"/>
          <p14:tracePt t="96317" x="2862263" y="3200400"/>
          <p14:tracePt t="96327" x="2844800" y="3200400"/>
          <p14:tracePt t="96333" x="2808288" y="3219450"/>
          <p14:tracePt t="96343" x="2789238" y="3219450"/>
          <p14:tracePt t="96349" x="2752725" y="3219450"/>
          <p14:tracePt t="96357" x="2716213" y="3219450"/>
          <p14:tracePt t="96366" x="2698750" y="3219450"/>
          <p14:tracePt t="96372" x="2689225" y="3219450"/>
          <p14:tracePt t="96381" x="2671763" y="3219450"/>
          <p14:tracePt t="96429" x="2662238" y="3219450"/>
          <p14:tracePt t="96445" x="2662238" y="3209925"/>
          <p14:tracePt t="96461" x="2662238" y="3200400"/>
          <p14:tracePt t="96469" x="2662238" y="3192463"/>
          <p14:tracePt t="96568" x="2662238" y="3182938"/>
          <p14:tracePt t="96584" x="2689225" y="3182938"/>
          <p14:tracePt t="96591" x="2716213" y="3182938"/>
          <p14:tracePt t="96600" x="2752725" y="3192463"/>
          <p14:tracePt t="96609" x="2771775" y="3200400"/>
          <p14:tracePt t="96613" x="2825750" y="3236913"/>
          <p14:tracePt t="96622" x="2871788" y="3255963"/>
          <p14:tracePt t="96629" x="2908300" y="3273425"/>
          <p14:tracePt t="96638" x="2944813" y="3302000"/>
          <p14:tracePt t="96646" x="2990850" y="3309938"/>
          <p14:tracePt t="96654" x="3035300" y="3328988"/>
          <p14:tracePt t="96661" x="3063875" y="3346450"/>
          <p14:tracePt t="96669" x="3081338" y="3355975"/>
          <p14:tracePt t="96678" x="3090863" y="3355975"/>
          <p14:tracePt t="96685" x="3117850" y="3355975"/>
          <p14:tracePt t="96694" x="3127375" y="3365500"/>
          <p14:tracePt t="96768" x="3136900" y="3382963"/>
          <p14:tracePt t="96789" x="3144838" y="3392488"/>
          <p14:tracePt t="96798" x="3154363" y="3402013"/>
          <p14:tracePt t="96805" x="3163888" y="3402013"/>
          <p14:tracePt t="96813" x="3200400" y="3411538"/>
          <p14:tracePt t="96830" x="3217863" y="3429000"/>
          <p14:tracePt t="96838" x="3236913" y="3438525"/>
          <p14:tracePt t="96846" x="3254375" y="3438525"/>
          <p14:tracePt t="96862" x="3273425" y="3446463"/>
          <p14:tracePt t="97175" x="3281363" y="3446463"/>
          <p14:tracePt t="97201" x="3290888" y="3446463"/>
          <p14:tracePt t="97207" x="3300413" y="3446463"/>
          <p14:tracePt t="97215" x="3309938" y="3429000"/>
          <p14:tracePt t="97221" x="3309938" y="3411538"/>
          <p14:tracePt t="97229" x="3309938" y="3392488"/>
          <p14:tracePt t="97237" x="3309938" y="3365500"/>
          <p14:tracePt t="97246" x="3309938" y="3346450"/>
          <p14:tracePt t="97252" x="3309938" y="3309938"/>
          <p14:tracePt t="97261" x="3309938" y="3292475"/>
          <p14:tracePt t="97269" x="3309938" y="3265488"/>
          <p14:tracePt t="97277" x="3309938" y="3255963"/>
          <p14:tracePt t="97284" x="3309938" y="3246438"/>
          <p14:tracePt t="97293" x="3309938" y="3228975"/>
          <p14:tracePt t="97301" x="3309938" y="3219450"/>
          <p14:tracePt t="97401" x="3309938" y="3209925"/>
          <p14:tracePt t="97414" x="3317875" y="3200400"/>
          <p14:tracePt t="97438" x="3336925" y="3182938"/>
          <p14:tracePt t="97454" x="3336925" y="3173413"/>
          <p14:tracePt t="97478" x="3336925" y="3163888"/>
          <p14:tracePt t="97486" x="3336925" y="3146425"/>
          <p14:tracePt t="97494" x="3346450" y="3127375"/>
          <p14:tracePt t="97510" x="3346450" y="3119438"/>
          <p14:tracePt t="97517" x="3346450" y="3100388"/>
          <p14:tracePt t="97526" x="3346450" y="3090863"/>
          <p14:tracePt t="98277" x="3336925" y="3090863"/>
          <p14:tracePt t="98613" x="3327400" y="3082925"/>
          <p14:tracePt t="98919" x="3317875" y="3082925"/>
          <p14:tracePt t="98925" x="3309938" y="3090863"/>
          <p14:tracePt t="99342" x="3300413" y="3100388"/>
          <p14:tracePt t="99359" x="3273425" y="3127375"/>
          <p14:tracePt t="99367" x="3254375" y="3136900"/>
          <p14:tracePt t="99374" x="3236913" y="3146425"/>
          <p14:tracePt t="99381" x="3200400" y="3163888"/>
          <p14:tracePt t="99389" x="3181350" y="3192463"/>
          <p14:tracePt t="99397" x="3136900" y="3236913"/>
          <p14:tracePt t="99406" x="3108325" y="3255963"/>
          <p14:tracePt t="99413" x="3071813" y="3273425"/>
          <p14:tracePt t="99422" x="3027363" y="3309938"/>
          <p14:tracePt t="99429" x="2981325" y="3328988"/>
          <p14:tracePt t="99437" x="2935288" y="3365500"/>
          <p14:tracePt t="99445" x="2908300" y="3382963"/>
          <p14:tracePt t="99454" x="2871788" y="3411538"/>
          <p14:tracePt t="99463" x="2835275" y="3429000"/>
          <p14:tracePt t="99471" x="2762250" y="3482975"/>
          <p14:tracePt t="99480" x="2744788" y="3492500"/>
          <p14:tracePt t="99487" x="2716213" y="3519488"/>
          <p14:tracePt t="99495" x="2689225" y="3548063"/>
          <p14:tracePt t="99502" x="2652713" y="3565525"/>
          <p14:tracePt t="99509" x="2635250" y="3584575"/>
          <p14:tracePt t="99517" x="2616200" y="3592513"/>
          <p14:tracePt t="99525" x="2616200" y="3602038"/>
          <p14:tracePt t="99533" x="2598738" y="3621088"/>
          <p14:tracePt t="99549" x="2589213" y="3629025"/>
          <p14:tracePt t="99565" x="2570163" y="3629025"/>
          <p14:tracePt t="99711" x="2589213" y="3611563"/>
          <p14:tracePt t="99718" x="2598738" y="3592513"/>
          <p14:tracePt t="99726" x="2616200" y="3538538"/>
          <p14:tracePt t="99734" x="2625725" y="3492500"/>
          <p14:tracePt t="99741" x="2625725" y="3455988"/>
          <p14:tracePt t="99749" x="2635250" y="3411538"/>
          <p14:tracePt t="99758" x="2635250" y="3355975"/>
          <p14:tracePt t="99765" x="2635250" y="3328988"/>
          <p14:tracePt t="99773" x="2635250" y="3282950"/>
          <p14:tracePt t="99781" x="2635250" y="3228975"/>
          <p14:tracePt t="99790" x="2635250" y="3192463"/>
          <p14:tracePt t="99797" x="2635250" y="3146425"/>
          <p14:tracePt t="99807" x="2635250" y="3127375"/>
          <p14:tracePt t="99813" x="2635250" y="3090863"/>
          <p14:tracePt t="99823" x="2635250" y="3073400"/>
          <p14:tracePt t="99829" x="2635250" y="3046413"/>
          <p14:tracePt t="99837" x="2635250" y="3027363"/>
          <p14:tracePt t="99845" x="2635250" y="3009900"/>
          <p14:tracePt t="99853" x="2635250" y="3000375"/>
          <p14:tracePt t="99861" x="2635250" y="2990850"/>
          <p14:tracePt t="99878" x="2635250" y="2982913"/>
          <p14:tracePt t="100007" x="2635250" y="2990850"/>
          <p14:tracePt t="100014" x="2635250" y="3017838"/>
          <p14:tracePt t="100024" x="2635250" y="3063875"/>
          <p14:tracePt t="100031" x="2635250" y="3090863"/>
          <p14:tracePt t="100041" x="2635250" y="3127375"/>
          <p14:tracePt t="100046" x="2635250" y="3182938"/>
          <p14:tracePt t="100058" x="2635250" y="3219450"/>
          <p14:tracePt t="100064" x="2635250" y="3273425"/>
          <p14:tracePt t="100069" x="2635250" y="3309938"/>
          <p14:tracePt t="100078" x="2635250" y="3365500"/>
          <p14:tracePt t="100085" x="2635250" y="3419475"/>
          <p14:tracePt t="100094" x="2635250" y="3475038"/>
          <p14:tracePt t="100101" x="2635250" y="3538538"/>
          <p14:tracePt t="100109" x="2635250" y="3592513"/>
          <p14:tracePt t="100117" x="2635250" y="3648075"/>
          <p14:tracePt t="100125" x="2635250" y="3702050"/>
          <p14:tracePt t="100133" x="2635250" y="3748088"/>
          <p14:tracePt t="100159" x="2635250" y="3867150"/>
          <p14:tracePt t="100165" x="2635250" y="3911600"/>
          <p14:tracePt t="100173" x="2635250" y="3948113"/>
          <p14:tracePt t="100181" x="2652713" y="3984625"/>
          <p14:tracePt t="100189" x="2671763" y="4013200"/>
          <p14:tracePt t="100196" x="2671763" y="4049713"/>
          <p14:tracePt t="100205" x="2679700" y="4094163"/>
          <p14:tracePt t="100213" x="2689225" y="4122738"/>
          <p14:tracePt t="100222" x="2698750" y="4167188"/>
          <p14:tracePt t="100229" x="2698750" y="4176713"/>
          <p14:tracePt t="100237" x="2698750" y="4213225"/>
          <p14:tracePt t="100245" x="2716213" y="4240213"/>
          <p14:tracePt t="100253" x="2716213" y="4268788"/>
          <p14:tracePt t="100261" x="2716213" y="4313238"/>
          <p14:tracePt t="100269" x="2716213" y="4340225"/>
          <p14:tracePt t="100278" x="2716213" y="4359275"/>
          <p14:tracePt t="100286" x="2716213" y="4386263"/>
          <p14:tracePt t="100296" x="2716213" y="4405313"/>
          <p14:tracePt t="100302" x="2716213" y="4413250"/>
          <p14:tracePt t="100310" x="2716213" y="4432300"/>
          <p14:tracePt t="100318" x="2725738" y="4449763"/>
          <p14:tracePt t="100423" x="2735263" y="4441825"/>
          <p14:tracePt t="100430" x="2735263" y="4432300"/>
          <p14:tracePt t="100439" x="2771775" y="4376738"/>
          <p14:tracePt t="100446" x="2781300" y="4349750"/>
          <p14:tracePt t="100455" x="2789238" y="4276725"/>
          <p14:tracePt t="100463" x="2808288" y="4222750"/>
          <p14:tracePt t="100470" x="2808288" y="4149725"/>
          <p14:tracePt t="100480" x="2808288" y="4021138"/>
          <p14:tracePt t="100486" x="2835275" y="3921125"/>
          <p14:tracePt t="100496" x="2844800" y="3811588"/>
          <p14:tracePt t="100503" x="2844800" y="3702050"/>
          <p14:tracePt t="100512" x="2844800" y="3611563"/>
          <p14:tracePt t="100517" x="2844800" y="3502025"/>
          <p14:tracePt t="100525" x="2844800" y="3411538"/>
          <p14:tracePt t="100532" x="2844800" y="3346450"/>
          <p14:tracePt t="100541" x="2844800" y="3292475"/>
          <p14:tracePt t="100549" x="2844800" y="3236913"/>
          <p14:tracePt t="100557" x="2844800" y="3209925"/>
          <p14:tracePt t="100565" x="2844800" y="3192463"/>
          <p14:tracePt t="100573" x="2844800" y="3146425"/>
          <p14:tracePt t="100581" x="2844800" y="3127375"/>
          <p14:tracePt t="100590" x="2852738" y="3100388"/>
          <p14:tracePt t="100597" x="2852738" y="3063875"/>
          <p14:tracePt t="100606" x="2852738" y="3017838"/>
          <p14:tracePt t="100613" x="2852738" y="2954338"/>
          <p14:tracePt t="100622" x="2871788" y="2873375"/>
          <p14:tracePt t="100629" x="2871788" y="2817813"/>
          <p14:tracePt t="100637" x="2871788" y="2763838"/>
          <p14:tracePt t="100645" x="2889250" y="2698750"/>
          <p14:tracePt t="100653" x="2889250" y="2662238"/>
          <p14:tracePt t="100661" x="2898775" y="2617788"/>
          <p14:tracePt t="100669" x="2917825" y="2571750"/>
          <p14:tracePt t="100677" x="2917825" y="2535238"/>
          <p14:tracePt t="100685" x="2944813" y="2498725"/>
          <p14:tracePt t="100693" x="2954338" y="2481263"/>
          <p14:tracePt t="100701" x="2962275" y="2471738"/>
          <p14:tracePt t="100709" x="2971800" y="2452688"/>
          <p14:tracePt t="100717" x="2981325" y="2444750"/>
          <p14:tracePt t="100726" x="2990850" y="2435225"/>
          <p14:tracePt t="101144" x="2998788" y="2435225"/>
          <p14:tracePt t="101148" x="3035300" y="2435225"/>
          <p14:tracePt t="101157" x="3071813" y="2425700"/>
          <p14:tracePt t="101165" x="3127375" y="2425700"/>
          <p14:tracePt t="101172" x="3190875" y="2425700"/>
          <p14:tracePt t="101181" x="3263900" y="2425700"/>
          <p14:tracePt t="101188" x="3354388" y="2425700"/>
          <p14:tracePt t="101196" x="3463925" y="2425700"/>
          <p14:tracePt t="101205" x="3556000" y="2425700"/>
          <p14:tracePt t="101213" x="3683000" y="2425700"/>
          <p14:tracePt t="101222" x="3810000" y="2425700"/>
          <p14:tracePt t="101229" x="3902075" y="2425700"/>
          <p14:tracePt t="101238" x="4029075" y="2425700"/>
          <p14:tracePt t="101246" x="4111625" y="2452688"/>
          <p14:tracePt t="101253" x="4202113" y="2452688"/>
          <p14:tracePt t="101261" x="4257675" y="2452688"/>
          <p14:tracePt t="101269" x="4284663" y="2452688"/>
          <p14:tracePt t="101277" x="4303713" y="2452688"/>
          <p14:tracePt t="101285" x="4311650" y="2452688"/>
          <p14:tracePt t="101293" x="4321175" y="2452688"/>
          <p14:tracePt t="101301" x="4340225" y="2444750"/>
          <p14:tracePt t="101310" x="4348163" y="2444750"/>
          <p14:tracePt t="101317" x="4357688" y="2435225"/>
          <p14:tracePt t="101341" x="4367213" y="2425700"/>
          <p14:tracePt t="101349" x="4384675" y="2416175"/>
          <p14:tracePt t="101357" x="4394200" y="2416175"/>
          <p14:tracePt t="101365" x="4413250" y="2416175"/>
          <p14:tracePt t="101373" x="4430713" y="2408238"/>
          <p14:tracePt t="101381" x="4440238" y="2408238"/>
          <p14:tracePt t="101388" x="4457700" y="2408238"/>
          <p14:tracePt t="101396" x="4467225" y="2408238"/>
          <p14:tracePt t="101409" x="4476750" y="2408238"/>
          <p14:tracePt t="101414" x="4484688" y="2398713"/>
          <p14:tracePt t="101425" x="4494213" y="2398713"/>
          <p14:tracePt t="101431" x="4513263" y="2398713"/>
          <p14:tracePt t="101441" x="4530725" y="2398713"/>
          <p14:tracePt t="101446" x="4557713" y="2398713"/>
          <p14:tracePt t="101455" x="4586288" y="2379663"/>
          <p14:tracePt t="101461" x="4603750" y="2379663"/>
          <p14:tracePt t="101473" x="4630738" y="2379663"/>
          <p14:tracePt t="101477" x="4667250" y="2371725"/>
          <p14:tracePt t="101485" x="4703763" y="2371725"/>
          <p14:tracePt t="101493" x="4740275" y="2352675"/>
          <p14:tracePt t="101501" x="4767263" y="2352675"/>
          <p14:tracePt t="101509" x="4786313" y="2352675"/>
          <p14:tracePt t="101517" x="4822825" y="2352675"/>
          <p14:tracePt t="101525" x="4849813" y="2352675"/>
          <p14:tracePt t="101533" x="4886325" y="2352675"/>
          <p14:tracePt t="101541" x="4913313" y="2352675"/>
          <p14:tracePt t="101549" x="4949825" y="2352675"/>
          <p14:tracePt t="101557" x="4978400" y="2352675"/>
          <p14:tracePt t="101565" x="5022850" y="2352675"/>
          <p14:tracePt t="101573" x="5049838" y="2352675"/>
          <p14:tracePt t="101581" x="5068888" y="2352675"/>
          <p14:tracePt t="101589" x="5095875" y="2371725"/>
          <p14:tracePt t="101598" x="5141913" y="2389188"/>
          <p14:tracePt t="101608" x="5151438" y="2389188"/>
          <p14:tracePt t="101614" x="5159375" y="2389188"/>
          <p14:tracePt t="101629" x="5168900" y="2389188"/>
          <p14:tracePt t="101727" x="5214938" y="2398713"/>
          <p14:tracePt t="101734" x="5260975" y="2408238"/>
          <p14:tracePt t="101742" x="5278438" y="2425700"/>
          <p14:tracePt t="101751" x="5314950" y="2425700"/>
          <p14:tracePt t="101761" x="5378450" y="2481263"/>
          <p14:tracePt t="101765" x="5387975" y="2481263"/>
          <p14:tracePt t="101773" x="5434013" y="2489200"/>
          <p14:tracePt t="101782" x="5451475" y="2489200"/>
          <p14:tracePt t="101790" x="5461000" y="2498725"/>
          <p14:tracePt t="102831" x="5470525" y="2498725"/>
          <p14:tracePt t="102839" x="5478463" y="2489200"/>
          <p14:tracePt t="102855" x="5487988" y="2481263"/>
          <p14:tracePt t="102870" x="5497513" y="2471738"/>
          <p14:tracePt t="102890" x="5507038" y="2462213"/>
          <p14:tracePt t="104535" x="5514975" y="2462213"/>
          <p14:tracePt t="105325" x="5514975" y="2452688"/>
          <p14:tracePt t="105357" x="5514975" y="2444750"/>
          <p14:tracePt t="106512" x="5514975" y="2452688"/>
          <p14:tracePt t="107185" x="5514975" y="2471738"/>
          <p14:tracePt t="107190" x="5514975" y="2481263"/>
          <p14:tracePt t="107199" x="5514975" y="2498725"/>
          <p14:tracePt t="107206" x="5514975" y="2525713"/>
          <p14:tracePt t="107213" x="5514975" y="2535238"/>
          <p14:tracePt t="107223" x="5514975" y="2562225"/>
          <p14:tracePt t="107229" x="5524500" y="2589213"/>
          <p14:tracePt t="107238" x="5543550" y="2608263"/>
          <p14:tracePt t="107244" x="5543550" y="2617788"/>
          <p14:tracePt t="107253" x="5551488" y="2635250"/>
          <p14:tracePt t="107269" x="5561013" y="2662238"/>
          <p14:tracePt t="107310" x="5561013" y="2671763"/>
          <p14:tracePt t="107526" x="5570538" y="2681288"/>
          <p14:tracePt t="108455" x="5570538" y="2708275"/>
          <p14:tracePt t="108463" x="5570538" y="2717800"/>
          <p14:tracePt t="108471" x="5570538" y="2744788"/>
          <p14:tracePt t="108478" x="5570538" y="2763838"/>
          <p14:tracePt t="108486" x="5570538" y="2790825"/>
          <p14:tracePt t="108494" x="5570538" y="2817813"/>
          <p14:tracePt t="108502" x="5570538" y="2863850"/>
          <p14:tracePt t="108510" x="5570538" y="2900363"/>
          <p14:tracePt t="108517" x="5570538" y="2946400"/>
          <p14:tracePt t="108526" x="5570538" y="2973388"/>
          <p14:tracePt t="108533" x="5570538" y="3009900"/>
          <p14:tracePt t="108542" x="5570538" y="3036888"/>
          <p14:tracePt t="108550" x="5570538" y="3073400"/>
          <p14:tracePt t="108558" x="5570538" y="3109913"/>
          <p14:tracePt t="108565" x="5570538" y="3136900"/>
          <p14:tracePt t="108574" x="5570538" y="3173413"/>
          <p14:tracePt t="108582" x="5570538" y="3200400"/>
          <p14:tracePt t="108589" x="5570538" y="3219450"/>
          <p14:tracePt t="108599" x="5570538" y="3255963"/>
          <p14:tracePt t="108606" x="5570538" y="3302000"/>
          <p14:tracePt t="108616" x="5570538" y="3319463"/>
          <p14:tracePt t="108621" x="5570538" y="3346450"/>
          <p14:tracePt t="108629" x="5570538" y="3382963"/>
          <p14:tracePt t="108638" x="5570538" y="3419475"/>
          <p14:tracePt t="108645" x="5570538" y="3446463"/>
          <p14:tracePt t="108653" x="5570538" y="3482975"/>
          <p14:tracePt t="108661" x="5570538" y="3529013"/>
          <p14:tracePt t="108669" x="5570538" y="3565525"/>
          <p14:tracePt t="108678" x="5551488" y="3629025"/>
          <p14:tracePt t="108684" x="5551488" y="3665538"/>
          <p14:tracePt t="108692" x="5534025" y="3694113"/>
          <p14:tracePt t="108701" x="5534025" y="3730625"/>
          <p14:tracePt t="108709" x="5534025" y="3767138"/>
          <p14:tracePt t="108717" x="5534025" y="3794125"/>
          <p14:tracePt t="108725" x="5524500" y="3811588"/>
          <p14:tracePt t="108733" x="5524500" y="3848100"/>
          <p14:tracePt t="108741" x="5524500" y="3857625"/>
          <p14:tracePt t="108749" x="5524500" y="3867150"/>
          <p14:tracePt t="108757" x="5524500" y="3894138"/>
          <p14:tracePt t="108765" x="5524500" y="3911600"/>
          <p14:tracePt t="108773" x="5524500" y="3940175"/>
          <p14:tracePt t="108781" x="5524500" y="3948113"/>
          <p14:tracePt t="108789" x="5524500" y="3976688"/>
          <p14:tracePt t="108797" x="5524500" y="3994150"/>
          <p14:tracePt t="108806" x="5524500" y="4021138"/>
          <p14:tracePt t="108813" x="5514975" y="4049713"/>
          <p14:tracePt t="108822" x="5514975" y="4094163"/>
          <p14:tracePt t="108829" x="5514975" y="4122738"/>
          <p14:tracePt t="108838" x="5514975" y="4149725"/>
          <p14:tracePt t="108845" x="5514975" y="4195763"/>
          <p14:tracePt t="108854" x="5514975" y="4232275"/>
          <p14:tracePt t="108861" x="5514975" y="4249738"/>
          <p14:tracePt t="108869" x="5514975" y="4295775"/>
          <p14:tracePt t="108877" x="5514975" y="4322763"/>
          <p14:tracePt t="108885" x="5514975" y="4340225"/>
          <p14:tracePt t="108893" x="5514975" y="4368800"/>
          <p14:tracePt t="108901" x="5514975" y="4386263"/>
          <p14:tracePt t="108909" x="5514975" y="4395788"/>
          <p14:tracePt t="108917" x="5514975" y="4422775"/>
          <p14:tracePt t="108925" x="5514975" y="4441825"/>
          <p14:tracePt t="108933" x="5514975" y="4459288"/>
          <p14:tracePt t="108949" x="5514975" y="4478338"/>
          <p14:tracePt t="108958" x="5514975" y="4505325"/>
          <p14:tracePt t="108966" x="5514975" y="4522788"/>
          <p14:tracePt t="108973" x="5514975" y="4541838"/>
          <p14:tracePt t="108980" x="5514975" y="4559300"/>
          <p14:tracePt t="108989" x="5514975" y="4568825"/>
          <p14:tracePt t="108997" x="5514975" y="4587875"/>
          <p14:tracePt t="109004" x="5514975" y="4605338"/>
          <p14:tracePt t="109013" x="5514975" y="4614863"/>
          <p14:tracePt t="109021" x="5514975" y="4624388"/>
          <p14:tracePt t="109029" x="5514975" y="4641850"/>
          <p14:tracePt t="109038" x="5507038" y="4687888"/>
          <p14:tracePt t="109045" x="5497513" y="4697413"/>
          <p14:tracePt t="109061" x="5497513" y="4724400"/>
          <p14:tracePt t="109069" x="5497513" y="4732338"/>
          <p14:tracePt t="109077" x="5497513" y="4741863"/>
          <p14:tracePt t="109085" x="5497513" y="4778375"/>
          <p14:tracePt t="109109" x="5497513" y="4805363"/>
          <p14:tracePt t="109118" x="5497513" y="4814888"/>
          <p14:tracePt t="109142" x="5497513" y="4824413"/>
          <p14:tracePt t="110709" x="5487988" y="4833938"/>
          <p14:tracePt t="112030" x="5478463" y="4833938"/>
          <p14:tracePt t="112042" x="5434013" y="4833938"/>
          <p14:tracePt t="112046" x="5397500" y="4833938"/>
          <p14:tracePt t="112057" x="5341938" y="4833938"/>
          <p14:tracePt t="112061" x="5287963" y="4833938"/>
          <p14:tracePt t="112069" x="5241925" y="4833938"/>
          <p14:tracePt t="112078" x="5205413" y="4833938"/>
          <p14:tracePt t="112086" x="5168900" y="4833938"/>
          <p14:tracePt t="112094" x="5132388" y="4833938"/>
          <p14:tracePt t="112102" x="5105400" y="4833938"/>
          <p14:tracePt t="112110" x="5086350" y="4833938"/>
          <p14:tracePt t="112118" x="5068888" y="4833938"/>
          <p14:tracePt t="112125" x="5049838" y="4833938"/>
          <p14:tracePt t="112133" x="5041900" y="4833938"/>
          <p14:tracePt t="112142" x="5032375" y="4833938"/>
          <p14:tracePt t="112181" x="5014913" y="4833938"/>
          <p14:tracePt t="112750" x="4995863" y="4833938"/>
          <p14:tracePt t="112759" x="4949825" y="4833938"/>
          <p14:tracePt t="112766" x="4913313" y="4833938"/>
          <p14:tracePt t="112775" x="4895850" y="4833938"/>
          <p14:tracePt t="112781" x="4849813" y="4833938"/>
          <p14:tracePt t="112789" x="4795838" y="4833938"/>
          <p14:tracePt t="112797" x="4759325" y="4833938"/>
          <p14:tracePt t="112805" x="4703763" y="4833938"/>
          <p14:tracePt t="112813" x="4630738" y="4833938"/>
          <p14:tracePt t="112821" x="4557713" y="4833938"/>
          <p14:tracePt t="112829" x="4448175" y="4833938"/>
          <p14:tracePt t="112838" x="4348163" y="4833938"/>
          <p14:tracePt t="112845" x="4238625" y="4833938"/>
          <p14:tracePt t="112854" x="4148138" y="4814888"/>
          <p14:tracePt t="112861" x="4038600" y="4797425"/>
          <p14:tracePt t="112868" x="3956050" y="4787900"/>
          <p14:tracePt t="112877" x="3883025" y="4778375"/>
          <p14:tracePt t="112885" x="3829050" y="4778375"/>
          <p14:tracePt t="112893" x="3765550" y="4751388"/>
          <p14:tracePt t="112901" x="3709988" y="4751388"/>
          <p14:tracePt t="112909" x="3673475" y="4741863"/>
          <p14:tracePt t="113031" x="3665538" y="4741863"/>
          <p14:tracePt t="113167" x="3619500" y="4741863"/>
          <p14:tracePt t="113173" x="3592513" y="4741863"/>
          <p14:tracePt t="113181" x="3546475" y="4741863"/>
          <p14:tracePt t="113189" x="3527425" y="4741863"/>
          <p14:tracePt t="113197" x="3490913" y="4741863"/>
          <p14:tracePt t="113204" x="3473450" y="4741863"/>
          <p14:tracePt t="113212" x="3446463" y="4741863"/>
          <p14:tracePt t="113225" x="3427413" y="4741863"/>
          <p14:tracePt t="113230" x="3400425" y="4741863"/>
          <p14:tracePt t="113238" x="3390900" y="4741863"/>
          <p14:tracePt t="113245" x="3382963" y="4741863"/>
          <p14:tracePt t="113253" x="3363913" y="4741863"/>
          <p14:tracePt t="113261" x="3354388" y="4741863"/>
          <p14:tracePt t="113288" x="3346450" y="4741863"/>
          <p14:tracePt t="113394" x="3336925" y="4741863"/>
          <p14:tracePt t="113400" x="3327400" y="4741863"/>
          <p14:tracePt t="113405" x="3317875" y="4741863"/>
          <p14:tracePt t="113414" x="3309938" y="4741863"/>
          <p14:tracePt t="113422" x="3300413" y="4741863"/>
          <p14:tracePt t="113441" x="3281363" y="4741863"/>
          <p14:tracePt t="113458" x="3273425" y="4741863"/>
          <p14:tracePt t="113487" x="3263900" y="4741863"/>
          <p14:tracePt t="113566" x="3244850" y="4741863"/>
          <p14:tracePt t="113671" x="3244850" y="4705350"/>
          <p14:tracePt t="113679" x="3244850" y="4687888"/>
          <p14:tracePt t="113687" x="3273425" y="4660900"/>
          <p14:tracePt t="113695" x="3290888" y="4632325"/>
          <p14:tracePt t="113703" x="3290888" y="4605338"/>
          <p14:tracePt t="113712" x="3300413" y="4568825"/>
          <p14:tracePt t="113718" x="3300413" y="4541838"/>
          <p14:tracePt t="113725" x="3300413" y="4514850"/>
          <p14:tracePt t="113733" x="3300413" y="4505325"/>
          <p14:tracePt t="113741" x="3300413" y="4468813"/>
          <p14:tracePt t="113749" x="3300413" y="4459288"/>
          <p14:tracePt t="113758" x="3309938" y="4432300"/>
          <p14:tracePt t="113775" x="3309938" y="4422775"/>
          <p14:tracePt t="113781" x="3309938" y="4413250"/>
          <p14:tracePt t="113797" x="3309938" y="4405313"/>
          <p14:tracePt t="113813" x="3309938" y="4376738"/>
          <p14:tracePt t="113821" x="3309938" y="4368800"/>
          <p14:tracePt t="113829" x="3309938" y="4340225"/>
          <p14:tracePt t="113838" x="3309938" y="4313238"/>
          <p14:tracePt t="113845" x="3273425" y="4276725"/>
          <p14:tracePt t="113854" x="3254375" y="4259263"/>
          <p14:tracePt t="113861" x="3227388" y="4232275"/>
          <p14:tracePt t="113869" x="3181350" y="4203700"/>
          <p14:tracePt t="113877" x="3127375" y="4167188"/>
          <p14:tracePt t="113885" x="3081338" y="4149725"/>
          <p14:tracePt t="113893" x="3044825" y="4140200"/>
          <p14:tracePt t="113901" x="3008313" y="4130675"/>
          <p14:tracePt t="113909" x="3008313" y="4122738"/>
          <p14:tracePt t="113917" x="2990850" y="4103688"/>
          <p14:tracePt t="113925" x="2981325" y="4103688"/>
          <p14:tracePt t="113933" x="2962275" y="4094163"/>
          <p14:tracePt t="113941" x="2954338" y="4076700"/>
          <p14:tracePt t="113957" x="2944813" y="4057650"/>
          <p14:tracePt t="113965" x="2944813" y="4040188"/>
          <p14:tracePt t="113973" x="2925763" y="4021138"/>
          <p14:tracePt t="113981" x="2917825" y="4013200"/>
          <p14:tracePt t="113991" x="2917825" y="3984625"/>
          <p14:tracePt t="113996" x="2917825" y="3967163"/>
          <p14:tracePt t="114005" x="2917825" y="3940175"/>
          <p14:tracePt t="114013" x="2917825" y="3921125"/>
          <p14:tracePt t="114021" x="2917825" y="3894138"/>
          <p14:tracePt t="114029" x="2917825" y="3848100"/>
          <p14:tracePt t="114038" x="2917825" y="3830638"/>
          <p14:tracePt t="114044" x="2917825" y="3803650"/>
          <p14:tracePt t="114054" x="2917825" y="3784600"/>
          <p14:tracePt t="114061" x="2917825" y="3767138"/>
          <p14:tracePt t="114070" x="2917825" y="3748088"/>
          <p14:tracePt t="114077" x="2925763" y="3730625"/>
          <p14:tracePt t="114089" x="2944813" y="3684588"/>
          <p14:tracePt t="114101" x="2962275" y="3638550"/>
          <p14:tracePt t="114118" x="2981325" y="3611563"/>
          <p14:tracePt t="114126" x="2990850" y="3592513"/>
          <p14:tracePt t="114134" x="2990850" y="3584575"/>
          <p14:tracePt t="114142" x="2990850" y="3565525"/>
          <p14:tracePt t="114165" x="2990850" y="3556000"/>
          <p14:tracePt t="114173" x="2990850" y="3548063"/>
          <p14:tracePt t="114180" x="2990850" y="3538538"/>
          <p14:tracePt t="114189" x="2981325" y="3529013"/>
          <p14:tracePt t="114197" x="2981325" y="3519488"/>
          <p14:tracePt t="114205" x="2971800" y="3511550"/>
          <p14:tracePt t="114221" x="2962275" y="3511550"/>
          <p14:tracePt t="114297" x="2935288" y="3519488"/>
          <p14:tracePt t="114317" x="2935288" y="3529013"/>
          <p14:tracePt t="114326" x="2925763" y="3548063"/>
          <p14:tracePt t="114334" x="2925763" y="3556000"/>
          <p14:tracePt t="114342" x="2925763" y="3565525"/>
          <p14:tracePt t="114358" x="2925763" y="3575050"/>
          <p14:tracePt t="114390" x="2925763" y="3592513"/>
          <p14:tracePt t="114419" x="2925763" y="3611563"/>
          <p14:tracePt t="114454" x="2935288" y="3638550"/>
          <p14:tracePt t="114478" x="2935288" y="3648075"/>
          <p14:tracePt t="114493" x="2935288" y="3657600"/>
          <p14:tracePt t="114720" x="2935288" y="3648075"/>
          <p14:tracePt t="114726" x="2944813" y="3629025"/>
          <p14:tracePt t="114734" x="2944813" y="3611563"/>
          <p14:tracePt t="114742" x="2944813" y="3592513"/>
          <p14:tracePt t="114750" x="2944813" y="3565525"/>
          <p14:tracePt t="114758" x="2954338" y="3548063"/>
          <p14:tracePt t="114766" x="2954338" y="3538538"/>
          <p14:tracePt t="114775" x="2954338" y="3511550"/>
          <p14:tracePt t="114782" x="2981325" y="3482975"/>
          <p14:tracePt t="114791" x="2981325" y="3465513"/>
          <p14:tracePt t="114796" x="2981325" y="3446463"/>
          <p14:tracePt t="114805" x="2990850" y="3419475"/>
          <p14:tracePt t="114813" x="2990850" y="3411538"/>
          <p14:tracePt t="114820" x="2990850" y="3392488"/>
          <p14:tracePt t="114829" x="2990850" y="3375025"/>
          <p14:tracePt t="114837" x="2990850" y="3355975"/>
          <p14:tracePt t="114854" x="2990850" y="3328988"/>
          <p14:tracePt t="114861" x="2990850" y="3319463"/>
          <p14:tracePt t="114869" x="2990850" y="3309938"/>
          <p14:tracePt t="114885" x="2990850" y="3302000"/>
          <p14:tracePt t="114893" x="2990850" y="3292475"/>
          <p14:tracePt t="114909" x="2990850" y="3282950"/>
          <p14:tracePt t="114933" x="2998788" y="3273425"/>
          <p14:tracePt t="114941" x="2998788" y="3246438"/>
          <p14:tracePt t="114957" x="2998788" y="3236913"/>
          <p14:tracePt t="114965" x="3027363" y="3219450"/>
          <p14:tracePt t="114973" x="3035300" y="3209925"/>
          <p14:tracePt t="114981" x="3044825" y="3200400"/>
          <p14:tracePt t="114991" x="3081338" y="3163888"/>
          <p14:tracePt t="115001" x="3100388" y="3146425"/>
          <p14:tracePt t="115005" x="3127375" y="3119438"/>
          <p14:tracePt t="115012" x="3154363" y="3082925"/>
          <p14:tracePt t="115022" x="3200400" y="3036888"/>
          <p14:tracePt t="115029" x="3244850" y="3017838"/>
          <p14:tracePt t="115039" x="3273425" y="2982913"/>
          <p14:tracePt t="115045" x="3300413" y="2973388"/>
          <p14:tracePt t="115054" x="3363913" y="2936875"/>
          <p14:tracePt t="115061" x="3390900" y="2917825"/>
          <p14:tracePt t="115069" x="3436938" y="2881313"/>
          <p14:tracePt t="115077" x="3455988" y="2863850"/>
          <p14:tracePt t="115085" x="3482975" y="2854325"/>
          <p14:tracePt t="115093" x="3509963" y="2836863"/>
          <p14:tracePt t="115101" x="3527425" y="2817813"/>
          <p14:tracePt t="115117" x="3556000" y="2800350"/>
          <p14:tracePt t="115133" x="3556000" y="2790825"/>
          <p14:tracePt t="115165" x="3556000" y="2781300"/>
          <p14:tracePt t="115199" x="3556000" y="2771775"/>
          <p14:tracePt t="115240" x="3556000" y="2754313"/>
          <p14:tracePt t="115247" x="3546475" y="2735263"/>
          <p14:tracePt t="115255" x="3536950" y="2727325"/>
          <p14:tracePt t="115263" x="3509963" y="2717800"/>
          <p14:tracePt t="115273" x="3490913" y="2717800"/>
          <p14:tracePt t="115278" x="3455988" y="2698750"/>
          <p14:tracePt t="115286" x="3390900" y="2681288"/>
          <p14:tracePt t="115293" x="3346450" y="2671763"/>
          <p14:tracePt t="115300" x="3309938" y="2662238"/>
          <p14:tracePt t="115309" x="3263900" y="2644775"/>
          <p14:tracePt t="115317" x="3227388" y="2635250"/>
          <p14:tracePt t="115325" x="3190875" y="2617788"/>
          <p14:tracePt t="115332" x="3181350" y="2617788"/>
          <p14:tracePt t="115341" x="3171825" y="2617788"/>
          <p14:tracePt t="115348" x="3154363" y="2617788"/>
          <p14:tracePt t="115390" x="3144838" y="2617788"/>
          <p14:tracePt t="115486" x="3136900" y="2617788"/>
          <p14:tracePt t="115497" x="3117850" y="2617788"/>
          <p14:tracePt t="115509" x="3090863" y="2589213"/>
          <p14:tracePt t="115517" x="3081338" y="2589213"/>
          <p14:tracePt t="115525" x="3063875" y="2571750"/>
          <p14:tracePt t="115533" x="3054350" y="2554288"/>
          <p14:tracePt t="115549" x="3044825" y="2544763"/>
          <p14:tracePt t="115557" x="3035300" y="2535238"/>
          <p14:tracePt t="115565" x="3035300" y="2517775"/>
          <p14:tracePt t="115677" x="3035300" y="2508250"/>
          <p14:tracePt t="115709" x="3035300" y="2489200"/>
          <p14:tracePt t="115726" x="3044825" y="2489200"/>
          <p14:tracePt t="115735" x="3054350" y="2489200"/>
          <p14:tracePt t="115751" x="3063875" y="2489200"/>
          <p14:tracePt t="115774" x="3090863" y="2489200"/>
          <p14:tracePt t="115782" x="3100388" y="2489200"/>
          <p14:tracePt t="115790" x="3108325" y="2481263"/>
          <p14:tracePt t="115804" x="3127375" y="2481263"/>
          <p14:tracePt t="115821" x="3136900" y="2481263"/>
          <p14:tracePt t="115829" x="3144838" y="2481263"/>
          <p14:tracePt t="115845" x="3171825" y="2481263"/>
          <p14:tracePt t="115854" x="3181350" y="2481263"/>
          <p14:tracePt t="115861" x="3217863" y="2481263"/>
          <p14:tracePt t="115869" x="3236913" y="2481263"/>
          <p14:tracePt t="115877" x="3281363" y="2481263"/>
          <p14:tracePt t="115893" x="3309938" y="2481263"/>
          <p14:tracePt t="115903" x="3327400" y="2481263"/>
          <p14:tracePt t="115909" x="3346450" y="2481263"/>
          <p14:tracePt t="115921" x="3354388" y="2481263"/>
          <p14:tracePt t="116071" x="3363913" y="2481263"/>
          <p14:tracePt t="116091" x="3354388" y="2498725"/>
          <p14:tracePt t="116096" x="3346450" y="2508250"/>
          <p14:tracePt t="116104" x="3327400" y="2525713"/>
          <p14:tracePt t="116109" x="3309938" y="2544763"/>
          <p14:tracePt t="116117" x="3300413" y="2554288"/>
          <p14:tracePt t="116125" x="3290888" y="2571750"/>
          <p14:tracePt t="116133" x="3273425" y="2598738"/>
          <p14:tracePt t="116155" x="3254375" y="2617788"/>
          <p14:tracePt t="116158" x="3236913" y="2617788"/>
          <p14:tracePt t="116173" x="3217863" y="2635250"/>
          <p14:tracePt t="116558" x="3236913" y="2635250"/>
          <p14:tracePt t="116568" x="3263900" y="2635250"/>
          <p14:tracePt t="116575" x="3309938" y="2635250"/>
          <p14:tracePt t="116582" x="3327400" y="2625725"/>
          <p14:tracePt t="116590" x="3346450" y="2617788"/>
          <p14:tracePt t="116598" x="3363913" y="2608263"/>
          <p14:tracePt t="116604" x="3382963" y="2589213"/>
          <p14:tracePt t="116728" x="3382963" y="2581275"/>
          <p14:tracePt t="116759" x="3382963" y="2562225"/>
          <p14:tracePt t="116799" x="3373438" y="2544763"/>
          <p14:tracePt t="116815" x="3363913" y="2544763"/>
          <p14:tracePt t="116824" x="3354388" y="2544763"/>
          <p14:tracePt t="116829" x="3336925" y="2544763"/>
          <p14:tracePt t="116845" x="3317875" y="2544763"/>
          <p14:tracePt t="116861" x="3281363" y="2554288"/>
          <p14:tracePt t="116991" x="3281363" y="2544763"/>
          <p14:tracePt t="117015" x="3290888" y="2535238"/>
          <p14:tracePt t="117023" x="3309938" y="2535238"/>
          <p14:tracePt t="117030" x="3327400" y="2535238"/>
          <p14:tracePt t="117041" x="3354388" y="2535238"/>
          <p14:tracePt t="117046" x="3382963" y="2535238"/>
          <p14:tracePt t="117057" x="3409950" y="2535238"/>
          <p14:tracePt t="117062" x="3455988" y="2535238"/>
          <p14:tracePt t="117072" x="3473450" y="2535238"/>
          <p14:tracePt t="117078" x="3509963" y="2535238"/>
          <p14:tracePt t="117086" x="3527425" y="2535238"/>
          <p14:tracePt t="117094" x="3546475" y="2535238"/>
          <p14:tracePt t="117106" x="3563938" y="2535238"/>
          <p14:tracePt t="117118" x="3573463" y="2535238"/>
          <p14:tracePt t="117125" x="3592513" y="2535238"/>
          <p14:tracePt t="117158" x="3600450" y="2535238"/>
          <p14:tracePt t="117373" x="3609975" y="2535238"/>
          <p14:tracePt t="117384" x="3609975" y="2544763"/>
          <p14:tracePt t="117397" x="3609975" y="2554288"/>
          <p14:tracePt t="117405" x="3609975" y="2581275"/>
          <p14:tracePt t="117421" x="3609975" y="2589213"/>
          <p14:tracePt t="117429" x="3609975" y="2598738"/>
          <p14:tracePt t="117453" x="3609975" y="2617788"/>
          <p14:tracePt t="117460" x="3609975" y="2625725"/>
          <p14:tracePt t="117477" x="3609975" y="2635250"/>
          <p14:tracePt t="117831" x="3609975" y="2644775"/>
          <p14:tracePt t="117847" x="3600450" y="2654300"/>
          <p14:tracePt t="117856" x="3592513" y="2654300"/>
          <p14:tracePt t="117863" x="3573463" y="2671763"/>
          <p14:tracePt t="117870" x="3563938" y="2671763"/>
          <p14:tracePt t="117877" x="3546475" y="2671763"/>
          <p14:tracePt t="117885" x="3519488" y="2690813"/>
          <p14:tracePt t="117893" x="3500438" y="2690813"/>
          <p14:tracePt t="117901" x="3455988" y="2698750"/>
          <p14:tracePt t="117909" x="3427413" y="2698750"/>
          <p14:tracePt t="117917" x="3409950" y="2717800"/>
          <p14:tracePt t="117925" x="3382963" y="2717800"/>
          <p14:tracePt t="117933" x="3363913" y="2717800"/>
          <p14:tracePt t="117949" x="3354388" y="2717800"/>
          <p14:tracePt t="117998" x="3336925" y="2717800"/>
          <p14:tracePt t="118004" x="3327400" y="2717800"/>
          <p14:tracePt t="118021" x="3300413" y="2717800"/>
          <p14:tracePt t="118029" x="3263900" y="2727325"/>
          <p14:tracePt t="118037" x="3236913" y="2727325"/>
          <p14:tracePt t="118045" x="3217863" y="2727325"/>
          <p14:tracePt t="118054" x="3190875" y="2727325"/>
          <p14:tracePt t="118062" x="3171825" y="2727325"/>
          <p14:tracePt t="118078" x="3154363" y="2727325"/>
          <p14:tracePt t="118230" x="3144838" y="2727325"/>
          <p14:tracePt t="118255" x="3144838" y="2717800"/>
          <p14:tracePt t="118271" x="3154363" y="2708275"/>
          <p14:tracePt t="118278" x="3163888" y="2708275"/>
          <p14:tracePt t="118286" x="3181350" y="2698750"/>
          <p14:tracePt t="118293" x="3190875" y="2690813"/>
          <p14:tracePt t="118301" x="3200400" y="2681288"/>
          <p14:tracePt t="118317" x="3217863" y="2671763"/>
          <p14:tracePt t="118326" x="3244850" y="2662238"/>
          <p14:tracePt t="118333" x="3254375" y="2662238"/>
          <p14:tracePt t="118342" x="3290888" y="2644775"/>
          <p14:tracePt t="118349" x="3317875" y="2635250"/>
          <p14:tracePt t="118358" x="3336925" y="2635250"/>
          <p14:tracePt t="118365" x="3373438" y="2635250"/>
          <p14:tracePt t="118374" x="3419475" y="2635250"/>
          <p14:tracePt t="118382" x="3436938" y="2635250"/>
          <p14:tracePt t="118390" x="3473450" y="2635250"/>
          <p14:tracePt t="118399" x="3509963" y="2635250"/>
          <p14:tracePt t="118405" x="3536950" y="2635250"/>
          <p14:tracePt t="118412" x="3563938" y="2635250"/>
          <p14:tracePt t="118422" x="3582988" y="2635250"/>
          <p14:tracePt t="118429" x="3609975" y="2635250"/>
          <p14:tracePt t="118437" x="3619500" y="2635250"/>
          <p14:tracePt t="118445" x="3646488" y="2635250"/>
          <p14:tracePt t="118454" x="3665538" y="2635250"/>
          <p14:tracePt t="118461" x="3719513" y="2635250"/>
          <p14:tracePt t="118469" x="3756025" y="2635250"/>
          <p14:tracePt t="118477" x="3810000" y="2635250"/>
          <p14:tracePt t="118485" x="3865563" y="2635250"/>
          <p14:tracePt t="118493" x="3929063" y="2635250"/>
          <p14:tracePt t="118501" x="4002088" y="2635250"/>
          <p14:tracePt t="118509" x="4057650" y="2635250"/>
          <p14:tracePt t="118517" x="4111625" y="2635250"/>
          <p14:tracePt t="118525" x="4157663" y="2635250"/>
          <p14:tracePt t="118533" x="4194175" y="2635250"/>
          <p14:tracePt t="118541" x="4221163" y="2635250"/>
          <p14:tracePt t="118549" x="4238625" y="2635250"/>
          <p14:tracePt t="118557" x="4257675" y="2635250"/>
          <p14:tracePt t="118565" x="4267200" y="2635250"/>
          <p14:tracePt t="118573" x="4294188" y="2635250"/>
          <p14:tracePt t="118581" x="4303713" y="2635250"/>
          <p14:tracePt t="118589" x="4311650" y="2635250"/>
          <p14:tracePt t="118597" x="4330700" y="2635250"/>
          <p14:tracePt t="118605" x="4376738" y="2635250"/>
          <p14:tracePt t="118613" x="4403725" y="2635250"/>
          <p14:tracePt t="118622" x="4448175" y="2635250"/>
          <p14:tracePt t="118629" x="4484688" y="2635250"/>
          <p14:tracePt t="118637" x="4530725" y="2635250"/>
          <p14:tracePt t="118645" x="4586288" y="2635250"/>
          <p14:tracePt t="118653" x="4594225" y="2635250"/>
          <p14:tracePt t="118663" x="4640263" y="2635250"/>
          <p14:tracePt t="118672" x="4686300" y="2635250"/>
          <p14:tracePt t="118678" x="4713288" y="2644775"/>
          <p14:tracePt t="118689" x="4740275" y="2644775"/>
          <p14:tracePt t="118694" x="4786313" y="2654300"/>
          <p14:tracePt t="118702" x="4803775" y="2662238"/>
          <p14:tracePt t="118710" x="4822825" y="2671763"/>
          <p14:tracePt t="118717" x="4849813" y="2681288"/>
          <p14:tracePt t="118726" x="4876800" y="2690813"/>
          <p14:tracePt t="118733" x="4913313" y="2698750"/>
          <p14:tracePt t="118742" x="4932363" y="2698750"/>
          <p14:tracePt t="118749" x="4959350" y="2708275"/>
          <p14:tracePt t="118765" x="4978400" y="2708275"/>
          <p14:tracePt t="118773" x="4986338" y="2717800"/>
          <p14:tracePt t="118781" x="4995863" y="2727325"/>
          <p14:tracePt t="118797" x="4995863" y="2735263"/>
          <p14:tracePt t="118822" x="4995863" y="2744788"/>
          <p14:tracePt t="118830" x="5005388" y="2771775"/>
          <p14:tracePt t="118841" x="5014913" y="2790825"/>
          <p14:tracePt t="118846" x="5022850" y="2808288"/>
          <p14:tracePt t="118857" x="5032375" y="2827338"/>
          <p14:tracePt t="118862" x="5032375" y="2836863"/>
          <p14:tracePt t="118872" x="5032375" y="2873375"/>
          <p14:tracePt t="118878" x="5041900" y="2890838"/>
          <p14:tracePt t="118886" x="5059363" y="2917825"/>
          <p14:tracePt t="118894" x="5078413" y="2946400"/>
          <p14:tracePt t="118902" x="5086350" y="2963863"/>
          <p14:tracePt t="118910" x="5095875" y="3009900"/>
          <p14:tracePt t="118918" x="5095875" y="3027363"/>
          <p14:tracePt t="118926" x="5105400" y="3054350"/>
          <p14:tracePt t="118933" x="5122863" y="3100388"/>
          <p14:tracePt t="118941" x="5122863" y="3119438"/>
          <p14:tracePt t="118949" x="5141913" y="3163888"/>
          <p14:tracePt t="118958" x="5151438" y="3182938"/>
          <p14:tracePt t="118965" x="5151438" y="3219450"/>
          <p14:tracePt t="118973" x="5159375" y="3265488"/>
          <p14:tracePt t="118981" x="5159375" y="3302000"/>
          <p14:tracePt t="118990" x="5178425" y="3355975"/>
          <p14:tracePt t="118998" x="5178425" y="3392488"/>
          <p14:tracePt t="119006" x="5187950" y="3429000"/>
          <p14:tracePt t="119013" x="5187950" y="3482975"/>
          <p14:tracePt t="119023" x="5187950" y="3519488"/>
          <p14:tracePt t="119029" x="5187950" y="3548063"/>
          <p14:tracePt t="119039" x="5187950" y="3584575"/>
          <p14:tracePt t="119046" x="5187950" y="3621088"/>
          <p14:tracePt t="119056" x="5187950" y="3638550"/>
          <p14:tracePt t="119061" x="5187950" y="3675063"/>
          <p14:tracePt t="119070" x="5187950" y="3694113"/>
          <p14:tracePt t="119077" x="5187950" y="3711575"/>
          <p14:tracePt t="119086" x="5187950" y="3730625"/>
          <p14:tracePt t="119093" x="5187950" y="3757613"/>
          <p14:tracePt t="119101" x="5187950" y="3775075"/>
          <p14:tracePt t="119108" x="5178425" y="3821113"/>
          <p14:tracePt t="119117" x="5168900" y="3830638"/>
          <p14:tracePt t="119125" x="5159375" y="3867150"/>
          <p14:tracePt t="119133" x="5132388" y="3894138"/>
          <p14:tracePt t="119154" x="5086350" y="3957638"/>
          <p14:tracePt t="119156" x="5059363" y="4003675"/>
          <p14:tracePt t="119165" x="5032375" y="4030663"/>
          <p14:tracePt t="119173" x="5014913" y="4049713"/>
          <p14:tracePt t="119181" x="4959350" y="4086225"/>
          <p14:tracePt t="119189" x="4922838" y="4103688"/>
          <p14:tracePt t="119198" x="4905375" y="4113213"/>
          <p14:tracePt t="119204" x="4859338" y="4149725"/>
          <p14:tracePt t="119213" x="4849813" y="4149725"/>
          <p14:tracePt t="119221" x="4832350" y="4159250"/>
          <p14:tracePt t="119229" x="4803775" y="4176713"/>
          <p14:tracePt t="119237" x="4786313" y="4176713"/>
          <p14:tracePt t="119245" x="4767263" y="4186238"/>
          <p14:tracePt t="119261" x="4740275" y="4186238"/>
          <p14:tracePt t="119269" x="4695825" y="4186238"/>
          <p14:tracePt t="119277" x="4676775" y="4195763"/>
          <p14:tracePt t="119285" x="4640263" y="4195763"/>
          <p14:tracePt t="119293" x="4594225" y="4195763"/>
          <p14:tracePt t="119301" x="4567238" y="4195763"/>
          <p14:tracePt t="119309" x="4530725" y="4195763"/>
          <p14:tracePt t="119317" x="4494213" y="4195763"/>
          <p14:tracePt t="119325" x="4476750" y="4195763"/>
          <p14:tracePt t="119333" x="4440238" y="4195763"/>
          <p14:tracePt t="119341" x="4413250" y="4186238"/>
          <p14:tracePt t="119349" x="4384675" y="4176713"/>
          <p14:tracePt t="119357" x="4367213" y="4167188"/>
          <p14:tracePt t="119365" x="4340225" y="4167188"/>
          <p14:tracePt t="119373" x="4330700" y="4159250"/>
          <p14:tracePt t="119381" x="4321175" y="4149725"/>
          <p14:tracePt t="119390" x="4284663" y="4130675"/>
          <p14:tracePt t="119397" x="4275138" y="4130675"/>
          <p14:tracePt t="119406" x="4238625" y="4122738"/>
          <p14:tracePt t="119413" x="4175125" y="4086225"/>
          <p14:tracePt t="119423" x="4148138" y="4076700"/>
          <p14:tracePt t="119429" x="4102100" y="4049713"/>
          <p14:tracePt t="119439" x="4038600" y="4013200"/>
          <p14:tracePt t="119445" x="3992563" y="3984625"/>
          <p14:tracePt t="119456" x="3911600" y="3930650"/>
          <p14:tracePt t="119461" x="3810000" y="3875088"/>
          <p14:tracePt t="119471" x="3729038" y="3840163"/>
          <p14:tracePt t="119478" x="3646488" y="3784600"/>
          <p14:tracePt t="119485" x="3536950" y="3721100"/>
          <p14:tracePt t="119493" x="3473450" y="3684588"/>
          <p14:tracePt t="119501" x="3419475" y="3648075"/>
          <p14:tracePt t="119509" x="3354388" y="3602038"/>
          <p14:tracePt t="119517" x="3290888" y="3548063"/>
          <p14:tracePt t="119525" x="3263900" y="3529013"/>
          <p14:tracePt t="119533" x="3227388" y="3492500"/>
          <p14:tracePt t="119541" x="3208338" y="3475038"/>
          <p14:tracePt t="119549" x="3181350" y="3446463"/>
          <p14:tracePt t="119557" x="3171825" y="3438525"/>
          <p14:tracePt t="119565" x="3171825" y="3411538"/>
          <p14:tracePt t="119573" x="3163888" y="3365500"/>
          <p14:tracePt t="119581" x="3154363" y="3338513"/>
          <p14:tracePt t="119590" x="3127375" y="3282950"/>
          <p14:tracePt t="119597" x="3127375" y="3246438"/>
          <p14:tracePt t="119606" x="3127375" y="3192463"/>
          <p14:tracePt t="119613" x="3127375" y="3136900"/>
          <p14:tracePt t="119621" x="3127375" y="3082925"/>
          <p14:tracePt t="119629" x="3127375" y="3046413"/>
          <p14:tracePt t="119639" x="3127375" y="2990850"/>
          <p14:tracePt t="119645" x="3127375" y="2954338"/>
          <p14:tracePt t="119655" x="3127375" y="2917825"/>
          <p14:tracePt t="119661" x="3127375" y="2873375"/>
          <p14:tracePt t="119671" x="3127375" y="2844800"/>
          <p14:tracePt t="119677" x="3144838" y="2817813"/>
          <p14:tracePt t="119685" x="3171825" y="2781300"/>
          <p14:tracePt t="119693" x="3181350" y="2763838"/>
          <p14:tracePt t="119701" x="3200400" y="2744788"/>
          <p14:tracePt t="119709" x="3217863" y="2735263"/>
          <p14:tracePt t="119717" x="3236913" y="2717800"/>
          <p14:tracePt t="119725" x="3263900" y="2708275"/>
          <p14:tracePt t="119733" x="3281363" y="2698750"/>
          <p14:tracePt t="119741" x="3327400" y="2671763"/>
          <p14:tracePt t="119749" x="3346450" y="2662238"/>
          <p14:tracePt t="119758" x="3363913" y="2662238"/>
          <p14:tracePt t="119765" x="3409950" y="2654300"/>
          <p14:tracePt t="119773" x="3446463" y="2644775"/>
          <p14:tracePt t="119781" x="3473450" y="2644775"/>
          <p14:tracePt t="119789" x="3546475" y="2644775"/>
          <p14:tracePt t="119797" x="3609975" y="2617788"/>
          <p14:tracePt t="119806" x="3665538" y="2608263"/>
          <p14:tracePt t="119813" x="3765550" y="2598738"/>
          <p14:tracePt t="119821" x="3838575" y="2598738"/>
          <p14:tracePt t="119829" x="3892550" y="2598738"/>
          <p14:tracePt t="119838" x="3965575" y="2581275"/>
          <p14:tracePt t="119845" x="4011613" y="2581275"/>
          <p14:tracePt t="119855" x="4048125" y="2581275"/>
          <p14:tracePt t="119861" x="4065588" y="2581275"/>
          <p14:tracePt t="119871" x="4102100" y="2581275"/>
          <p14:tracePt t="119877" x="4111625" y="2581275"/>
          <p14:tracePt t="119893" x="4121150" y="2581275"/>
          <p14:tracePt t="119901" x="4138613" y="2581275"/>
          <p14:tracePt t="119925" x="4157663" y="2581275"/>
          <p14:tracePt t="119949" x="4165600" y="2581275"/>
          <p14:tracePt t="119957" x="4184650" y="2581275"/>
          <p14:tracePt t="119965" x="4194175" y="2581275"/>
          <p14:tracePt t="119997" x="4202113" y="2581275"/>
          <p14:tracePt t="120014" x="4238625" y="2598738"/>
          <p14:tracePt t="120040" x="4248150" y="2598738"/>
          <p14:tracePt t="120046" x="4267200" y="2608263"/>
          <p14:tracePt t="120056" x="4275138" y="2608263"/>
          <p14:tracePt t="120062" x="4284663" y="2608263"/>
          <p14:tracePt t="120073" x="4294188" y="2617788"/>
          <p14:tracePt t="120078" x="4311650" y="2617788"/>
          <p14:tracePt t="120090" x="4321175" y="2617788"/>
          <p14:tracePt t="120094" x="4330700" y="2617788"/>
          <p14:tracePt t="120106" x="4340225" y="2625725"/>
          <p14:tracePt t="120110" x="4348163" y="2625725"/>
          <p14:tracePt t="120126" x="4357688" y="2625725"/>
          <p14:tracePt t="120160" x="4367213" y="2625725"/>
          <p14:tracePt t="120168" x="4376738" y="2625725"/>
          <p14:tracePt t="120173" x="4384675" y="2625725"/>
          <p14:tracePt t="120189" x="4421188" y="2635250"/>
          <p14:tracePt t="120205" x="4421188" y="2644775"/>
          <p14:tracePt t="120213" x="4430713" y="2654300"/>
          <p14:tracePt t="120222" x="4440238" y="2662238"/>
          <p14:tracePt t="120242" x="4448175" y="2662238"/>
          <p14:tracePt t="120247" x="4457700" y="2662238"/>
          <p14:tracePt t="120259" x="4476750" y="2681288"/>
          <p14:tracePt t="120262" x="4484688" y="2690813"/>
          <p14:tracePt t="120275" x="4494213" y="2690813"/>
          <p14:tracePt t="120278" x="4521200" y="2698750"/>
          <p14:tracePt t="120289" x="4540250" y="2708275"/>
          <p14:tracePt t="120301" x="4567238" y="2727325"/>
          <p14:tracePt t="120309" x="4586288" y="2735263"/>
          <p14:tracePt t="120317" x="4613275" y="2735263"/>
          <p14:tracePt t="120326" x="4622800" y="2744788"/>
          <p14:tracePt t="120333" x="4640263" y="2754313"/>
          <p14:tracePt t="120341" x="4686300" y="2763838"/>
          <p14:tracePt t="120349" x="4695825" y="2771775"/>
          <p14:tracePt t="120357" x="4703763" y="2781300"/>
          <p14:tracePt t="120375" x="4722813" y="2790825"/>
          <p14:tracePt t="120391" x="4749800" y="2800350"/>
          <p14:tracePt t="120413" x="4759325" y="2817813"/>
          <p14:tracePt t="120422" x="4767263" y="2817813"/>
          <p14:tracePt t="120428" x="4776788" y="2827338"/>
          <p14:tracePt t="120437" x="4786313" y="2836863"/>
          <p14:tracePt t="120445" x="4795838" y="2836863"/>
          <p14:tracePt t="120454" x="4803775" y="2844800"/>
          <p14:tracePt t="120463" x="4822825" y="2854325"/>
          <p14:tracePt t="120474" x="4832350" y="2863850"/>
          <p14:tracePt t="120478" x="4832350" y="2873375"/>
          <p14:tracePt t="120488" x="4849813" y="2873375"/>
          <p14:tracePt t="120507" x="4859338" y="2881313"/>
          <p14:tracePt t="120510" x="4868863" y="2890838"/>
          <p14:tracePt t="120518" x="4876800" y="2900363"/>
          <p14:tracePt t="120527" x="4886325" y="2909888"/>
          <p14:tracePt t="120533" x="4895850" y="2917825"/>
          <p14:tracePt t="120549" x="4905375" y="2946400"/>
          <p14:tracePt t="120565" x="4905375" y="2954338"/>
          <p14:tracePt t="120573" x="4905375" y="2973388"/>
          <p14:tracePt t="120581" x="4932363" y="2990850"/>
          <p14:tracePt t="120597" x="4941888" y="3027363"/>
          <p14:tracePt t="120606" x="4949825" y="3046413"/>
          <p14:tracePt t="120621" x="4959350" y="3063875"/>
          <p14:tracePt t="120629" x="4959350" y="3073400"/>
          <p14:tracePt t="120638" x="4968875" y="3100388"/>
          <p14:tracePt t="120646" x="4968875" y="3109913"/>
          <p14:tracePt t="120657" x="4968875" y="3119438"/>
          <p14:tracePt t="120661" x="4978400" y="3127375"/>
          <p14:tracePt t="120672" x="4978400" y="3136900"/>
          <p14:tracePt t="120677" x="4978400" y="3146425"/>
          <p14:tracePt t="120686" x="4986338" y="3155950"/>
          <p14:tracePt t="120693" x="4995863" y="3173413"/>
          <p14:tracePt t="120704" x="4995863" y="3192463"/>
          <p14:tracePt t="120709" x="4995863" y="3200400"/>
          <p14:tracePt t="120718" x="5005388" y="3219450"/>
          <p14:tracePt t="120727" x="5014913" y="3228975"/>
          <p14:tracePt t="120734" x="5014913" y="3236913"/>
          <p14:tracePt t="120742" x="5014913" y="3246438"/>
          <p14:tracePt t="120749" x="5014913" y="3255963"/>
          <p14:tracePt t="120813" x="5014913" y="3273425"/>
          <p14:tracePt t="120837" x="5005388" y="3282950"/>
          <p14:tracePt t="120845" x="4959350" y="3282950"/>
          <p14:tracePt t="120853" x="4932363" y="3265488"/>
          <p14:tracePt t="120861" x="4868863" y="3209925"/>
          <p14:tracePt t="120869" x="4803775" y="3173413"/>
          <p14:tracePt t="120877" x="4740275" y="3136900"/>
          <p14:tracePt t="120885" x="4640263" y="3036888"/>
          <p14:tracePt t="120893" x="4594225" y="3000375"/>
          <p14:tracePt t="120901" x="4513263" y="2927350"/>
          <p14:tracePt t="120909" x="4440238" y="2863850"/>
          <p14:tracePt t="120917" x="4376738" y="2808288"/>
          <p14:tracePt t="120925" x="4294188" y="2754313"/>
          <p14:tracePt t="120933" x="4230688" y="2717800"/>
          <p14:tracePt t="120941" x="4165600" y="2681288"/>
          <p14:tracePt t="120949" x="4102100" y="2635250"/>
          <p14:tracePt t="120957" x="4021138" y="2598738"/>
          <p14:tracePt t="120965" x="3938588" y="2554288"/>
          <p14:tracePt t="120973" x="3883025" y="2535238"/>
          <p14:tracePt t="120981" x="3802063" y="2489200"/>
          <p14:tracePt t="120989" x="3738563" y="2481263"/>
          <p14:tracePt t="120999" x="3673475" y="2444750"/>
          <p14:tracePt t="121009" x="3619500" y="2425700"/>
          <p14:tracePt t="121014" x="3556000" y="2416175"/>
          <p14:tracePt t="121023" x="3509963" y="2408238"/>
          <p14:tracePt t="121032" x="3473450" y="2398713"/>
          <p14:tracePt t="121040" x="3455988" y="2389188"/>
          <p14:tracePt t="121045" x="3419475" y="2379663"/>
          <p14:tracePt t="121054" x="3409950" y="2379663"/>
          <p14:tracePt t="121074" x="3400425" y="2379663"/>
          <p14:tracePt t="121078" x="3390900" y="2371725"/>
          <p14:tracePt t="121215" x="3373438" y="2371725"/>
          <p14:tracePt t="121221" x="3363913" y="2371725"/>
          <p14:tracePt t="121229" x="3354388" y="2371725"/>
          <p14:tracePt t="121237" x="3336925" y="2389188"/>
          <p14:tracePt t="121253" x="3327400" y="2389188"/>
          <p14:tracePt t="121261" x="3300413" y="2408238"/>
          <p14:tracePt t="121270" x="3300413" y="2416175"/>
          <p14:tracePt t="121277" x="3281363" y="2435225"/>
          <p14:tracePt t="121293" x="3273425" y="2435225"/>
          <p14:tracePt t="121301" x="3263900" y="2444750"/>
          <p14:tracePt t="121316" x="3254375" y="2462213"/>
          <p14:tracePt t="121325" x="3244850" y="2471738"/>
          <p14:tracePt t="121333" x="3236913" y="2481263"/>
          <p14:tracePt t="121341" x="3227388" y="2489200"/>
          <p14:tracePt t="121357" x="3227388" y="2498725"/>
          <p14:tracePt t="121381" x="3227388" y="2508250"/>
          <p14:tracePt t="121389" x="3227388" y="2517775"/>
          <p14:tracePt t="121397" x="3217863" y="2535238"/>
          <p14:tracePt t="121405" x="3217863" y="2544763"/>
          <p14:tracePt t="121413" x="3217863" y="2554288"/>
          <p14:tracePt t="121421" x="3217863" y="2562225"/>
          <p14:tracePt t="121430" x="3217863" y="2571750"/>
          <p14:tracePt t="121437" x="3217863" y="2581275"/>
          <p14:tracePt t="121445" x="3217863" y="2589213"/>
          <p14:tracePt t="121454" x="3217863" y="2598738"/>
          <p14:tracePt t="121461" x="3217863" y="2617788"/>
          <p14:tracePt t="121470" x="3217863" y="2625725"/>
          <p14:tracePt t="121519" x="3227388" y="2625725"/>
          <p14:tracePt t="121526" x="3236913" y="2625725"/>
          <p14:tracePt t="121550" x="3244850" y="2625725"/>
          <p14:tracePt t="121576" x="3263900" y="2625725"/>
          <p14:tracePt t="121662" x="3273425" y="2625725"/>
          <p14:tracePt t="121684" x="3281363" y="2625725"/>
          <p14:tracePt t="121701" x="3309938" y="2625725"/>
          <p14:tracePt t="121709" x="3317875" y="2625725"/>
          <p14:tracePt t="121717" x="3327400" y="2625725"/>
          <p14:tracePt t="121725" x="3354388" y="2625725"/>
          <p14:tracePt t="121733" x="3373438" y="2617788"/>
          <p14:tracePt t="121741" x="3400425" y="2617788"/>
          <p14:tracePt t="121749" x="3409950" y="2608263"/>
          <p14:tracePt t="121757" x="3436938" y="2608263"/>
          <p14:tracePt t="121766" x="3455988" y="2608263"/>
          <p14:tracePt t="121775" x="3463925" y="2608263"/>
          <p14:tracePt t="121782" x="3473450" y="2608263"/>
          <p14:tracePt t="121790" x="3482975" y="2608263"/>
          <p14:tracePt t="121797" x="3490913" y="2608263"/>
          <p14:tracePt t="121805" x="3509963" y="2598738"/>
          <p14:tracePt t="121830" x="3519488" y="2589213"/>
          <p14:tracePt t="121846" x="3527425" y="2589213"/>
          <p14:tracePt t="121893" x="3536950" y="2589213"/>
          <p14:tracePt t="122448" x="3536950" y="2598738"/>
          <p14:tracePt t="122462" x="3536950" y="2608263"/>
          <p14:tracePt t="122580" x="3563938" y="2608263"/>
          <p14:tracePt t="122589" x="3609975" y="2608263"/>
          <p14:tracePt t="122597" x="3665538" y="2608263"/>
          <p14:tracePt t="122605" x="3719513" y="2608263"/>
          <p14:tracePt t="122612" x="3746500" y="2608263"/>
          <p14:tracePt t="122621" x="3802063" y="2608263"/>
          <p14:tracePt t="122629" x="3856038" y="2608263"/>
          <p14:tracePt t="122637" x="3919538" y="2608263"/>
          <p14:tracePt t="122647" x="3956050" y="2608263"/>
          <p14:tracePt t="122653" x="4011613" y="2608263"/>
          <p14:tracePt t="122661" x="4057650" y="2608263"/>
          <p14:tracePt t="122669" x="4111625" y="2608263"/>
          <p14:tracePt t="122677" x="4148138" y="2608263"/>
          <p14:tracePt t="122685" x="4165600" y="2608263"/>
          <p14:tracePt t="122693" x="4211638" y="2598738"/>
          <p14:tracePt t="122700" x="4221163" y="2598738"/>
          <p14:tracePt t="122710" x="4257675" y="2598738"/>
          <p14:tracePt t="122717" x="4294188" y="2598738"/>
          <p14:tracePt t="122725" x="4321175" y="2598738"/>
          <p14:tracePt t="122733" x="4367213" y="2598738"/>
          <p14:tracePt t="122741" x="4403725" y="2598738"/>
          <p14:tracePt t="122749" x="4448175" y="2598738"/>
          <p14:tracePt t="122757" x="4476750" y="2598738"/>
          <p14:tracePt t="122765" x="4521200" y="2598738"/>
          <p14:tracePt t="122773" x="4576763" y="2598738"/>
          <p14:tracePt t="122781" x="4603750" y="2598738"/>
          <p14:tracePt t="122789" x="4630738" y="2598738"/>
          <p14:tracePt t="122797" x="4659313" y="2598738"/>
          <p14:tracePt t="122805" x="4676775" y="2598738"/>
          <p14:tracePt t="122814" x="4703763" y="2598738"/>
          <p14:tracePt t="122821" x="4713288" y="2598738"/>
          <p14:tracePt t="122829" x="4722813" y="2598738"/>
          <p14:tracePt t="122845" x="4730750" y="2598738"/>
          <p14:tracePt t="122855" x="4740275" y="2589213"/>
          <p14:tracePt t="122893" x="4749800" y="2589213"/>
          <p14:tracePt t="122901" x="4795838" y="2589213"/>
          <p14:tracePt t="122911" x="4849813" y="2589213"/>
          <p14:tracePt t="122917" x="4932363" y="2598738"/>
          <p14:tracePt t="122925" x="5005388" y="2617788"/>
          <p14:tracePt t="122935" x="5132388" y="2644775"/>
          <p14:tracePt t="122942" x="5260975" y="2654300"/>
          <p14:tracePt t="122951" x="5341938" y="2654300"/>
          <p14:tracePt t="122957" x="5397500" y="2671763"/>
          <p14:tracePt t="122965" x="5461000" y="2681288"/>
          <p14:tracePt t="122983" x="5478463" y="2681288"/>
          <p14:tracePt t="123159" x="5478463" y="2690813"/>
          <p14:tracePt t="123175" x="5470525" y="2698750"/>
          <p14:tracePt t="123183" x="5461000" y="2698750"/>
          <p14:tracePt t="123198" x="5451475" y="2698750"/>
          <p14:tracePt t="123213" x="5441950" y="2698750"/>
          <p14:tracePt t="123237" x="5424488" y="2698750"/>
          <p14:tracePt t="124174" x="5414963" y="2708275"/>
          <p14:tracePt t="124201" x="5414963" y="2727325"/>
          <p14:tracePt t="124216" x="5414963" y="2735263"/>
          <p14:tracePt t="124221" x="5414963" y="2744788"/>
          <p14:tracePt t="124230" x="5414963" y="2771775"/>
          <p14:tracePt t="124240" x="5414963" y="2781300"/>
          <p14:tracePt t="124245" x="5414963" y="2790825"/>
          <p14:tracePt t="124255" x="5414963" y="2800350"/>
          <p14:tracePt t="124261" x="5414963" y="2808288"/>
          <p14:tracePt t="124277" x="5414963" y="2817813"/>
          <p14:tracePt t="124470" x="5424488" y="2790825"/>
          <p14:tracePt t="124486" x="5424488" y="2781300"/>
          <p14:tracePt t="124494" x="5424488" y="2771775"/>
          <p14:tracePt t="124503" x="5424488" y="2754313"/>
          <p14:tracePt t="124510" x="5424488" y="2744788"/>
          <p14:tracePt t="124518" x="5424488" y="2735263"/>
          <p14:tracePt t="124526" x="5424488" y="2727325"/>
          <p14:tracePt t="124542" x="5424488" y="2717800"/>
          <p14:tracePt t="124549" x="5424488" y="2708275"/>
          <p14:tracePt t="124558" x="5424488" y="2698750"/>
          <p14:tracePt t="124589" x="5434013" y="2690813"/>
          <p14:tracePt t="124903" x="5434013" y="2698750"/>
          <p14:tracePt t="124910" x="5434013" y="2708275"/>
          <p14:tracePt t="124918" x="5434013" y="2717800"/>
          <p14:tracePt t="124926" x="5434013" y="2727325"/>
          <p14:tracePt t="124934" x="5434013" y="2735263"/>
          <p14:tracePt t="124942" x="5434013" y="2744788"/>
          <p14:tracePt t="124951" x="5434013" y="2754313"/>
          <p14:tracePt t="124958" x="5434013" y="2781300"/>
          <p14:tracePt t="124969" x="5434013" y="2800350"/>
          <p14:tracePt t="124973" x="5414963" y="2817813"/>
          <p14:tracePt t="124982" x="5414963" y="2836863"/>
          <p14:tracePt t="124989" x="5414963" y="2873375"/>
          <p14:tracePt t="124998" x="5405438" y="2909888"/>
          <p14:tracePt t="125007" x="5405438" y="2936875"/>
          <p14:tracePt t="125014" x="5405438" y="2990850"/>
          <p14:tracePt t="125021" x="5397500" y="3017838"/>
          <p14:tracePt t="125029" x="5397500" y="3073400"/>
          <p14:tracePt t="125039" x="5387975" y="3100388"/>
          <p14:tracePt t="125045" x="5387975" y="3155950"/>
          <p14:tracePt t="125055" x="5360988" y="3219450"/>
          <p14:tracePt t="125061" x="5360988" y="3265488"/>
          <p14:tracePt t="125071" x="5351463" y="3319463"/>
          <p14:tracePt t="125077" x="5351463" y="3355975"/>
          <p14:tracePt t="125088" x="5341938" y="3419475"/>
          <p14:tracePt t="125093" x="5341938" y="3475038"/>
          <p14:tracePt t="125101" x="5334000" y="3511550"/>
          <p14:tracePt t="125109" x="5334000" y="3548063"/>
          <p14:tracePt t="125117" x="5334000" y="3584575"/>
          <p14:tracePt t="125125" x="5305425" y="3638550"/>
          <p14:tracePt t="125134" x="5305425" y="3684588"/>
          <p14:tracePt t="125159" x="5297488" y="3811588"/>
          <p14:tracePt t="125165" x="5287963" y="3840163"/>
          <p14:tracePt t="125175" x="5287963" y="3875088"/>
          <p14:tracePt t="125180" x="5287963" y="3921125"/>
          <p14:tracePt t="125189" x="5287963" y="3948113"/>
          <p14:tracePt t="125196" x="5287963" y="3994150"/>
          <p14:tracePt t="125205" x="5287963" y="4030663"/>
          <p14:tracePt t="125213" x="5287963" y="4057650"/>
          <p14:tracePt t="125221" x="5287963" y="4103688"/>
          <p14:tracePt t="125229" x="5287963" y="4130675"/>
          <p14:tracePt t="125237" x="5287963" y="4159250"/>
          <p14:tracePt t="125245" x="5287963" y="4186238"/>
          <p14:tracePt t="125253" x="5287963" y="4203700"/>
          <p14:tracePt t="125261" x="5287963" y="4232275"/>
          <p14:tracePt t="125270" x="5287963" y="4286250"/>
          <p14:tracePt t="125277" x="5287963" y="4303713"/>
          <p14:tracePt t="125285" x="5287963" y="4340225"/>
          <p14:tracePt t="125293" x="5287963" y="4359275"/>
          <p14:tracePt t="125301" x="5287963" y="4386263"/>
          <p14:tracePt t="125309" x="5287963" y="4405313"/>
          <p14:tracePt t="125317" x="5287963" y="4432300"/>
          <p14:tracePt t="125325" x="5287963" y="4441825"/>
          <p14:tracePt t="125333" x="5287963" y="4468813"/>
          <p14:tracePt t="125349" x="5287963" y="4486275"/>
          <p14:tracePt t="125357" x="5287963" y="4514850"/>
          <p14:tracePt t="125365" x="5287963" y="4522788"/>
          <p14:tracePt t="125373" x="5287963" y="4532313"/>
          <p14:tracePt t="125390" x="5287963" y="4551363"/>
          <p14:tracePt t="125406" x="5287963" y="4559300"/>
          <p14:tracePt t="125461" x="5287963" y="4568825"/>
          <p14:tracePt t="125472" x="5287963" y="4578350"/>
          <p14:tracePt t="125487" x="5287963" y="4587875"/>
          <p14:tracePt t="125494" x="5287963" y="4595813"/>
          <p14:tracePt t="125510" x="5287963" y="4605338"/>
          <p14:tracePt t="125518" x="5287963" y="4614863"/>
          <p14:tracePt t="125527" x="5287963" y="4632325"/>
          <p14:tracePt t="125534" x="5287963" y="4641850"/>
          <p14:tracePt t="125557" x="5287963" y="4651375"/>
          <p14:tracePt t="125581" x="5287963" y="4668838"/>
          <p14:tracePt t="125688" x="5287963" y="4678363"/>
          <p14:tracePt t="125694" x="5278438" y="4697413"/>
          <p14:tracePt t="125711" x="5268913" y="4697413"/>
          <p14:tracePt t="125721" x="5251450" y="4705350"/>
          <p14:tracePt t="125734" x="5241925" y="4705350"/>
          <p14:tracePt t="125741" x="5214938" y="4705350"/>
          <p14:tracePt t="125749" x="5195888" y="4705350"/>
          <p14:tracePt t="125758" x="5159375" y="4705350"/>
          <p14:tracePt t="125765" x="5105400" y="4705350"/>
          <p14:tracePt t="125773" x="5032375" y="4705350"/>
          <p14:tracePt t="125782" x="4922838" y="4705350"/>
          <p14:tracePt t="125789" x="4832350" y="4705350"/>
          <p14:tracePt t="125797" x="4703763" y="4705350"/>
          <p14:tracePt t="125806" x="4576763" y="4705350"/>
          <p14:tracePt t="125814" x="4448175" y="4705350"/>
          <p14:tracePt t="125822" x="4340225" y="4705350"/>
          <p14:tracePt t="125829" x="4230688" y="4705350"/>
          <p14:tracePt t="125841" x="4138613" y="4705350"/>
          <p14:tracePt t="125845" x="4038600" y="4705350"/>
          <p14:tracePt t="125854" x="3984625" y="4705350"/>
          <p14:tracePt t="125861" x="3956050" y="4705350"/>
          <p14:tracePt t="125872" x="3929063" y="4705350"/>
          <p14:tracePt t="125878" x="3919538" y="4705350"/>
          <p14:tracePt t="125887" x="3911600" y="4705350"/>
          <p14:tracePt t="125910" x="3902075" y="4697413"/>
          <p14:tracePt t="125917" x="3892550" y="4687888"/>
          <p14:tracePt t="125925" x="3892550" y="4678363"/>
          <p14:tracePt t="126043" x="3883025" y="4668838"/>
          <p14:tracePt t="126053" x="3875088" y="4668838"/>
          <p14:tracePt t="126070" x="3856038" y="4668838"/>
          <p14:tracePt t="126077" x="3846513" y="4668838"/>
          <p14:tracePt t="126086" x="3838575" y="4668838"/>
          <p14:tracePt t="126109" x="3819525" y="4668838"/>
          <p14:tracePt t="126327" x="3810000" y="4668838"/>
          <p14:tracePt t="126342" x="3802063" y="4668838"/>
          <p14:tracePt t="126348" x="3775075" y="4668838"/>
          <p14:tracePt t="126357" x="3756025" y="4668838"/>
          <p14:tracePt t="126365" x="3746500" y="4668838"/>
          <p14:tracePt t="126373" x="3738563" y="4668838"/>
          <p14:tracePt t="126389" x="3729038" y="4668838"/>
          <p14:tracePt t="126437" x="3719513" y="4660900"/>
          <p14:tracePt t="126461" x="3719513" y="4641850"/>
          <p14:tracePt t="126477" x="3719513" y="4614863"/>
          <p14:tracePt t="126484" x="3719513" y="4595813"/>
          <p14:tracePt t="126492" x="3719513" y="4578350"/>
          <p14:tracePt t="126500" x="3729038" y="4559300"/>
          <p14:tracePt t="126509" x="3746500" y="4541838"/>
          <p14:tracePt t="126516" x="3775075" y="4505325"/>
          <p14:tracePt t="126525" x="3802063" y="4486275"/>
          <p14:tracePt t="126532" x="3819525" y="4478338"/>
          <p14:tracePt t="126541" x="3875088" y="4441825"/>
          <p14:tracePt t="126549" x="3892550" y="4432300"/>
          <p14:tracePt t="126557" x="3938588" y="4422775"/>
          <p14:tracePt t="126564" x="4002088" y="4386263"/>
          <p14:tracePt t="126573" x="4029075" y="4376738"/>
          <p14:tracePt t="126581" x="4075113" y="4368800"/>
          <p14:tracePt t="126589" x="4121150" y="4332288"/>
          <p14:tracePt t="126597" x="4165600" y="4313238"/>
          <p14:tracePt t="126605" x="4202113" y="4303713"/>
          <p14:tracePt t="126613" x="4221163" y="4286250"/>
          <p14:tracePt t="126622" x="4257675" y="4276725"/>
          <p14:tracePt t="126628" x="4257675" y="4268788"/>
          <p14:tracePt t="126637" x="4284663" y="4268788"/>
          <p14:tracePt t="126645" x="4294188" y="4259263"/>
          <p14:tracePt t="126661" x="4303713" y="4249738"/>
          <p14:tracePt t="126838" x="4284663" y="4249738"/>
          <p14:tracePt t="126846" x="4257675" y="4249738"/>
          <p14:tracePt t="126855" x="4221163" y="4249738"/>
          <p14:tracePt t="126861" x="4202113" y="4249738"/>
          <p14:tracePt t="126870" x="4194175" y="4249738"/>
          <p14:tracePt t="126877" x="4175125" y="4249738"/>
          <p14:tracePt t="126885" x="4165600" y="4249738"/>
          <p14:tracePt t="127197" x="4165600" y="4240213"/>
          <p14:tracePt t="127206" x="4175125" y="4222750"/>
          <p14:tracePt t="127213" x="4184650" y="4213225"/>
          <p14:tracePt t="127221" x="4202113" y="4195763"/>
          <p14:tracePt t="127237" x="4211638" y="4186238"/>
          <p14:tracePt t="127245" x="4221163" y="4176713"/>
          <p14:tracePt t="127255" x="4248150" y="4149725"/>
          <p14:tracePt t="127261" x="4257675" y="4149725"/>
          <p14:tracePt t="127271" x="4257675" y="4140200"/>
          <p14:tracePt t="127277" x="4284663" y="4113213"/>
          <p14:tracePt t="127286" x="4294188" y="4103688"/>
          <p14:tracePt t="127293" x="4303713" y="4094163"/>
          <p14:tracePt t="127301" x="4321175" y="4076700"/>
          <p14:tracePt t="127309" x="4330700" y="4067175"/>
          <p14:tracePt t="127317" x="4340225" y="4057650"/>
          <p14:tracePt t="127324" x="4348163" y="4049713"/>
          <p14:tracePt t="127333" x="4384675" y="4030663"/>
          <p14:tracePt t="127341" x="4394200" y="4030663"/>
          <p14:tracePt t="127349" x="4421188" y="4021138"/>
          <p14:tracePt t="127357" x="4476750" y="3984625"/>
          <p14:tracePt t="127365" x="4521200" y="3957638"/>
          <p14:tracePt t="127373" x="4567238" y="3921125"/>
          <p14:tracePt t="127380" x="4613275" y="3903663"/>
          <p14:tracePt t="127391" x="4676775" y="3867150"/>
          <p14:tracePt t="127397" x="4722813" y="3830638"/>
          <p14:tracePt t="127407" x="4776788" y="3794125"/>
          <p14:tracePt t="127413" x="4813300" y="3767138"/>
          <p14:tracePt t="127423" x="4849813" y="3738563"/>
          <p14:tracePt t="127429" x="4876800" y="3730625"/>
          <p14:tracePt t="127436" x="4895850" y="3711575"/>
          <p14:tracePt t="127444" x="4913313" y="3702050"/>
          <p14:tracePt t="127455" x="4922838" y="3694113"/>
          <p14:tracePt t="127502" x="4932363" y="3694113"/>
          <p14:tracePt t="127518" x="4941888" y="3684588"/>
          <p14:tracePt t="127533" x="4968875" y="3675063"/>
          <p14:tracePt t="127549" x="4986338" y="3657600"/>
          <p14:tracePt t="127573" x="5014913" y="3648075"/>
          <p14:tracePt t="127606" x="5022850" y="3638550"/>
          <p14:tracePt t="127711" x="5032375" y="3638550"/>
          <p14:tracePt t="127718" x="5049838" y="3638550"/>
          <p14:tracePt t="127726" x="5059363" y="3638550"/>
          <p14:tracePt t="127733" x="5068888" y="3638550"/>
          <p14:tracePt t="127741" x="5095875" y="3611563"/>
          <p14:tracePt t="127757" x="5114925" y="3602038"/>
          <p14:tracePt t="127765" x="5132388" y="3592513"/>
          <p14:tracePt t="127773" x="5159375" y="3584575"/>
          <p14:tracePt t="127781" x="5187950" y="3556000"/>
          <p14:tracePt t="127790" x="5224463" y="3548063"/>
          <p14:tracePt t="127797" x="5278438" y="3538538"/>
          <p14:tracePt t="127806" x="5324475" y="3519488"/>
          <p14:tracePt t="127813" x="5368925" y="3492500"/>
          <p14:tracePt t="127823" x="5405438" y="3482975"/>
          <p14:tracePt t="127829" x="5470525" y="3475038"/>
          <p14:tracePt t="127836" x="5514975" y="3455988"/>
          <p14:tracePt t="127845" x="5551488" y="3438525"/>
          <p14:tracePt t="127853" x="5588000" y="3438525"/>
          <p14:tracePt t="127861" x="5607050" y="3429000"/>
          <p14:tracePt t="127870" x="5634038" y="3429000"/>
          <p14:tracePt t="127876" x="5653088" y="3419475"/>
          <p14:tracePt t="127886" x="5680075" y="3419475"/>
          <p14:tracePt t="127893" x="5724525" y="3419475"/>
          <p14:tracePt t="127901" x="5734050" y="3419475"/>
          <p14:tracePt t="127909" x="5743575" y="3419475"/>
          <p14:tracePt t="127917" x="5780088" y="3419475"/>
          <p14:tracePt t="127925" x="5789613" y="3419475"/>
          <p14:tracePt t="127933" x="5826125" y="3419475"/>
          <p14:tracePt t="127941" x="5834063" y="3419475"/>
          <p14:tracePt t="127949" x="5853113" y="3419475"/>
          <p14:tracePt t="127957" x="5870575" y="3419475"/>
          <p14:tracePt t="127964" x="5907088" y="3419475"/>
          <p14:tracePt t="127973" x="5935663" y="3419475"/>
          <p14:tracePt t="127981" x="5962650" y="3419475"/>
          <p14:tracePt t="127989" x="5999163" y="3419475"/>
          <p14:tracePt t="127997" x="6035675" y="3419475"/>
          <p14:tracePt t="128005" x="6062663" y="3419475"/>
          <p14:tracePt t="128013" x="6089650" y="3411538"/>
          <p14:tracePt t="128021" x="6116638" y="3402013"/>
          <p14:tracePt t="128029" x="6162675" y="3392488"/>
          <p14:tracePt t="128038" x="6172200" y="3392488"/>
          <p14:tracePt t="128046" x="6199188" y="3392488"/>
          <p14:tracePt t="128054" x="6218238" y="3392488"/>
          <p14:tracePt t="128061" x="6226175" y="3382963"/>
          <p14:tracePt t="128070" x="6245225" y="3382963"/>
          <p14:tracePt t="128077" x="6262688" y="3382963"/>
          <p14:tracePt t="128089" x="6299200" y="3382963"/>
          <p14:tracePt t="128094" x="6318250" y="3375025"/>
          <p14:tracePt t="128103" x="6326188" y="3375025"/>
          <p14:tracePt t="128110" x="6362700" y="3375025"/>
          <p14:tracePt t="128118" x="6399213" y="3365500"/>
          <p14:tracePt t="128126" x="6408738" y="3355975"/>
          <p14:tracePt t="128134" x="6427788" y="3355975"/>
          <p14:tracePt t="128142" x="6445250" y="3355975"/>
          <p14:tracePt t="128159" x="6500813" y="3346450"/>
          <p14:tracePt t="128165" x="6545263" y="3346450"/>
          <p14:tracePt t="128173" x="6573838" y="3338513"/>
          <p14:tracePt t="128181" x="6591300" y="3338513"/>
          <p14:tracePt t="128189" x="6618288" y="3319463"/>
          <p14:tracePt t="128197" x="6637338" y="3319463"/>
          <p14:tracePt t="128205" x="6654800" y="3302000"/>
          <p14:tracePt t="128213" x="6673850" y="3302000"/>
          <p14:tracePt t="128221" x="6691313" y="3302000"/>
          <p14:tracePt t="128229" x="6727825" y="3292475"/>
          <p14:tracePt t="128238" x="6737350" y="3292475"/>
          <p14:tracePt t="128245" x="6773863" y="3292475"/>
          <p14:tracePt t="128254" x="6791325" y="3292475"/>
          <p14:tracePt t="128261" x="6819900" y="3292475"/>
          <p14:tracePt t="128270" x="6837363" y="3292475"/>
          <p14:tracePt t="128277" x="6864350" y="3292475"/>
          <p14:tracePt t="128286" x="6873875" y="3292475"/>
          <p14:tracePt t="128293" x="6883400" y="3292475"/>
          <p14:tracePt t="128301" x="6892925" y="3292475"/>
          <p14:tracePt t="128309" x="6910388" y="3292475"/>
          <p14:tracePt t="128317" x="6946900" y="3292475"/>
          <p14:tracePt t="128325" x="6956425" y="3292475"/>
          <p14:tracePt t="128333" x="6992938" y="3292475"/>
          <p14:tracePt t="128341" x="7019925" y="3292475"/>
          <p14:tracePt t="128348" x="7056438" y="3292475"/>
          <p14:tracePt t="128357" x="7092950" y="3292475"/>
          <p14:tracePt t="128365" x="7119938" y="3292475"/>
          <p14:tracePt t="128373" x="7175500" y="3292475"/>
          <p14:tracePt t="128380" x="7202488" y="3292475"/>
          <p14:tracePt t="128391" x="7229475" y="3292475"/>
          <p14:tracePt t="128398" x="7275513" y="3292475"/>
          <p14:tracePt t="128405" x="7302500" y="3292475"/>
          <p14:tracePt t="128414" x="7348538" y="3309938"/>
          <p14:tracePt t="128421" x="7402513" y="3309938"/>
          <p14:tracePt t="128430" x="7429500" y="3309938"/>
          <p14:tracePt t="128439" x="7475538" y="3309938"/>
          <p14:tracePt t="128451" x="7512050" y="3309938"/>
          <p14:tracePt t="128453" x="7567613" y="3309938"/>
          <p14:tracePt t="128461" x="7602538" y="3309938"/>
          <p14:tracePt t="128470" x="7648575" y="3309938"/>
          <p14:tracePt t="128477" x="7685088" y="3309938"/>
          <p14:tracePt t="128486" x="7740650" y="3309938"/>
          <p14:tracePt t="128494" x="7804150" y="3309938"/>
          <p14:tracePt t="128501" x="7858125" y="3309938"/>
          <p14:tracePt t="128509" x="7950200" y="3309938"/>
          <p14:tracePt t="128517" x="8023225" y="3309938"/>
          <p14:tracePt t="128525" x="8096250" y="3309938"/>
          <p14:tracePt t="128533" x="8204200" y="3309938"/>
          <p14:tracePt t="128541" x="8296275" y="3309938"/>
          <p14:tracePt t="128549" x="8423275" y="3319463"/>
          <p14:tracePt t="128557" x="8523288" y="3338513"/>
          <p14:tracePt t="128565" x="8669338" y="3338513"/>
          <p14:tracePt t="128573" x="8815388" y="3365500"/>
          <p14:tracePt t="128581" x="8961438" y="3365500"/>
        </p14:tracePtLst>
      </p14:laserTraceLst>
    </p:ext>
  </p:extLs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1447800" y="228600"/>
            <a:ext cx="7696200" cy="762000"/>
          </a:xfrm>
        </p:spPr>
        <p:txBody>
          <a:bodyPr/>
          <a:lstStyle/>
          <a:p>
            <a:r>
              <a:rPr lang="en-US" altLang="ja-JP"/>
              <a:t>Minimal routing </a:t>
            </a:r>
            <a:r>
              <a:rPr lang="en-US" altLang="ja-JP" sz="2900"/>
              <a:t>[F.Silla,1997]</a:t>
            </a:r>
          </a:p>
        </p:txBody>
      </p:sp>
      <p:sp>
        <p:nvSpPr>
          <p:cNvPr id="30723" name="Text Box 3"/>
          <p:cNvSpPr txBox="1">
            <a:spLocks noChangeArrowheads="1"/>
          </p:cNvSpPr>
          <p:nvPr/>
        </p:nvSpPr>
        <p:spPr bwMode="auto">
          <a:xfrm>
            <a:off x="1066800" y="3886200"/>
            <a:ext cx="8051800"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buFontTx/>
              <a:buChar char="•"/>
            </a:pPr>
            <a:r>
              <a:rPr lang="en-US" altLang="ja-JP" sz="2800">
                <a:latin typeface="Times New Roman" panose="02020603050405020304" pitchFamily="18" charset="0"/>
              </a:rPr>
              <a:t> Overall the network, a path without cycle is provided.</a:t>
            </a:r>
            <a:br>
              <a:rPr lang="en-US" altLang="ja-JP" sz="2800">
                <a:latin typeface="Times New Roman" panose="02020603050405020304" pitchFamily="18" charset="0"/>
              </a:rPr>
            </a:br>
            <a:r>
              <a:rPr lang="en-US" altLang="ja-JP" sz="2800">
                <a:latin typeface="Times New Roman" panose="02020603050405020304" pitchFamily="18" charset="0"/>
              </a:rPr>
              <a:t>  (</a:t>
            </a:r>
            <a:r>
              <a:rPr lang="en-US" altLang="ja-JP" sz="2800">
                <a:solidFill>
                  <a:srgbClr val="0000FF"/>
                </a:solidFill>
                <a:latin typeface="Times New Roman" panose="02020603050405020304" pitchFamily="18" charset="0"/>
              </a:rPr>
              <a:t>Escape path</a:t>
            </a:r>
            <a:r>
              <a:rPr lang="en-US" altLang="ja-JP" sz="2800">
                <a:latin typeface="Times New Roman" panose="02020603050405020304" pitchFamily="18" charset="0"/>
              </a:rPr>
              <a:t>)</a:t>
            </a:r>
            <a:endParaRPr lang="en-US" altLang="ja-JP" sz="2400">
              <a:latin typeface="Times New Roman" panose="02020603050405020304" pitchFamily="18" charset="0"/>
            </a:endParaRPr>
          </a:p>
        </p:txBody>
      </p:sp>
      <p:sp>
        <p:nvSpPr>
          <p:cNvPr id="30724" name="Text Box 4"/>
          <p:cNvSpPr txBox="1">
            <a:spLocks noChangeArrowheads="1"/>
          </p:cNvSpPr>
          <p:nvPr/>
        </p:nvSpPr>
        <p:spPr bwMode="auto">
          <a:xfrm>
            <a:off x="1066800" y="4876800"/>
            <a:ext cx="8077200" cy="1800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FontTx/>
              <a:buChar char="•"/>
            </a:pPr>
            <a:r>
              <a:rPr lang="en-US" altLang="ja-JP" sz="2800">
                <a:latin typeface="Times New Roman" panose="02020603050405020304" pitchFamily="18" charset="0"/>
              </a:rPr>
              <a:t> A packet can be moved from </a:t>
            </a:r>
            <a:r>
              <a:rPr lang="en-US" altLang="ja-JP" sz="2800">
                <a:solidFill>
                  <a:srgbClr val="FF0000"/>
                </a:solidFill>
                <a:latin typeface="Times New Roman" panose="02020603050405020304" pitchFamily="18" charset="0"/>
              </a:rPr>
              <a:t>Adaptive path to Escape path at any node.</a:t>
            </a:r>
            <a:endParaRPr lang="en-US" altLang="ja-JP" sz="2800">
              <a:latin typeface="Times New Roman" panose="02020603050405020304" pitchFamily="18" charset="0"/>
            </a:endParaRPr>
          </a:p>
          <a:p>
            <a:pPr>
              <a:buFontTx/>
              <a:buChar char="•"/>
            </a:pPr>
            <a:r>
              <a:rPr lang="en-US" altLang="ja-JP" sz="2400">
                <a:latin typeface="Times New Roman" panose="02020603050405020304" pitchFamily="18" charset="0"/>
              </a:rPr>
              <a:t>  Once a packet uses </a:t>
            </a:r>
            <a:r>
              <a:rPr lang="en-US" altLang="ja-JP" sz="2800">
                <a:latin typeface="Times New Roman" panose="02020603050405020304" pitchFamily="18" charset="0"/>
              </a:rPr>
              <a:t>Escape path, it cannot go back to Adaptive path </a:t>
            </a:r>
          </a:p>
        </p:txBody>
      </p:sp>
      <p:sp>
        <p:nvSpPr>
          <p:cNvPr id="30725" name="Text Box 5"/>
          <p:cNvSpPr txBox="1">
            <a:spLocks noChangeArrowheads="1"/>
          </p:cNvSpPr>
          <p:nvPr/>
        </p:nvSpPr>
        <p:spPr bwMode="auto">
          <a:xfrm>
            <a:off x="1066800" y="6367463"/>
            <a:ext cx="39688" cy="490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ja-JP" altLang="en-US"/>
          </a:p>
        </p:txBody>
      </p:sp>
      <p:cxnSp>
        <p:nvCxnSpPr>
          <p:cNvPr id="30726" name="AutoShape 6"/>
          <p:cNvCxnSpPr>
            <a:cxnSpLocks noChangeShapeType="1"/>
            <a:stCxn id="30727" idx="3"/>
            <a:endCxn id="30728" idx="1"/>
          </p:cNvCxnSpPr>
          <p:nvPr/>
        </p:nvCxnSpPr>
        <p:spPr bwMode="auto">
          <a:xfrm flipV="1">
            <a:off x="2286000" y="1600200"/>
            <a:ext cx="838200" cy="723900"/>
          </a:xfrm>
          <a:prstGeom prst="bentConnector3">
            <a:avLst>
              <a:gd name="adj1" fmla="val 50000"/>
            </a:avLst>
          </a:prstGeom>
          <a:noFill/>
          <a:ln w="76200">
            <a:solidFill>
              <a:schemeClr val="tx1"/>
            </a:solidFill>
            <a:miter lim="800000"/>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0727" name="AutoShape 7"/>
          <p:cNvSpPr>
            <a:spLocks noChangeArrowheads="1"/>
          </p:cNvSpPr>
          <p:nvPr/>
        </p:nvSpPr>
        <p:spPr bwMode="auto">
          <a:xfrm>
            <a:off x="990600" y="1752600"/>
            <a:ext cx="1295400" cy="1143000"/>
          </a:xfrm>
          <a:prstGeom prst="roundRect">
            <a:avLst>
              <a:gd name="adj" fmla="val 16667"/>
            </a:avLst>
          </a:prstGeom>
          <a:solidFill>
            <a:srgbClr val="99FF66"/>
          </a:solidFill>
          <a:ln w="12700">
            <a:solidFill>
              <a:schemeClr val="tx1"/>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sz="3200">
                <a:latin typeface="Times New Roman" panose="02020603050405020304" pitchFamily="18" charset="0"/>
              </a:rPr>
              <a:t>Src</a:t>
            </a:r>
          </a:p>
        </p:txBody>
      </p:sp>
      <p:sp>
        <p:nvSpPr>
          <p:cNvPr id="30728" name="Rectangle 8"/>
          <p:cNvSpPr>
            <a:spLocks noChangeArrowheads="1"/>
          </p:cNvSpPr>
          <p:nvPr/>
        </p:nvSpPr>
        <p:spPr bwMode="auto">
          <a:xfrm>
            <a:off x="3124200" y="1143000"/>
            <a:ext cx="3657600" cy="914400"/>
          </a:xfrm>
          <a:prstGeom prst="rect">
            <a:avLst/>
          </a:prstGeom>
          <a:solidFill>
            <a:srgbClr val="99FF66"/>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sz="2800" b="1">
                <a:solidFill>
                  <a:srgbClr val="0000FF"/>
                </a:solidFill>
                <a:latin typeface="Times New Roman" panose="02020603050405020304" pitchFamily="18" charset="0"/>
              </a:rPr>
              <a:t>Escape Paths</a:t>
            </a:r>
            <a:endParaRPr lang="en-US" altLang="ja-JP" sz="2400">
              <a:latin typeface="Times New Roman" panose="02020603050405020304" pitchFamily="18" charset="0"/>
            </a:endParaRPr>
          </a:p>
        </p:txBody>
      </p:sp>
      <p:sp>
        <p:nvSpPr>
          <p:cNvPr id="30729" name="Rectangle 9"/>
          <p:cNvSpPr>
            <a:spLocks noChangeArrowheads="1"/>
          </p:cNvSpPr>
          <p:nvPr/>
        </p:nvSpPr>
        <p:spPr bwMode="auto">
          <a:xfrm>
            <a:off x="3124200" y="2667000"/>
            <a:ext cx="3657600" cy="914400"/>
          </a:xfrm>
          <a:prstGeom prst="rect">
            <a:avLst/>
          </a:prstGeom>
          <a:solidFill>
            <a:srgbClr val="99FF66"/>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sz="2800" b="1">
                <a:solidFill>
                  <a:srgbClr val="FF0000"/>
                </a:solidFill>
                <a:latin typeface="Times New Roman" panose="02020603050405020304" pitchFamily="18" charset="0"/>
              </a:rPr>
              <a:t>Adaptive Paths</a:t>
            </a:r>
            <a:endParaRPr lang="en-US" altLang="ja-JP" sz="2400">
              <a:solidFill>
                <a:srgbClr val="FF0000"/>
              </a:solidFill>
              <a:latin typeface="Times New Roman" panose="02020603050405020304" pitchFamily="18" charset="0"/>
            </a:endParaRPr>
          </a:p>
        </p:txBody>
      </p:sp>
      <p:sp>
        <p:nvSpPr>
          <p:cNvPr id="30730" name="AutoShape 10"/>
          <p:cNvSpPr>
            <a:spLocks noChangeArrowheads="1"/>
          </p:cNvSpPr>
          <p:nvPr/>
        </p:nvSpPr>
        <p:spPr bwMode="auto">
          <a:xfrm>
            <a:off x="7620000" y="1752600"/>
            <a:ext cx="1295400" cy="1143000"/>
          </a:xfrm>
          <a:prstGeom prst="roundRect">
            <a:avLst>
              <a:gd name="adj" fmla="val 16667"/>
            </a:avLst>
          </a:prstGeom>
          <a:solidFill>
            <a:srgbClr val="99FF66"/>
          </a:solidFill>
          <a:ln w="12700">
            <a:solidFill>
              <a:schemeClr val="tx1"/>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sz="3200">
                <a:latin typeface="Times New Roman" panose="02020603050405020304" pitchFamily="18" charset="0"/>
              </a:rPr>
              <a:t>Dst</a:t>
            </a:r>
          </a:p>
        </p:txBody>
      </p:sp>
      <p:cxnSp>
        <p:nvCxnSpPr>
          <p:cNvPr id="30731" name="AutoShape 11"/>
          <p:cNvCxnSpPr>
            <a:cxnSpLocks noChangeShapeType="1"/>
            <a:stCxn id="30727" idx="3"/>
            <a:endCxn id="30729" idx="1"/>
          </p:cNvCxnSpPr>
          <p:nvPr/>
        </p:nvCxnSpPr>
        <p:spPr bwMode="auto">
          <a:xfrm>
            <a:off x="2286000" y="2324100"/>
            <a:ext cx="838200" cy="800100"/>
          </a:xfrm>
          <a:prstGeom prst="bentConnector3">
            <a:avLst>
              <a:gd name="adj1" fmla="val 50000"/>
            </a:avLst>
          </a:prstGeom>
          <a:noFill/>
          <a:ln w="76200">
            <a:solidFill>
              <a:schemeClr val="tx1"/>
            </a:solidFill>
            <a:miter lim="800000"/>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0732" name="AutoShape 12"/>
          <p:cNvCxnSpPr>
            <a:cxnSpLocks noChangeShapeType="1"/>
            <a:stCxn id="30728" idx="3"/>
            <a:endCxn id="30730" idx="1"/>
          </p:cNvCxnSpPr>
          <p:nvPr/>
        </p:nvCxnSpPr>
        <p:spPr bwMode="auto">
          <a:xfrm>
            <a:off x="6781800" y="1600200"/>
            <a:ext cx="838200" cy="723900"/>
          </a:xfrm>
          <a:prstGeom prst="bentConnector3">
            <a:avLst>
              <a:gd name="adj1" fmla="val 50000"/>
            </a:avLst>
          </a:prstGeom>
          <a:noFill/>
          <a:ln w="76200">
            <a:solidFill>
              <a:schemeClr val="tx1"/>
            </a:solidFill>
            <a:miter lim="800000"/>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0733" name="AutoShape 13"/>
          <p:cNvCxnSpPr>
            <a:cxnSpLocks noChangeShapeType="1"/>
            <a:stCxn id="30729" idx="3"/>
            <a:endCxn id="30730" idx="1"/>
          </p:cNvCxnSpPr>
          <p:nvPr/>
        </p:nvCxnSpPr>
        <p:spPr bwMode="auto">
          <a:xfrm flipV="1">
            <a:off x="6781800" y="2324100"/>
            <a:ext cx="838200" cy="800100"/>
          </a:xfrm>
          <a:prstGeom prst="bentConnector3">
            <a:avLst>
              <a:gd name="adj1" fmla="val 50000"/>
            </a:avLst>
          </a:prstGeom>
          <a:noFill/>
          <a:ln w="76200">
            <a:solidFill>
              <a:schemeClr val="tx1"/>
            </a:solidFill>
            <a:miter lim="800000"/>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0734" name="Line 14"/>
          <p:cNvSpPr>
            <a:spLocks noChangeShapeType="1"/>
          </p:cNvSpPr>
          <p:nvPr/>
        </p:nvSpPr>
        <p:spPr bwMode="auto">
          <a:xfrm flipV="1">
            <a:off x="4876800" y="2057400"/>
            <a:ext cx="0" cy="609600"/>
          </a:xfrm>
          <a:prstGeom prst="line">
            <a:avLst/>
          </a:prstGeom>
          <a:noFill/>
          <a:ln w="76200">
            <a:solidFill>
              <a:schemeClr val="tx1"/>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pic>
        <p:nvPicPr>
          <p:cNvPr id="2" name="オーディオ 1">
            <a:hlinkClick r:id="" action="ppaction://media"/>
            <a:extLst>
              <a:ext uri="{FF2B5EF4-FFF2-40B4-BE49-F238E27FC236}">
                <a16:creationId xmlns:a16="http://schemas.microsoft.com/office/drawing/2014/main" id="{7B71BC9A-CF4A-415F-ACFC-67C5D18914D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50824"/>
    </mc:Choice>
    <mc:Fallback>
      <p:transition spd="slow" advTm="508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537" x="8915400" y="3556000"/>
          <p14:tracePt t="544" x="8770938" y="3556000"/>
          <p14:tracePt t="551" x="8678863" y="3556000"/>
          <p14:tracePt t="560" x="8605838" y="3556000"/>
          <p14:tracePt t="567" x="8532813" y="3538538"/>
          <p14:tracePt t="575" x="8496300" y="3519488"/>
          <p14:tracePt t="583" x="8451850" y="3502025"/>
          <p14:tracePt t="591" x="8405813" y="3465513"/>
          <p14:tracePt t="599" x="8378825" y="3429000"/>
          <p14:tracePt t="607" x="8313738" y="3392488"/>
          <p14:tracePt t="615" x="8250238" y="3355975"/>
          <p14:tracePt t="623" x="8150225" y="3309938"/>
          <p14:tracePt t="631" x="8067675" y="3292475"/>
          <p14:tracePt t="639" x="7921625" y="3228975"/>
          <p14:tracePt t="647" x="7748588" y="3182938"/>
          <p14:tracePt t="655" x="7539038" y="3136900"/>
          <p14:tracePt t="664" x="7348538" y="3073400"/>
          <p14:tracePt t="671" x="7046913" y="2963863"/>
          <p14:tracePt t="680" x="6800850" y="2936875"/>
          <p14:tracePt t="688" x="6508750" y="2854325"/>
          <p14:tracePt t="695" x="6308725" y="2790825"/>
          <p14:tracePt t="706" x="6016625" y="2708275"/>
          <p14:tracePt t="713" x="5834063" y="2662238"/>
          <p14:tracePt t="720" x="5634038" y="2562225"/>
          <p14:tracePt t="730" x="5497513" y="2508250"/>
          <p14:tracePt t="736" x="5360988" y="2435225"/>
          <p14:tracePt t="744" x="5278438" y="2362200"/>
          <p14:tracePt t="751" x="5214938" y="2289175"/>
          <p14:tracePt t="760" x="5159375" y="2243138"/>
          <p14:tracePt t="767" x="5141913" y="2197100"/>
          <p14:tracePt t="775" x="5132388" y="2152650"/>
          <p14:tracePt t="783" x="5114925" y="2125663"/>
          <p14:tracePt t="791" x="5095875" y="2097088"/>
          <p14:tracePt t="799" x="5095875" y="2089150"/>
          <p14:tracePt t="831" x="5095875" y="2070100"/>
          <p14:tracePt t="938" x="5095875" y="2060575"/>
          <p14:tracePt t="945" x="5095875" y="2052638"/>
          <p14:tracePt t="962" x="5095875" y="2033588"/>
          <p14:tracePt t="977" x="5095875" y="2024063"/>
          <p14:tracePt t="1416" x="5105400" y="2033588"/>
          <p14:tracePt t="1425" x="5114925" y="2033588"/>
          <p14:tracePt t="1434" x="5122863" y="2033588"/>
          <p14:tracePt t="1459" x="5141913" y="2033588"/>
          <p14:tracePt t="1473" x="5151438" y="2043113"/>
          <p14:tracePt t="1483" x="5178425" y="2070100"/>
          <p14:tracePt t="1505" x="5187950" y="2070100"/>
          <p14:tracePt t="1513" x="5195888" y="2079625"/>
          <p14:tracePt t="1649" x="5214938" y="2079625"/>
          <p14:tracePt t="1657" x="5232400" y="2079625"/>
          <p14:tracePt t="1664" x="5241925" y="2079625"/>
          <p14:tracePt t="1680" x="5260975" y="2079625"/>
          <p14:tracePt t="1747" x="5278438" y="2079625"/>
          <p14:tracePt t="1762" x="5297488" y="2079625"/>
          <p14:tracePt t="1771" x="5305425" y="2079625"/>
          <p14:tracePt t="1777" x="5314950" y="2079625"/>
          <p14:tracePt t="2665" x="5324475" y="2060575"/>
          <p14:tracePt t="2673" x="5324475" y="2043113"/>
          <p14:tracePt t="2680" x="5324475" y="2024063"/>
          <p14:tracePt t="2687" x="5324475" y="2016125"/>
          <p14:tracePt t="2695" x="5324475" y="2006600"/>
          <p14:tracePt t="2703" x="5324475" y="1987550"/>
          <p14:tracePt t="2719" x="5324475" y="1979613"/>
          <p14:tracePt t="3023" x="5324475" y="1970088"/>
          <p14:tracePt t="3031" x="5314950" y="1970088"/>
          <p14:tracePt t="3040" x="5314950" y="1979613"/>
          <p14:tracePt t="3048" x="5305425" y="1997075"/>
          <p14:tracePt t="3056" x="5297488" y="2016125"/>
          <p14:tracePt t="3064" x="5297488" y="2033588"/>
          <p14:tracePt t="3072" x="5287963" y="2052638"/>
          <p14:tracePt t="3080" x="5278438" y="2070100"/>
          <p14:tracePt t="3088" x="5268913" y="2079625"/>
          <p14:tracePt t="3096" x="5260975" y="2089150"/>
          <p14:tracePt t="3113" x="5260975" y="2097088"/>
          <p14:tracePt t="3120" x="5260975" y="2106613"/>
          <p14:tracePt t="3127" x="5251450" y="2116138"/>
          <p14:tracePt t="3152" x="5241925" y="2125663"/>
          <p14:tracePt t="3161" x="5232400" y="2133600"/>
          <p14:tracePt t="3176" x="5224463" y="2143125"/>
          <p14:tracePt t="3314" x="5214938" y="2143125"/>
          <p14:tracePt t="3319" x="5214938" y="2133600"/>
          <p14:tracePt t="3327" x="5214938" y="2116138"/>
          <p14:tracePt t="3335" x="5214938" y="2106613"/>
          <p14:tracePt t="3346" x="5214938" y="2097088"/>
          <p14:tracePt t="3352" x="5214938" y="2089150"/>
          <p14:tracePt t="3363" x="5214938" y="2079625"/>
          <p14:tracePt t="3367" x="5214938" y="2070100"/>
          <p14:tracePt t="3375" x="5224463" y="2052638"/>
          <p14:tracePt t="3391" x="5232400" y="2024063"/>
          <p14:tracePt t="3399" x="5241925" y="2016125"/>
          <p14:tracePt t="3415" x="5251450" y="2006600"/>
          <p14:tracePt t="3424" x="5268913" y="1987550"/>
          <p14:tracePt t="3431" x="5278438" y="1979613"/>
          <p14:tracePt t="3448" x="5287963" y="1970088"/>
          <p14:tracePt t="3480" x="5297488" y="1970088"/>
          <p14:tracePt t="3496" x="5305425" y="1970088"/>
          <p14:tracePt t="3520" x="5314950" y="1970088"/>
          <p14:tracePt t="3552" x="5324475" y="1970088"/>
          <p14:tracePt t="3568" x="5351463" y="1970088"/>
          <p14:tracePt t="3600" x="5351463" y="1979613"/>
          <p14:tracePt t="3655" x="5351463" y="1987550"/>
          <p14:tracePt t="3873" x="5351463" y="2006600"/>
          <p14:tracePt t="3881" x="5351463" y="2016125"/>
          <p14:tracePt t="3897" x="5341938" y="2016125"/>
          <p14:tracePt t="3928" x="5324475" y="2016125"/>
          <p14:tracePt t="4281" x="5314950" y="2024063"/>
          <p14:tracePt t="4444" x="5305425" y="2024063"/>
          <p14:tracePt t="5090" x="5305425" y="2016125"/>
          <p14:tracePt t="5185" x="5305425" y="2006600"/>
          <p14:tracePt t="5249" x="5305425" y="1987550"/>
          <p14:tracePt t="5275" x="5314950" y="1970088"/>
          <p14:tracePt t="5312" x="5324475" y="1960563"/>
          <p14:tracePt t="5336" x="5334000" y="1960563"/>
          <p14:tracePt t="5352" x="5351463" y="1960563"/>
          <p14:tracePt t="5361" x="5351463" y="1951038"/>
          <p14:tracePt t="5377" x="5360988" y="1951038"/>
          <p14:tracePt t="5385" x="5387975" y="1951038"/>
          <p14:tracePt t="5400" x="5397500" y="1951038"/>
          <p14:tracePt t="5409" x="5405438" y="1951038"/>
          <p14:tracePt t="6289" x="5414963" y="1943100"/>
          <p14:tracePt t="6297" x="5414963" y="1933575"/>
          <p14:tracePt t="6313" x="5424488" y="1933575"/>
          <p14:tracePt t="6330" x="5441950" y="1924050"/>
          <p14:tracePt t="6346" x="5451475" y="1924050"/>
          <p14:tracePt t="6352" x="5470525" y="1924050"/>
          <p14:tracePt t="6361" x="5487988" y="1924050"/>
          <p14:tracePt t="6383" x="5497513" y="1924050"/>
          <p14:tracePt t="6431" x="5507038" y="1924050"/>
          <p14:tracePt t="6448" x="5514975" y="1924050"/>
          <p14:tracePt t="8999" x="5514975" y="1906588"/>
          <p14:tracePt t="9015" x="5514975" y="1897063"/>
          <p14:tracePt t="9071" x="5514975" y="1887538"/>
          <p14:tracePt t="9835" x="5514975" y="1897063"/>
          <p14:tracePt t="9865" x="5514975" y="1906588"/>
          <p14:tracePt t="9951" x="5514975" y="1924050"/>
          <p14:tracePt t="9967" x="5514975" y="1933575"/>
          <p14:tracePt t="9976" x="5514975" y="1943100"/>
          <p14:tracePt t="9983" x="5478463" y="1979613"/>
          <p14:tracePt t="9991" x="5461000" y="2006600"/>
          <p14:tracePt t="9999" x="5434013" y="2043113"/>
          <p14:tracePt t="10007" x="5397500" y="2097088"/>
          <p14:tracePt t="10015" x="5341938" y="2143125"/>
          <p14:tracePt t="10023" x="5314950" y="2179638"/>
          <p14:tracePt t="10031" x="5278438" y="2225675"/>
          <p14:tracePt t="10039" x="5241925" y="2270125"/>
          <p14:tracePt t="10047" x="5187950" y="2335213"/>
          <p14:tracePt t="10055" x="5151438" y="2379663"/>
          <p14:tracePt t="10063" x="5132388" y="2416175"/>
          <p14:tracePt t="10071" x="5114925" y="2444750"/>
          <p14:tracePt t="10079" x="5078413" y="2481263"/>
          <p14:tracePt t="10087" x="5059363" y="2498725"/>
          <p14:tracePt t="10095" x="5049838" y="2525713"/>
          <p14:tracePt t="10104" x="5032375" y="2554288"/>
          <p14:tracePt t="10112" x="5022850" y="2562225"/>
          <p14:tracePt t="10120" x="5005388" y="2581275"/>
          <p14:tracePt t="10130" x="4986338" y="2598738"/>
          <p14:tracePt t="10136" x="4978400" y="2617788"/>
          <p14:tracePt t="10146" x="4968875" y="2625725"/>
          <p14:tracePt t="10154" x="4959350" y="2635250"/>
          <p14:tracePt t="10162" x="4949825" y="2644775"/>
          <p14:tracePt t="10170" x="4932363" y="2654300"/>
          <p14:tracePt t="10177" x="4922838" y="2671763"/>
          <p14:tracePt t="10183" x="4922838" y="2681288"/>
          <p14:tracePt t="10192" x="4895850" y="2690813"/>
          <p14:tracePt t="10199" x="4886325" y="2698750"/>
          <p14:tracePt t="10207" x="4859338" y="2727325"/>
          <p14:tracePt t="10215" x="4849813" y="2727325"/>
          <p14:tracePt t="10223" x="4822825" y="2754313"/>
          <p14:tracePt t="10231" x="4803775" y="2771775"/>
          <p14:tracePt t="10239" x="4795838" y="2771775"/>
          <p14:tracePt t="10247" x="4767263" y="2790825"/>
          <p14:tracePt t="10255" x="4749800" y="2800350"/>
          <p14:tracePt t="10263" x="4730750" y="2808288"/>
          <p14:tracePt t="10271" x="4722813" y="2817813"/>
          <p14:tracePt t="10279" x="4703763" y="2827338"/>
          <p14:tracePt t="10287" x="4695825" y="2827338"/>
          <p14:tracePt t="10295" x="4667250" y="2844800"/>
          <p14:tracePt t="10303" x="4667250" y="2854325"/>
          <p14:tracePt t="10311" x="4649788" y="2854325"/>
          <p14:tracePt t="10319" x="4640263" y="2863850"/>
          <p14:tracePt t="10327" x="4630738" y="2863850"/>
          <p14:tracePt t="10335" x="4603750" y="2873375"/>
          <p14:tracePt t="10343" x="4586288" y="2881313"/>
          <p14:tracePt t="10352" x="4576763" y="2890838"/>
          <p14:tracePt t="10367" x="4549775" y="2900363"/>
          <p14:tracePt t="10376" x="4540250" y="2900363"/>
          <p14:tracePt t="10383" x="4503738" y="2917825"/>
          <p14:tracePt t="10392" x="4484688" y="2927350"/>
          <p14:tracePt t="10399" x="4476750" y="2936875"/>
          <p14:tracePt t="10407" x="4457700" y="2946400"/>
          <p14:tracePt t="10415" x="4440238" y="2954338"/>
          <p14:tracePt t="10423" x="4430713" y="2954338"/>
          <p14:tracePt t="10431" x="4403725" y="2963863"/>
          <p14:tracePt t="10449" x="4384675" y="2982913"/>
          <p14:tracePt t="10457" x="4367213" y="2990850"/>
          <p14:tracePt t="10471" x="4330700" y="2990850"/>
          <p14:tracePt t="10488" x="4311650" y="2990850"/>
          <p14:tracePt t="10496" x="4294188" y="3000375"/>
          <p14:tracePt t="10503" x="4275138" y="3009900"/>
          <p14:tracePt t="10513" x="4267200" y="3017838"/>
          <p14:tracePt t="10519" x="4248150" y="3027363"/>
          <p14:tracePt t="10532" x="4238625" y="3027363"/>
          <p14:tracePt t="10535" x="4221163" y="3036888"/>
          <p14:tracePt t="10543" x="4165600" y="3073400"/>
          <p14:tracePt t="10551" x="4121150" y="3082925"/>
          <p14:tracePt t="10560" x="4057650" y="3109913"/>
          <p14:tracePt t="10567" x="3965575" y="3136900"/>
          <p14:tracePt t="10576" x="3865563" y="3163888"/>
          <p14:tracePt t="10583" x="3783013" y="3219450"/>
          <p14:tracePt t="10591" x="3719513" y="3246438"/>
          <p14:tracePt t="10599" x="3646488" y="3282950"/>
          <p14:tracePt t="10607" x="3600450" y="3292475"/>
          <p14:tracePt t="10615" x="3573463" y="3302000"/>
          <p14:tracePt t="10623" x="3536950" y="3319463"/>
          <p14:tracePt t="10632" x="3509963" y="3338513"/>
          <p14:tracePt t="10639" x="3490913" y="3338513"/>
          <p14:tracePt t="10647" x="3463925" y="3346450"/>
          <p14:tracePt t="10655" x="3446463" y="3346450"/>
          <p14:tracePt t="10663" x="3400425" y="3355975"/>
          <p14:tracePt t="10671" x="3373438" y="3375025"/>
          <p14:tracePt t="10679" x="3327400" y="3382963"/>
          <p14:tracePt t="10690" x="3290888" y="3402013"/>
          <p14:tracePt t="10695" x="3244850" y="3411538"/>
          <p14:tracePt t="10703" x="3163888" y="3438525"/>
          <p14:tracePt t="10712" x="3127375" y="3446463"/>
          <p14:tracePt t="10719" x="3063875" y="3455988"/>
          <p14:tracePt t="10730" x="3027363" y="3465513"/>
          <p14:tracePt t="10735" x="2990850" y="3482975"/>
          <p14:tracePt t="10743" x="2962275" y="3511550"/>
          <p14:tracePt t="10754" x="2954338" y="3519488"/>
          <p14:tracePt t="10760" x="2917825" y="3538538"/>
          <p14:tracePt t="10776" x="2889250" y="3548063"/>
          <p14:tracePt t="10785" x="2881313" y="3556000"/>
          <p14:tracePt t="10791" x="2871788" y="3556000"/>
          <p14:tracePt t="10807" x="2852738" y="3575050"/>
          <p14:tracePt t="10815" x="2844800" y="3584575"/>
          <p14:tracePt t="10823" x="2817813" y="3592513"/>
          <p14:tracePt t="10832" x="2789238" y="3611563"/>
          <p14:tracePt t="10839" x="2771775" y="3638550"/>
          <p14:tracePt t="10847" x="2735263" y="3648075"/>
          <p14:tracePt t="10855" x="2716213" y="3657600"/>
          <p14:tracePt t="10863" x="2679700" y="3675063"/>
          <p14:tracePt t="10871" x="2671763" y="3675063"/>
          <p14:tracePt t="10880" x="2625725" y="3694113"/>
          <p14:tracePt t="10887" x="2598738" y="3694113"/>
          <p14:tracePt t="10896" x="2579688" y="3702050"/>
          <p14:tracePt t="10913" x="2533650" y="3721100"/>
          <p14:tracePt t="10929" x="2525713" y="3730625"/>
          <p14:tracePt t="10935" x="2506663" y="3730625"/>
          <p14:tracePt t="10943" x="2498725" y="3738563"/>
          <p14:tracePt t="10951" x="2498725" y="3748088"/>
          <p14:tracePt t="10960" x="2489200" y="3748088"/>
          <p14:tracePt t="10967" x="2479675" y="3757613"/>
          <p14:tracePt t="10976" x="2462213" y="3775075"/>
          <p14:tracePt t="10991" x="2452688" y="3784600"/>
          <p14:tracePt t="11097" x="2452688" y="3794125"/>
          <p14:tracePt t="11105" x="2452688" y="3811588"/>
          <p14:tracePt t="11113" x="2470150" y="3821113"/>
          <p14:tracePt t="11121" x="2489200" y="3821113"/>
          <p14:tracePt t="11128" x="2506663" y="3830638"/>
          <p14:tracePt t="11136" x="2533650" y="3830638"/>
          <p14:tracePt t="11143" x="2552700" y="3857625"/>
          <p14:tracePt t="11152" x="2562225" y="3857625"/>
          <p14:tracePt t="11162" x="2579688" y="3857625"/>
          <p14:tracePt t="11179" x="2589213" y="3857625"/>
          <p14:tracePt t="11188" x="2598738" y="3857625"/>
          <p14:tracePt t="11290" x="2606675" y="3857625"/>
          <p14:tracePt t="11305" x="2616200" y="3867150"/>
          <p14:tracePt t="11321" x="2616200" y="3875088"/>
          <p14:tracePt t="11329" x="2625725" y="3884613"/>
          <p14:tracePt t="11335" x="2625725" y="3894138"/>
          <p14:tracePt t="11343" x="2625725" y="3903663"/>
          <p14:tracePt t="11352" x="2635250" y="3911600"/>
          <p14:tracePt t="11360" x="2635250" y="3921125"/>
          <p14:tracePt t="11367" x="2643188" y="3930650"/>
          <p14:tracePt t="11377" x="2643188" y="3940175"/>
          <p14:tracePt t="11383" x="2652713" y="3948113"/>
          <p14:tracePt t="11399" x="2662238" y="3976688"/>
          <p14:tracePt t="11416" x="2671763" y="3976688"/>
          <p14:tracePt t="11437" x="2679700" y="3984625"/>
          <p14:tracePt t="11445" x="2698750" y="3984625"/>
          <p14:tracePt t="11447" x="2708275" y="3984625"/>
          <p14:tracePt t="11455" x="2716213" y="3994150"/>
          <p14:tracePt t="11463" x="2725738" y="3994150"/>
          <p14:tracePt t="11472" x="2744788" y="4003675"/>
          <p14:tracePt t="11480" x="2752725" y="4003675"/>
          <p14:tracePt t="11487" x="2781300" y="4021138"/>
          <p14:tracePt t="11504" x="2789238" y="4021138"/>
          <p14:tracePt t="11512" x="2798763" y="4021138"/>
          <p14:tracePt t="11519" x="2808288" y="4021138"/>
          <p14:tracePt t="11528" x="2825750" y="4021138"/>
          <p14:tracePt t="11535" x="2844800" y="4021138"/>
          <p14:tracePt t="11551" x="2852738" y="4021138"/>
          <p14:tracePt t="11560" x="2881313" y="4021138"/>
          <p14:tracePt t="11583" x="2889250" y="4021138"/>
          <p14:tracePt t="11592" x="2908300" y="4021138"/>
          <p14:tracePt t="11599" x="2917825" y="4021138"/>
          <p14:tracePt t="11608" x="2925763" y="4021138"/>
          <p14:tracePt t="11617" x="2944813" y="4030663"/>
          <p14:tracePt t="11625" x="2962275" y="4030663"/>
          <p14:tracePt t="11640" x="2990850" y="4030663"/>
          <p14:tracePt t="11648" x="2998788" y="4030663"/>
          <p14:tracePt t="11661" x="3008313" y="4030663"/>
          <p14:tracePt t="11665" x="3044825" y="4030663"/>
          <p14:tracePt t="11673" x="3054350" y="4030663"/>
          <p14:tracePt t="11680" x="3063875" y="4030663"/>
          <p14:tracePt t="11687" x="3090863" y="4030663"/>
          <p14:tracePt t="11712" x="3100388" y="4030663"/>
          <p14:tracePt t="11735" x="3127375" y="4030663"/>
          <p14:tracePt t="11793" x="3144838" y="4030663"/>
          <p14:tracePt t="11807" x="3171825" y="4030663"/>
          <p14:tracePt t="11815" x="3190875" y="4040188"/>
          <p14:tracePt t="11823" x="3208338" y="4040188"/>
          <p14:tracePt t="11831" x="3227388" y="4049713"/>
          <p14:tracePt t="11839" x="3263900" y="4067175"/>
          <p14:tracePt t="11847" x="3281363" y="4067175"/>
          <p14:tracePt t="11856" x="3317875" y="4076700"/>
          <p14:tracePt t="11863" x="3336925" y="4086225"/>
          <p14:tracePt t="11871" x="3390900" y="4086225"/>
          <p14:tracePt t="11879" x="3455988" y="4122738"/>
          <p14:tracePt t="11897" x="3527425" y="4130675"/>
          <p14:tracePt t="11903" x="3592513" y="4149725"/>
          <p14:tracePt t="11912" x="3646488" y="4159250"/>
          <p14:tracePt t="11919" x="3702050" y="4159250"/>
          <p14:tracePt t="11929" x="3783013" y="4186238"/>
          <p14:tracePt t="11935" x="3875088" y="4195763"/>
          <p14:tracePt t="11945" x="3965575" y="4195763"/>
          <p14:tracePt t="11951" x="4065588" y="4213225"/>
          <p14:tracePt t="11960" x="4138613" y="4222750"/>
          <p14:tracePt t="11967" x="4238625" y="4249738"/>
          <p14:tracePt t="11977" x="4330700" y="4249738"/>
          <p14:tracePt t="11983" x="4384675" y="4268788"/>
          <p14:tracePt t="11991" x="4448175" y="4276725"/>
          <p14:tracePt t="11999" x="4503738" y="4276725"/>
          <p14:tracePt t="12007" x="4549775" y="4286250"/>
          <p14:tracePt t="12015" x="4586288" y="4286250"/>
          <p14:tracePt t="12023" x="4613275" y="4286250"/>
          <p14:tracePt t="12031" x="4640263" y="4286250"/>
          <p14:tracePt t="12039" x="4659313" y="4286250"/>
          <p14:tracePt t="12047" x="4676775" y="4286250"/>
          <p14:tracePt t="12055" x="4695825" y="4286250"/>
          <p14:tracePt t="12080" x="4703763" y="4286250"/>
          <p14:tracePt t="12088" x="4722813" y="4286250"/>
          <p14:tracePt t="12104" x="4730750" y="4286250"/>
          <p14:tracePt t="12112" x="4740275" y="4286250"/>
          <p14:tracePt t="12128" x="4749800" y="4286250"/>
          <p14:tracePt t="12136" x="4759325" y="4286250"/>
          <p14:tracePt t="12152" x="4767263" y="4286250"/>
          <p14:tracePt t="12168" x="4776788" y="4286250"/>
          <p14:tracePt t="12192" x="4786313" y="4286250"/>
          <p14:tracePt t="12216" x="4803775" y="4286250"/>
          <p14:tracePt t="12239" x="4822825" y="4286250"/>
          <p14:tracePt t="12256" x="4849813" y="4286250"/>
          <p14:tracePt t="12263" x="4859338" y="4286250"/>
          <p14:tracePt t="12279" x="4868863" y="4286250"/>
          <p14:tracePt t="12288" x="4886325" y="4286250"/>
          <p14:tracePt t="12297" x="4895850" y="4286250"/>
          <p14:tracePt t="12305" x="4913313" y="4286250"/>
          <p14:tracePt t="12346" x="4932363" y="4286250"/>
          <p14:tracePt t="12641" x="4913313" y="4303713"/>
          <p14:tracePt t="12881" x="4941888" y="4303713"/>
          <p14:tracePt t="12892" x="4959350" y="4303713"/>
          <p14:tracePt t="12904" x="5005388" y="4295775"/>
          <p14:tracePt t="12911" x="5022850" y="4295775"/>
          <p14:tracePt t="12921" x="5041900" y="4286250"/>
          <p14:tracePt t="12927" x="5049838" y="4286250"/>
          <p14:tracePt t="12936" x="5068888" y="4286250"/>
          <p14:tracePt t="12944" x="5086350" y="4268788"/>
          <p14:tracePt t="12951" x="5095875" y="4259263"/>
          <p14:tracePt t="12967" x="5105400" y="4259263"/>
          <p14:tracePt t="12976" x="5114925" y="4259263"/>
          <p14:tracePt t="12983" x="5122863" y="4259263"/>
          <p14:tracePt t="12991" x="5132388" y="4249738"/>
          <p14:tracePt t="13024" x="5141913" y="4249738"/>
          <p14:tracePt t="13032" x="5151438" y="4249738"/>
          <p14:tracePt t="13056" x="5159375" y="4249738"/>
          <p14:tracePt t="13064" x="5168900" y="4249738"/>
          <p14:tracePt t="13081" x="5205413" y="4249738"/>
          <p14:tracePt t="13088" x="5251450" y="4249738"/>
          <p14:tracePt t="13096" x="5305425" y="4249738"/>
          <p14:tracePt t="13104" x="5360988" y="4249738"/>
          <p14:tracePt t="13112" x="5397500" y="4249738"/>
          <p14:tracePt t="13120" x="5424488" y="4249738"/>
          <p14:tracePt t="13127" x="5461000" y="4249738"/>
          <p14:tracePt t="13137" x="5478463" y="4249738"/>
          <p14:tracePt t="13145" x="5497513" y="4249738"/>
          <p14:tracePt t="13168" x="5514975" y="4240213"/>
          <p14:tracePt t="13346" x="5534025" y="4222750"/>
          <p14:tracePt t="13351" x="5543550" y="4222750"/>
          <p14:tracePt t="13361" x="5561013" y="4213225"/>
          <p14:tracePt t="13367" x="5588000" y="4213225"/>
          <p14:tracePt t="13376" x="5607050" y="4213225"/>
          <p14:tracePt t="13385" x="5653088" y="4213225"/>
          <p14:tracePt t="13396" x="5680075" y="4213225"/>
          <p14:tracePt t="13401" x="5734050" y="4213225"/>
          <p14:tracePt t="13411" x="5761038" y="4213225"/>
          <p14:tracePt t="13417" x="5816600" y="4213225"/>
          <p14:tracePt t="13425" x="5862638" y="4213225"/>
          <p14:tracePt t="13432" x="5889625" y="4213225"/>
          <p14:tracePt t="13440" x="5926138" y="4213225"/>
          <p14:tracePt t="13448" x="5972175" y="4213225"/>
          <p14:tracePt t="13456" x="6007100" y="4232275"/>
          <p14:tracePt t="13464" x="6053138" y="4232275"/>
          <p14:tracePt t="13472" x="6089650" y="4232275"/>
          <p14:tracePt t="13480" x="6108700" y="4232275"/>
          <p14:tracePt t="13488" x="6153150" y="4232275"/>
          <p14:tracePt t="13496" x="6172200" y="4232275"/>
          <p14:tracePt t="13504" x="6199188" y="4232275"/>
          <p14:tracePt t="13512" x="6218238" y="4232275"/>
          <p14:tracePt t="13520" x="6235700" y="4232275"/>
          <p14:tracePt t="13529" x="6254750" y="4232275"/>
          <p14:tracePt t="13536" x="6262688" y="4232275"/>
          <p14:tracePt t="13545" x="6291263" y="4240213"/>
          <p14:tracePt t="13552" x="6299200" y="4240213"/>
          <p14:tracePt t="13561" x="6318250" y="4249738"/>
          <p14:tracePt t="13568" x="6362700" y="4268788"/>
          <p14:tracePt t="13577" x="6381750" y="4268788"/>
          <p14:tracePt t="13584" x="6408738" y="4276725"/>
          <p14:tracePt t="13594" x="6427788" y="4276725"/>
          <p14:tracePt t="13600" x="6445250" y="4286250"/>
          <p14:tracePt t="13610" x="6491288" y="4295775"/>
          <p14:tracePt t="13616" x="6518275" y="4295775"/>
          <p14:tracePt t="13623" x="6545263" y="4295775"/>
          <p14:tracePt t="13631" x="6591300" y="4303713"/>
          <p14:tracePt t="13640" x="6600825" y="4313238"/>
          <p14:tracePt t="13648" x="6627813" y="4313238"/>
          <p14:tracePt t="13656" x="6645275" y="4313238"/>
          <p14:tracePt t="13664" x="6664325" y="4313238"/>
          <p14:tracePt t="13671" x="6681788" y="4322763"/>
          <p14:tracePt t="13680" x="6691313" y="4322763"/>
          <p14:tracePt t="13695" x="6700838" y="4322763"/>
          <p14:tracePt t="13703" x="6710363" y="4322763"/>
          <p14:tracePt t="13719" x="6718300" y="4322763"/>
          <p14:tracePt t="13924" x="6727825" y="4322763"/>
          <p14:tracePt t="13930" x="6754813" y="4322763"/>
          <p14:tracePt t="13938" x="6791325" y="4322763"/>
          <p14:tracePt t="13946" x="6810375" y="4322763"/>
          <p14:tracePt t="13953" x="6856413" y="4322763"/>
          <p14:tracePt t="13964" x="6910388" y="4322763"/>
          <p14:tracePt t="13968" x="6946900" y="4322763"/>
          <p14:tracePt t="13977" x="7000875" y="4322763"/>
          <p14:tracePt t="13984" x="7056438" y="4322763"/>
          <p14:tracePt t="13993" x="7119938" y="4322763"/>
          <p14:tracePt t="13999" x="7175500" y="4322763"/>
          <p14:tracePt t="14007" x="7212013" y="4322763"/>
          <p14:tracePt t="14015" x="7256463" y="4322763"/>
          <p14:tracePt t="14023" x="7292975" y="4322763"/>
          <p14:tracePt t="14031" x="7319963" y="4322763"/>
          <p14:tracePt t="14039" x="7329488" y="4322763"/>
          <p14:tracePt t="14047" x="7348538" y="4322763"/>
          <p14:tracePt t="14063" x="7356475" y="4313238"/>
          <p14:tracePt t="14071" x="7366000" y="4313238"/>
          <p14:tracePt t="14193" x="7385050" y="4313238"/>
          <p14:tracePt t="14209" x="7412038" y="4313238"/>
          <p14:tracePt t="14217" x="7429500" y="4303713"/>
          <p14:tracePt t="14225" x="7439025" y="4303713"/>
          <p14:tracePt t="14233" x="7475538" y="4276725"/>
          <p14:tracePt t="14241" x="7502525" y="4268788"/>
          <p14:tracePt t="14249" x="7531100" y="4268788"/>
          <p14:tracePt t="14257" x="7575550" y="4268788"/>
          <p14:tracePt t="14265" x="7621588" y="4259263"/>
          <p14:tracePt t="14272" x="7675563" y="4249738"/>
          <p14:tracePt t="14280" x="7721600" y="4222750"/>
          <p14:tracePt t="14288" x="7748588" y="4222750"/>
          <p14:tracePt t="14296" x="7794625" y="4213225"/>
          <p14:tracePt t="14304" x="7804150" y="4213225"/>
          <p14:tracePt t="14312" x="7831138" y="4213225"/>
          <p14:tracePt t="14320" x="7840663" y="4213225"/>
          <p14:tracePt t="14336" x="7858125" y="4213225"/>
          <p14:tracePt t="14344" x="7867650" y="4213225"/>
          <p14:tracePt t="14351" x="7877175" y="4213225"/>
          <p14:tracePt t="14363" x="7904163" y="4213225"/>
          <p14:tracePt t="14367" x="7913688" y="4213225"/>
          <p14:tracePt t="14377" x="7921625" y="4213225"/>
          <p14:tracePt t="14383" x="7950200" y="4213225"/>
          <p14:tracePt t="14399" x="7967663" y="4213225"/>
          <p14:tracePt t="14408" x="8013700" y="4213225"/>
          <p14:tracePt t="14415" x="8023225" y="4213225"/>
          <p14:tracePt t="14425" x="8059738" y="4213225"/>
          <p14:tracePt t="14431" x="8096250" y="4213225"/>
          <p14:tracePt t="14440" x="8140700" y="4232275"/>
          <p14:tracePt t="14448" x="8159750" y="4232275"/>
          <p14:tracePt t="14456" x="8186738" y="4232275"/>
          <p14:tracePt t="14464" x="8196263" y="4232275"/>
          <p14:tracePt t="14472" x="8204200" y="4232275"/>
          <p14:tracePt t="14488" x="8223250" y="4232275"/>
          <p14:tracePt t="14496" x="8232775" y="4232275"/>
          <p14:tracePt t="14625" x="8240713" y="4232275"/>
          <p14:tracePt t="14667" x="8240713" y="4240213"/>
          <p14:tracePt t="14673" x="8204200" y="4240213"/>
          <p14:tracePt t="14680" x="8150225" y="4268788"/>
          <p14:tracePt t="14688" x="8086725" y="4276725"/>
          <p14:tracePt t="14696" x="8013700" y="4286250"/>
          <p14:tracePt t="14703" x="7940675" y="4286250"/>
          <p14:tracePt t="14712" x="7877175" y="4303713"/>
          <p14:tracePt t="14719" x="7804150" y="4332288"/>
          <p14:tracePt t="14727" x="7667625" y="4340225"/>
          <p14:tracePt t="14735" x="7558088" y="4340225"/>
          <p14:tracePt t="14744" x="7448550" y="4359275"/>
          <p14:tracePt t="14751" x="7302500" y="4368800"/>
          <p14:tracePt t="14759" x="7175500" y="4405313"/>
          <p14:tracePt t="14767" x="7046913" y="4405313"/>
          <p14:tracePt t="14776" x="6919913" y="4405313"/>
          <p14:tracePt t="14783" x="6810375" y="4405313"/>
          <p14:tracePt t="14792" x="6700838" y="4405313"/>
          <p14:tracePt t="14799" x="6573838" y="4405313"/>
          <p14:tracePt t="14808" x="6491288" y="4405313"/>
          <p14:tracePt t="14815" x="6399213" y="4405313"/>
          <p14:tracePt t="14824" x="6326188" y="4405313"/>
          <p14:tracePt t="14831" x="6291263" y="4405313"/>
          <p14:tracePt t="14839" x="6245225" y="4405313"/>
          <p14:tracePt t="14848" x="6208713" y="4405313"/>
          <p14:tracePt t="14855" x="6189663" y="4405313"/>
          <p14:tracePt t="14863" x="6172200" y="4405313"/>
          <p14:tracePt t="14871" x="6153150" y="4405313"/>
          <p14:tracePt t="14893" x="6072188" y="4405313"/>
          <p14:tracePt t="14896" x="6043613" y="4405313"/>
          <p14:tracePt t="14903" x="5972175" y="4405313"/>
          <p14:tracePt t="14911" x="5880100" y="4405313"/>
          <p14:tracePt t="14919" x="5789613" y="4405313"/>
          <p14:tracePt t="14927" x="5680075" y="4405313"/>
          <p14:tracePt t="14935" x="5551488" y="4405313"/>
          <p14:tracePt t="14943" x="5424488" y="4405313"/>
          <p14:tracePt t="14951" x="5278438" y="4405313"/>
          <p14:tracePt t="14960" x="5114925" y="4395788"/>
          <p14:tracePt t="14967" x="4986338" y="4376738"/>
          <p14:tracePt t="14975" x="4913313" y="4376738"/>
          <p14:tracePt t="14983" x="4803775" y="4368800"/>
          <p14:tracePt t="14993" x="4686300" y="4340225"/>
          <p14:tracePt t="14999" x="4594225" y="4322763"/>
          <p14:tracePt t="15008" x="4530725" y="4313238"/>
          <p14:tracePt t="15015" x="4476750" y="4313238"/>
          <p14:tracePt t="15024" x="4430713" y="4303713"/>
          <p14:tracePt t="15031" x="4403725" y="4303713"/>
          <p14:tracePt t="15040" x="4376738" y="4303713"/>
          <p14:tracePt t="15049" x="4357688" y="4303713"/>
          <p14:tracePt t="15057" x="4340225" y="4286250"/>
          <p14:tracePt t="15066" x="4311650" y="4286250"/>
          <p14:tracePt t="15073" x="4294188" y="4286250"/>
          <p14:tracePt t="15082" x="4267200" y="4286250"/>
          <p14:tracePt t="15089" x="4248150" y="4286250"/>
          <p14:tracePt t="15097" x="4221163" y="4286250"/>
          <p14:tracePt t="15105" x="4202113" y="4286250"/>
          <p14:tracePt t="15112" x="4165600" y="4286250"/>
          <p14:tracePt t="15120" x="4138613" y="4286250"/>
          <p14:tracePt t="15128" x="4111625" y="4286250"/>
          <p14:tracePt t="15136" x="4102100" y="4286250"/>
          <p14:tracePt t="15143" x="4075113" y="4286250"/>
          <p14:tracePt t="15154" x="4057650" y="4286250"/>
          <p14:tracePt t="15169" x="4029075" y="4286250"/>
          <p14:tracePt t="15201" x="4021138" y="4286250"/>
          <p14:tracePt t="15282" x="4021138" y="4268788"/>
          <p14:tracePt t="15297" x="4029075" y="4249738"/>
          <p14:tracePt t="15305" x="4048125" y="4232275"/>
          <p14:tracePt t="15314" x="4065588" y="4222750"/>
          <p14:tracePt t="15322" x="4094163" y="4195763"/>
          <p14:tracePt t="15330" x="4129088" y="4167188"/>
          <p14:tracePt t="15336" x="4175125" y="4113213"/>
          <p14:tracePt t="15343" x="4257675" y="4057650"/>
          <p14:tracePt t="15351" x="4330700" y="3994150"/>
          <p14:tracePt t="15360" x="4376738" y="3948113"/>
          <p14:tracePt t="15367" x="4448175" y="3875088"/>
          <p14:tracePt t="15375" x="4494213" y="3830638"/>
          <p14:tracePt t="15383" x="4530725" y="3748088"/>
          <p14:tracePt t="15394" x="4586288" y="3665538"/>
          <p14:tracePt t="15399" x="4603750" y="3621088"/>
          <p14:tracePt t="15407" x="4603750" y="3565525"/>
          <p14:tracePt t="15415" x="4613275" y="3492500"/>
          <p14:tracePt t="15423" x="4613275" y="3419475"/>
          <p14:tracePt t="15431" x="4613275" y="3338513"/>
          <p14:tracePt t="15440" x="4613275" y="3228975"/>
          <p14:tracePt t="15447" x="4603750" y="3136900"/>
          <p14:tracePt t="15455" x="4576763" y="3027363"/>
          <p14:tracePt t="15463" x="4540250" y="2927350"/>
          <p14:tracePt t="15471" x="4476750" y="2790825"/>
          <p14:tracePt t="15479" x="4421188" y="2681288"/>
          <p14:tracePt t="15487" x="4357688" y="2544763"/>
          <p14:tracePt t="15496" x="4284663" y="2408238"/>
          <p14:tracePt t="15503" x="4238625" y="2298700"/>
          <p14:tracePt t="15512" x="4165600" y="2179638"/>
          <p14:tracePt t="15520" x="4111625" y="2060575"/>
          <p14:tracePt t="15528" x="4038600" y="1960563"/>
          <p14:tracePt t="15535" x="3984625" y="1860550"/>
          <p14:tracePt t="15544" x="3911600" y="1760538"/>
          <p14:tracePt t="15551" x="3892550" y="1714500"/>
          <p14:tracePt t="15559" x="3856038" y="1668463"/>
          <p14:tracePt t="15567" x="3846513" y="1660525"/>
          <p14:tracePt t="15576" x="3838575" y="1641475"/>
          <p14:tracePt t="15594" x="3838575" y="1631950"/>
          <p14:tracePt t="15699" x="3838575" y="1651000"/>
          <p14:tracePt t="15703" x="3810000" y="1660525"/>
          <p14:tracePt t="15719" x="3802063" y="1677988"/>
          <p14:tracePt t="15728" x="3802063" y="1704975"/>
          <p14:tracePt t="15735" x="3802063" y="1724025"/>
          <p14:tracePt t="15743" x="3838575" y="1768475"/>
          <p14:tracePt t="15751" x="3856038" y="1787525"/>
          <p14:tracePt t="15759" x="3883025" y="1814513"/>
          <p14:tracePt t="15768" x="3938588" y="1833563"/>
          <p14:tracePt t="15776" x="3984625" y="1841500"/>
          <p14:tracePt t="15784" x="4038600" y="1841500"/>
          <p14:tracePt t="15792" x="4094163" y="1841500"/>
          <p14:tracePt t="15800" x="4175125" y="1870075"/>
          <p14:tracePt t="15807" x="4230688" y="1870075"/>
          <p14:tracePt t="15816" x="4340225" y="1870075"/>
          <p14:tracePt t="15823" x="4430713" y="1870075"/>
          <p14:tracePt t="15832" x="4540250" y="1870075"/>
          <p14:tracePt t="15840" x="4640263" y="1870075"/>
          <p14:tracePt t="15848" x="4767263" y="1870075"/>
          <p14:tracePt t="15856" x="4895850" y="1870075"/>
          <p14:tracePt t="15863" x="5032375" y="1870075"/>
          <p14:tracePt t="15872" x="5178425" y="1870075"/>
          <p14:tracePt t="15896" x="5478463" y="1870075"/>
          <p14:tracePt t="15904" x="5588000" y="1870075"/>
          <p14:tracePt t="15912" x="5661025" y="1870075"/>
          <p14:tracePt t="15920" x="5734050" y="1870075"/>
          <p14:tracePt t="15928" x="5826125" y="1870075"/>
          <p14:tracePt t="15936" x="5880100" y="1870075"/>
          <p14:tracePt t="15944" x="5943600" y="1870075"/>
          <p14:tracePt t="15952" x="5962650" y="1870075"/>
          <p14:tracePt t="15961" x="5999163" y="1870075"/>
          <p14:tracePt t="15968" x="6016625" y="1870075"/>
          <p14:tracePt t="15976" x="6026150" y="1870075"/>
          <p14:tracePt t="15983" x="6053138" y="1870075"/>
          <p14:tracePt t="15993" x="6080125" y="1870075"/>
          <p14:tracePt t="15999" x="6099175" y="1870075"/>
          <p14:tracePt t="16007" x="6126163" y="1870075"/>
          <p14:tracePt t="16015" x="6172200" y="1870075"/>
          <p14:tracePt t="16024" x="6208713" y="1870075"/>
          <p14:tracePt t="16031" x="6254750" y="1870075"/>
          <p14:tracePt t="16040" x="6291263" y="1870075"/>
          <p14:tracePt t="16047" x="6335713" y="1870075"/>
          <p14:tracePt t="16055" x="6391275" y="1870075"/>
          <p14:tracePt t="16063" x="6464300" y="1870075"/>
          <p14:tracePt t="16071" x="6500813" y="1870075"/>
          <p14:tracePt t="16079" x="6554788" y="1870075"/>
          <p14:tracePt t="16087" x="6581775" y="1870075"/>
          <p14:tracePt t="16095" x="6600825" y="1870075"/>
          <p14:tracePt t="16103" x="6618288" y="1870075"/>
          <p14:tracePt t="16112" x="6627813" y="1870075"/>
          <p14:tracePt t="16120" x="6637338" y="1860550"/>
          <p14:tracePt t="16197" x="6637338" y="1841500"/>
          <p14:tracePt t="16207" x="6637338" y="1833563"/>
          <p14:tracePt t="16232" x="6637338" y="1814513"/>
          <p14:tracePt t="16239" x="6618288" y="1804988"/>
          <p14:tracePt t="16247" x="6610350" y="1787525"/>
          <p14:tracePt t="16255" x="6591300" y="1760538"/>
          <p14:tracePt t="16263" x="6564313" y="1741488"/>
          <p14:tracePt t="16271" x="6554788" y="1731963"/>
          <p14:tracePt t="16280" x="6545263" y="1724025"/>
          <p14:tracePt t="16287" x="6527800" y="1714500"/>
          <p14:tracePt t="16296" x="6527800" y="1704975"/>
          <p14:tracePt t="16303" x="6518275" y="1687513"/>
          <p14:tracePt t="16311" x="6518275" y="1668463"/>
          <p14:tracePt t="16319" x="6508750" y="1660525"/>
          <p14:tracePt t="16335" x="6508750" y="1651000"/>
          <p14:tracePt t="16519" x="6508750" y="1641475"/>
          <p14:tracePt t="16527" x="6508750" y="1631950"/>
          <p14:tracePt t="16535" x="6508750" y="1624013"/>
          <p14:tracePt t="16543" x="6508750" y="1614488"/>
          <p14:tracePt t="16551" x="6508750" y="1587500"/>
          <p14:tracePt t="16559" x="6508750" y="1577975"/>
          <p14:tracePt t="16567" x="6500813" y="1558925"/>
          <p14:tracePt t="16575" x="6491288" y="1550988"/>
          <p14:tracePt t="16583" x="6472238" y="1531938"/>
          <p14:tracePt t="16592" x="6445250" y="1522413"/>
          <p14:tracePt t="16600" x="6418263" y="1514475"/>
          <p14:tracePt t="16611" x="6372225" y="1514475"/>
          <p14:tracePt t="16616" x="6318250" y="1495425"/>
          <p14:tracePt t="16625" x="6262688" y="1477963"/>
          <p14:tracePt t="16632" x="6162675" y="1468438"/>
          <p14:tracePt t="16642" x="6053138" y="1449388"/>
          <p14:tracePt t="16648" x="5943600" y="1449388"/>
          <p14:tracePt t="16656" x="5834063" y="1441450"/>
          <p14:tracePt t="16667" x="5770563" y="1412875"/>
          <p14:tracePt t="16672" x="5661025" y="1412875"/>
          <p14:tracePt t="16681" x="5570538" y="1412875"/>
          <p14:tracePt t="16688" x="5478463" y="1412875"/>
          <p14:tracePt t="16698" x="5405438" y="1412875"/>
          <p14:tracePt t="16703" x="5341938" y="1412875"/>
          <p14:tracePt t="16711" x="5287963" y="1412875"/>
          <p14:tracePt t="16719" x="5251450" y="1412875"/>
          <p14:tracePt t="16727" x="5214938" y="1412875"/>
          <p14:tracePt t="16735" x="5187950" y="1412875"/>
          <p14:tracePt t="16745" x="5168900" y="1412875"/>
          <p14:tracePt t="16751" x="5151438" y="1412875"/>
          <p14:tracePt t="16760" x="5132388" y="1412875"/>
          <p14:tracePt t="16776" x="5105400" y="1412875"/>
          <p14:tracePt t="16783" x="5059363" y="1412875"/>
          <p14:tracePt t="16792" x="5022850" y="1412875"/>
          <p14:tracePt t="16799" x="4978400" y="1412875"/>
          <p14:tracePt t="16807" x="4913313" y="1412875"/>
          <p14:tracePt t="16815" x="4813300" y="1431925"/>
          <p14:tracePt t="16823" x="4722813" y="1431925"/>
          <p14:tracePt t="16831" x="4649788" y="1441450"/>
          <p14:tracePt t="16839" x="4530725" y="1468438"/>
          <p14:tracePt t="16847" x="4457700" y="1485900"/>
          <p14:tracePt t="16855" x="4367213" y="1485900"/>
          <p14:tracePt t="16865" x="4311650" y="1485900"/>
          <p14:tracePt t="16873" x="4248150" y="1485900"/>
          <p14:tracePt t="16882" x="4221163" y="1485900"/>
          <p14:tracePt t="16899" x="4194175" y="1485900"/>
          <p14:tracePt t="16977" x="4184650" y="1495425"/>
          <p14:tracePt t="16985" x="4165600" y="1495425"/>
          <p14:tracePt t="16995" x="4148138" y="1495425"/>
          <p14:tracePt t="17001" x="4111625" y="1504950"/>
          <p14:tracePt t="17013" x="4094163" y="1504950"/>
          <p14:tracePt t="17016" x="4075113" y="1522413"/>
          <p14:tracePt t="17024" x="4057650" y="1522413"/>
          <p14:tracePt t="17032" x="4057650" y="1531938"/>
          <p14:tracePt t="17040" x="4029075" y="1531938"/>
          <p14:tracePt t="17048" x="4021138" y="1541463"/>
          <p14:tracePt t="17055" x="4002088" y="1541463"/>
          <p14:tracePt t="17065" x="3984625" y="1550988"/>
          <p14:tracePt t="17072" x="3965575" y="1550988"/>
          <p14:tracePt t="17081" x="3919538" y="1558925"/>
          <p14:tracePt t="17097" x="3919538" y="1568450"/>
          <p14:tracePt t="17103" x="3911600" y="1577975"/>
          <p14:tracePt t="17119" x="3902075" y="1577975"/>
          <p14:tracePt t="17127" x="3892550" y="1577975"/>
          <p14:tracePt t="17377" x="3929063" y="1568450"/>
          <p14:tracePt t="17384" x="3975100" y="1550988"/>
          <p14:tracePt t="17392" x="4021138" y="1541463"/>
          <p14:tracePt t="17399" x="4075113" y="1514475"/>
          <p14:tracePt t="17407" x="4138613" y="1514475"/>
          <p14:tracePt t="17415" x="4165600" y="1504950"/>
          <p14:tracePt t="17423" x="4194175" y="1504950"/>
          <p14:tracePt t="17431" x="4238625" y="1504950"/>
          <p14:tracePt t="17439" x="4294188" y="1504950"/>
          <p14:tracePt t="17447" x="4311650" y="1504950"/>
          <p14:tracePt t="17455" x="4340225" y="1504950"/>
          <p14:tracePt t="17463" x="4357688" y="1504950"/>
          <p14:tracePt t="17479" x="4367213" y="1514475"/>
          <p14:tracePt t="17497" x="4367213" y="1522413"/>
          <p14:tracePt t="17591" x="4376738" y="1522413"/>
          <p14:tracePt t="17673" x="4384675" y="1531938"/>
          <p14:tracePt t="17681" x="4376738" y="1541463"/>
          <p14:tracePt t="17689" x="4357688" y="1550988"/>
          <p14:tracePt t="17699" x="4340225" y="1577975"/>
          <p14:tracePt t="17711" x="4294188" y="1604963"/>
          <p14:tracePt t="17727" x="4284663" y="1614488"/>
          <p14:tracePt t="17889" x="4275138" y="1624013"/>
          <p14:tracePt t="17896" x="4275138" y="1631950"/>
          <p14:tracePt t="17907" x="4275138" y="1641475"/>
          <p14:tracePt t="17912" x="4275138" y="1651000"/>
          <p14:tracePt t="17919" x="4257675" y="1660525"/>
          <p14:tracePt t="17927" x="4248150" y="1687513"/>
          <p14:tracePt t="17943" x="4238625" y="1687513"/>
          <p14:tracePt t="17951" x="4230688" y="1697038"/>
          <p14:tracePt t="17969" x="4230688" y="1724025"/>
          <p14:tracePt t="17977" x="4221163" y="1731963"/>
          <p14:tracePt t="18193" x="4221163" y="1724025"/>
          <p14:tracePt t="18201" x="4221163" y="1714500"/>
          <p14:tracePt t="18209" x="4221163" y="1704975"/>
          <p14:tracePt t="18218" x="4221163" y="1697038"/>
          <p14:tracePt t="18235" x="4221163" y="1687513"/>
          <p14:tracePt t="18240" x="4221163" y="1677988"/>
          <p14:tracePt t="18256" x="4221163" y="1660525"/>
          <p14:tracePt t="18513" x="4221163" y="1677988"/>
          <p14:tracePt t="18521" x="4221163" y="1697038"/>
          <p14:tracePt t="18529" x="4221163" y="1704975"/>
          <p14:tracePt t="18536" x="4221163" y="1714500"/>
          <p14:tracePt t="18544" x="4221163" y="1724025"/>
          <p14:tracePt t="18552" x="4211638" y="1731963"/>
          <p14:tracePt t="18633" x="4211638" y="1741488"/>
          <p14:tracePt t="18664" x="4221163" y="1741488"/>
          <p14:tracePt t="18673" x="4230688" y="1731963"/>
          <p14:tracePt t="18680" x="4248150" y="1724025"/>
          <p14:tracePt t="18751" x="4257675" y="1724025"/>
          <p14:tracePt t="18769" x="4257675" y="1714500"/>
          <p14:tracePt t="18793" x="4267200" y="1704975"/>
          <p14:tracePt t="18801" x="4284663" y="1697038"/>
          <p14:tracePt t="18809" x="4294188" y="1687513"/>
          <p14:tracePt t="18816" x="4303713" y="1687513"/>
          <p14:tracePt t="18825" x="4321175" y="1677988"/>
          <p14:tracePt t="18832" x="4340225" y="1677988"/>
          <p14:tracePt t="18847" x="4348163" y="1668463"/>
          <p14:tracePt t="18857" x="4357688" y="1668463"/>
          <p14:tracePt t="19017" x="4367213" y="1668463"/>
          <p14:tracePt t="19025" x="4367213" y="1677988"/>
          <p14:tracePt t="19033" x="4367213" y="1687513"/>
          <p14:tracePt t="19041" x="4367213" y="1704975"/>
          <p14:tracePt t="19048" x="4348163" y="1731963"/>
          <p14:tracePt t="19056" x="4348163" y="1741488"/>
          <p14:tracePt t="19064" x="4321175" y="1768475"/>
          <p14:tracePt t="19072" x="4303713" y="1787525"/>
          <p14:tracePt t="19080" x="4284663" y="1804988"/>
          <p14:tracePt t="19088" x="4257675" y="1841500"/>
          <p14:tracePt t="19096" x="4211638" y="1870075"/>
          <p14:tracePt t="19104" x="4165600" y="1924050"/>
          <p14:tracePt t="19113" x="4102100" y="1970088"/>
          <p14:tracePt t="19120" x="4011613" y="2060575"/>
          <p14:tracePt t="19130" x="3929063" y="2125663"/>
          <p14:tracePt t="19138" x="3846513" y="2197100"/>
          <p14:tracePt t="19144" x="3729038" y="2316163"/>
          <p14:tracePt t="19152" x="3656013" y="2389188"/>
          <p14:tracePt t="19161" x="3592513" y="2489200"/>
          <p14:tracePt t="19168" x="3519488" y="2589213"/>
          <p14:tracePt t="19178" x="3446463" y="2708275"/>
          <p14:tracePt t="19184" x="3373438" y="2808288"/>
          <p14:tracePt t="19193" x="3281363" y="2927350"/>
          <p14:tracePt t="19200" x="3244850" y="3009900"/>
          <p14:tracePt t="19209" x="3171825" y="3119438"/>
          <p14:tracePt t="19215" x="3154363" y="3200400"/>
          <p14:tracePt t="19223" x="3100388" y="3319463"/>
          <p14:tracePt t="19231" x="3090863" y="3355975"/>
          <p14:tracePt t="19239" x="3063875" y="3419475"/>
          <p14:tracePt t="19248" x="3035300" y="3502025"/>
          <p14:tracePt t="19256" x="3027363" y="3556000"/>
          <p14:tracePt t="19264" x="2998788" y="3602038"/>
          <p14:tracePt t="19272" x="2981325" y="3648075"/>
          <p14:tracePt t="19281" x="2981325" y="3675063"/>
          <p14:tracePt t="19288" x="2971800" y="3721100"/>
          <p14:tracePt t="19296" x="2962275" y="3748088"/>
          <p14:tracePt t="19305" x="2944813" y="3767138"/>
          <p14:tracePt t="19312" x="2944813" y="3794125"/>
          <p14:tracePt t="19320" x="2925763" y="3830638"/>
          <p14:tracePt t="19328" x="2925763" y="3848100"/>
          <p14:tracePt t="19338" x="2917825" y="3867150"/>
          <p14:tracePt t="19343" x="2917825" y="3894138"/>
          <p14:tracePt t="19352" x="2917825" y="3921125"/>
          <p14:tracePt t="19362" x="2908300" y="3967163"/>
          <p14:tracePt t="19369" x="2898775" y="4003675"/>
          <p14:tracePt t="19379" x="2898775" y="4021138"/>
          <p14:tracePt t="19385" x="2871788" y="4086225"/>
          <p14:tracePt t="19395" x="2862263" y="4113213"/>
          <p14:tracePt t="19400" x="2852738" y="4167188"/>
          <p14:tracePt t="19412" x="2844800" y="4213225"/>
          <p14:tracePt t="19418" x="2817813" y="4268788"/>
          <p14:tracePt t="19423" x="2808288" y="4303713"/>
          <p14:tracePt t="19431" x="2798763" y="4359275"/>
          <p14:tracePt t="19439" x="2789238" y="4405313"/>
          <p14:tracePt t="19447" x="2744788" y="4468813"/>
          <p14:tracePt t="19455" x="2735263" y="4505325"/>
          <p14:tracePt t="19463" x="2698750" y="4551363"/>
          <p14:tracePt t="19471" x="2689225" y="4587875"/>
          <p14:tracePt t="19479" x="2671763" y="4641850"/>
          <p14:tracePt t="19487" x="2643188" y="4687888"/>
          <p14:tracePt t="19495" x="2635250" y="4697413"/>
          <p14:tracePt t="19503" x="2625725" y="4714875"/>
          <p14:tracePt t="19511" x="2625725" y="4732338"/>
          <p14:tracePt t="19519" x="2598738" y="4751388"/>
          <p14:tracePt t="19527" x="2579688" y="4768850"/>
          <p14:tracePt t="19535" x="2570163" y="4787900"/>
          <p14:tracePt t="19544" x="2552700" y="4797425"/>
          <p14:tracePt t="19551" x="2552700" y="4805363"/>
          <p14:tracePt t="19560" x="2543175" y="4814888"/>
          <p14:tracePt t="19569" x="2533650" y="4824413"/>
          <p14:tracePt t="19591" x="2516188" y="4841875"/>
          <p14:tracePt t="19601" x="2506663" y="4851400"/>
          <p14:tracePt t="19611" x="2498725" y="4870450"/>
          <p14:tracePt t="19616" x="2489200" y="4887913"/>
          <p14:tracePt t="19626" x="2462213" y="4906963"/>
          <p14:tracePt t="19633" x="2433638" y="4933950"/>
          <p14:tracePt t="19641" x="2389188" y="4960938"/>
          <p14:tracePt t="19649" x="2370138" y="4979988"/>
          <p14:tracePt t="19657" x="2324100" y="5016500"/>
          <p14:tracePt t="19664" x="2306638" y="5024438"/>
          <p14:tracePt t="19672" x="2279650" y="5043488"/>
          <p14:tracePt t="19681" x="2251075" y="5070475"/>
          <p14:tracePt t="19688" x="2233613" y="5080000"/>
          <p14:tracePt t="19698" x="2224088" y="5080000"/>
          <p14:tracePt t="19703" x="2206625" y="5089525"/>
          <p14:tracePt t="19817" x="2179638" y="5089525"/>
          <p14:tracePt t="19825" x="2170113" y="5089525"/>
          <p14:tracePt t="19832" x="2160588" y="5089525"/>
          <p14:tracePt t="19841" x="2133600" y="5089525"/>
          <p14:tracePt t="19848" x="2124075" y="5089525"/>
          <p14:tracePt t="19856" x="2097088" y="5106988"/>
          <p14:tracePt t="19863" x="2087563" y="5106988"/>
          <p14:tracePt t="19871" x="2060575" y="5116513"/>
          <p14:tracePt t="19879" x="2051050" y="5116513"/>
          <p14:tracePt t="19887" x="2024063" y="5126038"/>
          <p14:tracePt t="19895" x="2005013" y="5133975"/>
          <p14:tracePt t="19911" x="2005013" y="5143500"/>
          <p14:tracePt t="20081" x="2051050" y="5143500"/>
          <p14:tracePt t="20089" x="2143125" y="5143500"/>
          <p14:tracePt t="20097" x="2251075" y="5143500"/>
          <p14:tracePt t="20105" x="2343150" y="5143500"/>
          <p14:tracePt t="20113" x="2452688" y="5143500"/>
          <p14:tracePt t="20120" x="2562225" y="5143500"/>
          <p14:tracePt t="20128" x="2671763" y="5126038"/>
          <p14:tracePt t="20137" x="2789238" y="5116513"/>
          <p14:tracePt t="20145" x="2898775" y="5089525"/>
          <p14:tracePt t="20152" x="2971800" y="5089525"/>
          <p14:tracePt t="20160" x="3044825" y="5089525"/>
          <p14:tracePt t="20168" x="3108325" y="5089525"/>
          <p14:tracePt t="20179" x="3144838" y="5089525"/>
          <p14:tracePt t="20184" x="3200400" y="5089525"/>
          <p14:tracePt t="20194" x="3208338" y="5089525"/>
          <p14:tracePt t="20200" x="3236913" y="5089525"/>
          <p14:tracePt t="20426" x="3254375" y="5089525"/>
          <p14:tracePt t="20432" x="3281363" y="5089525"/>
          <p14:tracePt t="20441" x="3317875" y="5089525"/>
          <p14:tracePt t="20448" x="3354388" y="5089525"/>
          <p14:tracePt t="20456" x="3382963" y="5089525"/>
          <p14:tracePt t="20468" x="3400425" y="5089525"/>
          <p14:tracePt t="20471" x="3427413" y="5089525"/>
          <p14:tracePt t="20479" x="3446463" y="5089525"/>
          <p14:tracePt t="20487" x="3455988" y="5089525"/>
          <p14:tracePt t="20495" x="3490913" y="5089525"/>
          <p14:tracePt t="20503" x="3519488" y="5089525"/>
          <p14:tracePt t="20511" x="3536950" y="5089525"/>
          <p14:tracePt t="20519" x="3546475" y="5089525"/>
          <p14:tracePt t="20529" x="3573463" y="5089525"/>
          <p14:tracePt t="20535" x="3592513" y="5097463"/>
          <p14:tracePt t="20543" x="3609975" y="5126038"/>
          <p14:tracePt t="20551" x="3619500" y="5126038"/>
          <p14:tracePt t="20599" x="3629025" y="5126038"/>
          <p14:tracePt t="20607" x="3646488" y="5126038"/>
          <p14:tracePt t="20697" x="3656013" y="5126038"/>
          <p14:tracePt t="20711" x="3665538" y="5126038"/>
          <p14:tracePt t="20719" x="3673475" y="5126038"/>
          <p14:tracePt t="20728" x="3683000" y="5126038"/>
          <p14:tracePt t="20743" x="3692525" y="5126038"/>
          <p14:tracePt t="20751" x="3729038" y="5126038"/>
          <p14:tracePt t="20759" x="3746500" y="5126038"/>
          <p14:tracePt t="20767" x="3792538" y="5126038"/>
          <p14:tracePt t="20776" x="3838575" y="5089525"/>
          <p14:tracePt t="20783" x="3902075" y="5053013"/>
          <p14:tracePt t="20793" x="3984625" y="4987925"/>
          <p14:tracePt t="20799" x="4065588" y="4933950"/>
          <p14:tracePt t="20808" x="4129088" y="4878388"/>
          <p14:tracePt t="20815" x="4184650" y="4824413"/>
          <p14:tracePt t="20823" x="4248150" y="4760913"/>
          <p14:tracePt t="20832" x="4284663" y="4724400"/>
          <p14:tracePt t="20840" x="4303713" y="4705350"/>
          <p14:tracePt t="20848" x="4321175" y="4687888"/>
          <p14:tracePt t="20856" x="4330700" y="4678363"/>
          <p14:tracePt t="20863" x="4330700" y="4668838"/>
          <p14:tracePt t="20871" x="4340225" y="4651375"/>
          <p14:tracePt t="20893" x="4348163" y="4641850"/>
          <p14:tracePt t="20895" x="4348163" y="4632325"/>
          <p14:tracePt t="20927" x="4348163" y="4614863"/>
          <p14:tracePt t="20936" x="4348163" y="4605338"/>
          <p14:tracePt t="20944" x="4348163" y="4587875"/>
          <p14:tracePt t="20952" x="4357688" y="4568825"/>
          <p14:tracePt t="20959" x="4357688" y="4559300"/>
          <p14:tracePt t="20968" x="4367213" y="4551363"/>
          <p14:tracePt t="20978" x="4394200" y="4505325"/>
          <p14:tracePt t="20993" x="4394200" y="4478338"/>
          <p14:tracePt t="21000" x="4403725" y="4459288"/>
          <p14:tracePt t="21010" x="4403725" y="4422775"/>
          <p14:tracePt t="21016" x="4413250" y="4405313"/>
          <p14:tracePt t="21024" x="4413250" y="4376738"/>
          <p14:tracePt t="21033" x="4413250" y="4359275"/>
          <p14:tracePt t="21039" x="4413250" y="4349750"/>
          <p14:tracePt t="21047" x="4413250" y="4322763"/>
          <p14:tracePt t="21055" x="4421188" y="4303713"/>
          <p14:tracePt t="21063" x="4421188" y="4276725"/>
          <p14:tracePt t="21071" x="4430713" y="4249738"/>
          <p14:tracePt t="21079" x="4440238" y="4232275"/>
          <p14:tracePt t="21087" x="4440238" y="4213225"/>
          <p14:tracePt t="21095" x="4440238" y="4167188"/>
          <p14:tracePt t="21103" x="4440238" y="4140200"/>
          <p14:tracePt t="21111" x="4440238" y="4122738"/>
          <p14:tracePt t="21119" x="4440238" y="4094163"/>
          <p14:tracePt t="21127" x="4448175" y="4076700"/>
          <p14:tracePt t="21135" x="4448175" y="4040188"/>
          <p14:tracePt t="21143" x="4448175" y="3994150"/>
          <p14:tracePt t="21151" x="4457700" y="3967163"/>
          <p14:tracePt t="21160" x="4457700" y="3921125"/>
          <p14:tracePt t="21167" x="4457700" y="3884613"/>
          <p14:tracePt t="21175" x="4457700" y="3830638"/>
          <p14:tracePt t="21183" x="4467225" y="3784600"/>
          <p14:tracePt t="21194" x="4467225" y="3757613"/>
          <p14:tracePt t="21199" x="4494213" y="3702050"/>
          <p14:tracePt t="21209" x="4494213" y="3638550"/>
          <p14:tracePt t="21215" x="4503738" y="3584575"/>
          <p14:tracePt t="21225" x="4513263" y="3519488"/>
          <p14:tracePt t="21231" x="4513263" y="3465513"/>
          <p14:tracePt t="21239" x="4530725" y="3411538"/>
          <p14:tracePt t="21247" x="4549775" y="3346450"/>
          <p14:tracePt t="21256" x="4567238" y="3302000"/>
          <p14:tracePt t="21263" x="4576763" y="3273425"/>
          <p14:tracePt t="21272" x="4586288" y="3246438"/>
          <p14:tracePt t="21280" x="4586288" y="3219450"/>
          <p14:tracePt t="21288" x="4603750" y="3182938"/>
          <p14:tracePt t="21295" x="4613275" y="3155950"/>
          <p14:tracePt t="21303" x="4622800" y="3136900"/>
          <p14:tracePt t="21311" x="4622800" y="3127375"/>
          <p14:tracePt t="21319" x="4630738" y="3119438"/>
          <p14:tracePt t="21327" x="4630738" y="3109913"/>
          <p14:tracePt t="21522" x="4630738" y="3119438"/>
          <p14:tracePt t="21530" x="4630738" y="3127375"/>
          <p14:tracePt t="21536" x="4630738" y="3136900"/>
          <p14:tracePt t="21545" x="4630738" y="3146425"/>
          <p14:tracePt t="21552" x="4630738" y="3155950"/>
          <p14:tracePt t="21561" x="4622800" y="3155950"/>
          <p14:tracePt t="21568" x="4613275" y="3163888"/>
          <p14:tracePt t="21576" x="4613275" y="3173413"/>
          <p14:tracePt t="21597" x="4613275" y="3182938"/>
          <p14:tracePt t="21600" x="4603750" y="3192463"/>
          <p14:tracePt t="21748" x="4603750" y="3182938"/>
          <p14:tracePt t="21754" x="4613275" y="3163888"/>
          <p14:tracePt t="21761" x="4622800" y="3155950"/>
          <p14:tracePt t="21769" x="4622800" y="3146425"/>
          <p14:tracePt t="21783" x="4630738" y="3119438"/>
          <p14:tracePt t="21799" x="4649788" y="3100388"/>
          <p14:tracePt t="21823" x="4659313" y="3073400"/>
          <p14:tracePt t="21839" x="4667250" y="3063875"/>
          <p14:tracePt t="21847" x="4667250" y="3054350"/>
          <p14:tracePt t="21855" x="4676775" y="3046413"/>
          <p14:tracePt t="21871" x="4676775" y="3036888"/>
          <p14:tracePt t="21904" x="4676775" y="3027363"/>
          <p14:tracePt t="22066" x="4676775" y="3036888"/>
          <p14:tracePt t="22082" x="4676775" y="3046413"/>
          <p14:tracePt t="22553" x="4676775" y="3036888"/>
          <p14:tracePt t="22561" x="4676775" y="3009900"/>
          <p14:tracePt t="22569" x="4676775" y="2963863"/>
          <p14:tracePt t="22578" x="4676775" y="2936875"/>
          <p14:tracePt t="22585" x="4676775" y="2909888"/>
          <p14:tracePt t="22597" x="4703763" y="2854325"/>
          <p14:tracePt t="22601" x="4703763" y="2836863"/>
          <p14:tracePt t="22609" x="4703763" y="2781300"/>
          <p14:tracePt t="22616" x="4703763" y="2763838"/>
          <p14:tracePt t="22624" x="4713288" y="2708275"/>
          <p14:tracePt t="22632" x="4713288" y="2671763"/>
          <p14:tracePt t="22640" x="4713288" y="2654300"/>
          <p14:tracePt t="22648" x="4713288" y="2617788"/>
          <p14:tracePt t="22656" x="4713288" y="2598738"/>
          <p14:tracePt t="22664" x="4713288" y="2571750"/>
          <p14:tracePt t="22672" x="4713288" y="2517775"/>
          <p14:tracePt t="22680" x="4713288" y="2489200"/>
          <p14:tracePt t="22688" x="4713288" y="2444750"/>
          <p14:tracePt t="22697" x="4713288" y="2408238"/>
          <p14:tracePt t="22706" x="4703763" y="2343150"/>
          <p14:tracePt t="22714" x="4695825" y="2298700"/>
          <p14:tracePt t="22724" x="4676775" y="2243138"/>
          <p14:tracePt t="22728" x="4676775" y="2225675"/>
          <p14:tracePt t="22736" x="4659313" y="2152650"/>
          <p14:tracePt t="22744" x="4659313" y="2133600"/>
          <p14:tracePt t="22753" x="4649788" y="2097088"/>
          <p14:tracePt t="22760" x="4630738" y="2079625"/>
          <p14:tracePt t="22768" x="4630738" y="2070100"/>
          <p14:tracePt t="22776" x="4630738" y="2043113"/>
          <p14:tracePt t="22783" x="4622800" y="2024063"/>
          <p14:tracePt t="22792" x="4613275" y="1979613"/>
          <p14:tracePt t="22800" x="4603750" y="1970088"/>
          <p14:tracePt t="22814" x="4603750" y="1933575"/>
          <p14:tracePt t="22816" x="4603750" y="1906588"/>
          <p14:tracePt t="22825" x="4603750" y="1878013"/>
          <p14:tracePt t="22832" x="4594225" y="1851025"/>
          <p14:tracePt t="22840" x="4586288" y="1804988"/>
          <p14:tracePt t="22847" x="4586288" y="1787525"/>
          <p14:tracePt t="22855" x="4586288" y="1751013"/>
          <p14:tracePt t="22863" x="4586288" y="1714500"/>
          <p14:tracePt t="22871" x="4576763" y="1687513"/>
          <p14:tracePt t="22880" x="4576763" y="1651000"/>
          <p14:tracePt t="22893" x="4557713" y="1631950"/>
          <p14:tracePt t="22895" x="4557713" y="1587500"/>
          <p14:tracePt t="22903" x="4557713" y="1558925"/>
          <p14:tracePt t="22912" x="4557713" y="1531938"/>
          <p14:tracePt t="22920" x="4557713" y="1495425"/>
          <p14:tracePt t="22929" x="4557713" y="1458913"/>
          <p14:tracePt t="22936" x="4557713" y="1441450"/>
          <p14:tracePt t="22943" x="4557713" y="1404938"/>
          <p14:tracePt t="22952" x="4557713" y="1385888"/>
          <p14:tracePt t="22961" x="4549775" y="1349375"/>
          <p14:tracePt t="22968" x="4549775" y="1331913"/>
          <p14:tracePt t="22978" x="4549775" y="1303338"/>
          <p14:tracePt t="22984" x="4549775" y="1285875"/>
          <p14:tracePt t="22996" x="4549775" y="1258888"/>
          <p14:tracePt t="23000" x="4549775" y="1239838"/>
          <p14:tracePt t="23012" x="4549775" y="1222375"/>
          <p14:tracePt t="23016" x="4549775" y="1212850"/>
          <p14:tracePt t="23032" x="4549775" y="1203325"/>
          <p14:tracePt t="23042" x="4549775" y="1185863"/>
          <p14:tracePt t="23049" x="4549775" y="1176338"/>
          <p14:tracePt t="23057" x="4549775" y="1166813"/>
          <p14:tracePt t="23210" x="4549775" y="1185863"/>
          <p14:tracePt t="23217" x="4549775" y="1203325"/>
          <p14:tracePt t="23228" x="4549775" y="1212850"/>
          <p14:tracePt t="23234" x="4549775" y="1222375"/>
          <p14:tracePt t="23240" x="4549775" y="1239838"/>
          <p14:tracePt t="23247" x="4549775" y="1249363"/>
          <p14:tracePt t="23255" x="4549775" y="1258888"/>
          <p14:tracePt t="23271" x="4549775" y="1285875"/>
          <p14:tracePt t="23280" x="4549775" y="1295400"/>
          <p14:tracePt t="23289" x="4549775" y="1303338"/>
          <p14:tracePt t="23298" x="4549775" y="1331913"/>
          <p14:tracePt t="23305" x="4549775" y="1339850"/>
          <p14:tracePt t="23315" x="4549775" y="1376363"/>
          <p14:tracePt t="23321" x="4549775" y="1404938"/>
          <p14:tracePt t="23329" x="4557713" y="1431925"/>
          <p14:tracePt t="23336" x="4567238" y="1485900"/>
          <p14:tracePt t="23345" x="4586288" y="1550988"/>
          <p14:tracePt t="23351" x="4603750" y="1614488"/>
          <p14:tracePt t="23361" x="4622800" y="1668463"/>
          <p14:tracePt t="23367" x="4640263" y="1731963"/>
          <p14:tracePt t="23375" x="4659313" y="1804988"/>
          <p14:tracePt t="23383" x="4676775" y="1870075"/>
          <p14:tracePt t="23392" x="4703763" y="1970088"/>
          <p14:tracePt t="23399" x="4730750" y="2060575"/>
          <p14:tracePt t="23408" x="4759325" y="2143125"/>
          <p14:tracePt t="23416" x="4803775" y="2225675"/>
          <p14:tracePt t="23425" x="4832350" y="2316163"/>
          <p14:tracePt t="23434" x="4868863" y="2398713"/>
          <p14:tracePt t="23441" x="4895850" y="2498725"/>
          <p14:tracePt t="23448" x="4941888" y="2581275"/>
          <p14:tracePt t="23457" x="4949825" y="2617788"/>
          <p14:tracePt t="23464" x="4959350" y="2681288"/>
          <p14:tracePt t="23472" x="4968875" y="2735263"/>
          <p14:tracePt t="23481" x="4986338" y="2763838"/>
          <p14:tracePt t="23488" x="4995863" y="2790825"/>
          <p14:tracePt t="23499" x="5005388" y="2817813"/>
          <p14:tracePt t="23503" x="5005388" y="2836863"/>
          <p14:tracePt t="23513" x="5014913" y="2854325"/>
          <p14:tracePt t="23530" x="5014913" y="2863850"/>
          <p14:tracePt t="23641" x="5022850" y="2863850"/>
          <p14:tracePt t="23657" x="5022850" y="2854325"/>
          <p14:tracePt t="23665" x="5022850" y="2836863"/>
          <p14:tracePt t="23673" x="5032375" y="2817813"/>
          <p14:tracePt t="23681" x="5032375" y="2808288"/>
          <p14:tracePt t="23691" x="5032375" y="2781300"/>
          <p14:tracePt t="23697" x="5041900" y="2771775"/>
          <p14:tracePt t="23704" x="5041900" y="2754313"/>
          <p14:tracePt t="23711" x="5041900" y="2735263"/>
          <p14:tracePt t="23720" x="5041900" y="2698750"/>
          <p14:tracePt t="23735" x="5041900" y="2681288"/>
          <p14:tracePt t="23744" x="5041900" y="2635250"/>
          <p14:tracePt t="23753" x="5041900" y="2598738"/>
          <p14:tracePt t="23760" x="5041900" y="2554288"/>
          <p14:tracePt t="23767" x="5041900" y="2525713"/>
          <p14:tracePt t="23775" x="5041900" y="2471738"/>
          <p14:tracePt t="23783" x="5041900" y="2435225"/>
          <p14:tracePt t="23792" x="5041900" y="2362200"/>
          <p14:tracePt t="23799" x="5041900" y="2252663"/>
          <p14:tracePt t="23808" x="5041900" y="2179638"/>
          <p14:tracePt t="23817" x="5041900" y="2070100"/>
          <p14:tracePt t="23823" x="5041900" y="1979613"/>
          <p14:tracePt t="23831" x="5041900" y="1870075"/>
          <p14:tracePt t="23839" x="5041900" y="1760538"/>
          <p14:tracePt t="23848" x="5041900" y="1651000"/>
          <p14:tracePt t="23855" x="5041900" y="1577975"/>
          <p14:tracePt t="23863" x="5041900" y="1495425"/>
          <p14:tracePt t="23872" x="5041900" y="1385888"/>
          <p14:tracePt t="23880" x="5041900" y="1312863"/>
          <p14:tracePt t="23895" x="5041900" y="1222375"/>
          <p14:tracePt t="23903" x="5041900" y="1185863"/>
          <p14:tracePt t="23912" x="5041900" y="1158875"/>
          <p14:tracePt t="23919" x="5041900" y="1139825"/>
          <p14:tracePt t="23927" x="5041900" y="1122363"/>
          <p14:tracePt t="23951" x="5041900" y="1112838"/>
          <p14:tracePt t="24081" x="5041900" y="1122363"/>
          <p14:tracePt t="24144" x="5041900" y="1130300"/>
          <p14:tracePt t="24177" x="5041900" y="1149350"/>
          <p14:tracePt t="24193" x="5041900" y="1158875"/>
          <p14:tracePt t="24200" x="5041900" y="1166813"/>
          <p14:tracePt t="24241" x="5041900" y="1185863"/>
          <p14:tracePt t="24249" x="5041900" y="1195388"/>
          <p14:tracePt t="24329" x="5041900" y="1203325"/>
          <p14:tracePt t="24352" x="5022850" y="1222375"/>
          <p14:tracePt t="24360" x="5022850" y="1239838"/>
          <p14:tracePt t="24368" x="5014913" y="1268413"/>
          <p14:tracePt t="24376" x="4995863" y="1295400"/>
          <p14:tracePt t="24384" x="4986338" y="1339850"/>
          <p14:tracePt t="24393" x="4986338" y="1376363"/>
          <p14:tracePt t="24400" x="4978400" y="1441450"/>
          <p14:tracePt t="24409" x="4978400" y="1495425"/>
          <p14:tracePt t="24415" x="4968875" y="1550988"/>
          <p14:tracePt t="24423" x="4968875" y="1604963"/>
          <p14:tracePt t="24431" x="4949825" y="1631950"/>
          <p14:tracePt t="24439" x="4932363" y="1697038"/>
          <p14:tracePt t="24447" x="4932363" y="1741488"/>
          <p14:tracePt t="24455" x="4922838" y="1778000"/>
          <p14:tracePt t="24463" x="4913313" y="1824038"/>
          <p14:tracePt t="24471" x="4913313" y="1841500"/>
          <p14:tracePt t="24479" x="4895850" y="1870075"/>
          <p14:tracePt t="24487" x="4876800" y="1906588"/>
          <p14:tracePt t="24503" x="4859338" y="1943100"/>
          <p14:tracePt t="24511" x="4840288" y="1960563"/>
          <p14:tracePt t="24520" x="4813300" y="1997075"/>
          <p14:tracePt t="24528" x="4767263" y="2033588"/>
          <p14:tracePt t="24536" x="4703763" y="2070100"/>
          <p14:tracePt t="24546" x="4622800" y="2106613"/>
          <p14:tracePt t="24552" x="4540250" y="2152650"/>
          <p14:tracePt t="24562" x="4457700" y="2206625"/>
          <p14:tracePt t="24567" x="4357688" y="2262188"/>
          <p14:tracePt t="24575" x="4257675" y="2316163"/>
          <p14:tracePt t="24583" x="4175125" y="2362200"/>
          <p14:tracePt t="24592" x="4094163" y="2416175"/>
          <p14:tracePt t="24600" x="4029075" y="2452688"/>
          <p14:tracePt t="24608" x="3984625" y="2471738"/>
          <p14:tracePt t="24615" x="3956050" y="2508250"/>
          <p14:tracePt t="24626" x="3919538" y="2525713"/>
          <p14:tracePt t="24632" x="3919538" y="2535238"/>
          <p14:tracePt t="24640" x="3892550" y="2554288"/>
          <p14:tracePt t="24648" x="3883025" y="2562225"/>
          <p14:tracePt t="24656" x="3875088" y="2571750"/>
          <p14:tracePt t="24696" x="3865563" y="2598738"/>
          <p14:tracePt t="24728" x="3856038" y="2598738"/>
          <p14:tracePt t="24736" x="3846513" y="2598738"/>
          <p14:tracePt t="24744" x="3838575" y="2608263"/>
          <p14:tracePt t="24760" x="3829050" y="2617788"/>
          <p14:tracePt t="24881" x="3829050" y="2589213"/>
          <p14:tracePt t="24892" x="3829050" y="2525713"/>
          <p14:tracePt t="24898" x="3829050" y="2435225"/>
          <p14:tracePt t="24904" x="3829050" y="2343150"/>
          <p14:tracePt t="24911" x="3829050" y="2233613"/>
          <p14:tracePt t="24919" x="3829050" y="2143125"/>
          <p14:tracePt t="24927" x="3829050" y="2033588"/>
          <p14:tracePt t="24935" x="3829050" y="1914525"/>
          <p14:tracePt t="24943" x="3829050" y="1804988"/>
          <p14:tracePt t="24951" x="3829050" y="1731963"/>
          <p14:tracePt t="24959" x="3829050" y="1660525"/>
          <p14:tracePt t="24967" x="3829050" y="1568450"/>
          <p14:tracePt t="24975" x="3829050" y="1541463"/>
          <p14:tracePt t="24985" x="3856038" y="1495425"/>
          <p14:tracePt t="24993" x="3865563" y="1468438"/>
          <p14:tracePt t="25003" x="3865563" y="1449388"/>
          <p14:tracePt t="25011" x="3865563" y="1441450"/>
          <p14:tracePt t="25027" x="3865563" y="1422400"/>
          <p14:tracePt t="25097" x="3875088" y="1422400"/>
          <p14:tracePt t="25104" x="3892550" y="1458913"/>
          <p14:tracePt t="25112" x="3911600" y="1531938"/>
          <p14:tracePt t="25120" x="3965575" y="1631950"/>
          <p14:tracePt t="25130" x="4011613" y="1731963"/>
          <p14:tracePt t="25136" x="4065588" y="1833563"/>
          <p14:tracePt t="25145" x="4121150" y="1933575"/>
          <p14:tracePt t="25152" x="4194175" y="2052638"/>
          <p14:tracePt t="25161" x="4248150" y="2133600"/>
          <p14:tracePt t="25167" x="4294188" y="2225675"/>
          <p14:tracePt t="25175" x="4348163" y="2306638"/>
          <p14:tracePt t="25183" x="4403725" y="2408238"/>
          <p14:tracePt t="25192" x="4430713" y="2489200"/>
          <p14:tracePt t="25199" x="4467225" y="2554288"/>
          <p14:tracePt t="25208" x="4494213" y="2617788"/>
          <p14:tracePt t="25216" x="4513263" y="2681288"/>
          <p14:tracePt t="25226" x="4521200" y="2698750"/>
          <p14:tracePt t="25234" x="4540250" y="2735263"/>
          <p14:tracePt t="25241" x="4549775" y="2763838"/>
          <p14:tracePt t="25248" x="4567238" y="2790825"/>
          <p14:tracePt t="25256" x="4576763" y="2790825"/>
          <p14:tracePt t="25272" x="4586288" y="2800350"/>
          <p14:tracePt t="25348" x="4594225" y="2781300"/>
          <p14:tracePt t="25354" x="4613275" y="2727325"/>
          <p14:tracePt t="25360" x="4640263" y="2644775"/>
          <p14:tracePt t="25368" x="4649788" y="2554288"/>
          <p14:tracePt t="25375" x="4695825" y="2452688"/>
          <p14:tracePt t="25383" x="4695825" y="2379663"/>
          <p14:tracePt t="25392" x="4703763" y="2306638"/>
          <p14:tracePt t="25400" x="4722813" y="2206625"/>
          <p14:tracePt t="25408" x="4722813" y="2152650"/>
          <p14:tracePt t="25415" x="4749800" y="2097088"/>
          <p14:tracePt t="25424" x="4759325" y="2016125"/>
          <p14:tracePt t="25431" x="4759325" y="1997075"/>
          <p14:tracePt t="25439" x="4767263" y="1970088"/>
          <p14:tracePt t="25447" x="4767263" y="1951038"/>
          <p14:tracePt t="25455" x="4776788" y="1933575"/>
          <p14:tracePt t="25537" x="4786313" y="1924050"/>
          <p14:tracePt t="25553" x="4795838" y="1924050"/>
          <p14:tracePt t="25560" x="4803775" y="1933575"/>
          <p14:tracePt t="25568" x="4803775" y="1970088"/>
          <p14:tracePt t="25577" x="4803775" y="2016125"/>
          <p14:tracePt t="25584" x="4803775" y="2070100"/>
          <p14:tracePt t="25594" x="4803775" y="2106613"/>
          <p14:tracePt t="25601" x="4803775" y="2160588"/>
          <p14:tracePt t="25610" x="4803775" y="2225675"/>
          <p14:tracePt t="25616" x="4803775" y="2298700"/>
          <p14:tracePt t="25625" x="4803775" y="2352675"/>
          <p14:tracePt t="25632" x="4803775" y="2408238"/>
          <p14:tracePt t="25640" x="4803775" y="2462213"/>
          <p14:tracePt t="25648" x="4803775" y="2517775"/>
          <p14:tracePt t="25656" x="4803775" y="2562225"/>
          <p14:tracePt t="25665" x="4803775" y="2617788"/>
          <p14:tracePt t="25672" x="4803775" y="2644775"/>
          <p14:tracePt t="25680" x="4803775" y="2690813"/>
          <p14:tracePt t="25689" x="4803775" y="2717800"/>
          <p14:tracePt t="25695" x="4803775" y="2735263"/>
          <p14:tracePt t="25703" x="4803775" y="2763838"/>
          <p14:tracePt t="25711" x="4803775" y="2771775"/>
          <p14:tracePt t="25719" x="4813300" y="2781300"/>
          <p14:tracePt t="25800" x="4813300" y="2800350"/>
          <p14:tracePt t="25937" x="4813300" y="2808288"/>
          <p14:tracePt t="25953" x="4813300" y="2817813"/>
          <p14:tracePt t="25959" x="4813300" y="2827338"/>
          <p14:tracePt t="25975" x="4813300" y="2844800"/>
          <p14:tracePt t="25991" x="4813300" y="2863850"/>
          <p14:tracePt t="26000" x="4813300" y="2890838"/>
          <p14:tracePt t="26009" x="4813300" y="2900363"/>
          <p14:tracePt t="26016" x="4803775" y="2917825"/>
          <p14:tracePt t="26025" x="4795838" y="2917825"/>
          <p14:tracePt t="26032" x="4786313" y="2917825"/>
          <p14:tracePt t="26064" x="4767263" y="2917825"/>
          <p14:tracePt t="26071" x="4749800" y="2917825"/>
          <p14:tracePt t="26079" x="4740275" y="2917825"/>
          <p14:tracePt t="26087" x="4713288" y="2936875"/>
          <p14:tracePt t="26104" x="4676775" y="2946400"/>
          <p14:tracePt t="26111" x="4659313" y="2954338"/>
          <p14:tracePt t="26120" x="4594225" y="2973388"/>
          <p14:tracePt t="26127" x="4540250" y="2990850"/>
          <p14:tracePt t="26135" x="4503738" y="2990850"/>
          <p14:tracePt t="26143" x="4440238" y="3009900"/>
          <p14:tracePt t="26151" x="4376738" y="3009900"/>
          <p14:tracePt t="26160" x="4321175" y="3017838"/>
          <p14:tracePt t="26167" x="4248150" y="3027363"/>
          <p14:tracePt t="26175" x="4148138" y="3027363"/>
          <p14:tracePt t="26183" x="4111625" y="3046413"/>
          <p14:tracePt t="26191" x="4029075" y="3054350"/>
          <p14:tracePt t="26199" x="4011613" y="3063875"/>
          <p14:tracePt t="26208" x="3984625" y="3063875"/>
          <p14:tracePt t="26215" x="3975100" y="3063875"/>
          <p14:tracePt t="26539" x="3965575" y="3073400"/>
          <p14:tracePt t="26568" x="3965575" y="3090863"/>
          <p14:tracePt t="26599" x="3965575" y="3100388"/>
          <p14:tracePt t="26608" x="3965575" y="3109913"/>
          <p14:tracePt t="26616" x="3975100" y="3119438"/>
          <p14:tracePt t="26632" x="3984625" y="3136900"/>
          <p14:tracePt t="26640" x="3992563" y="3146425"/>
          <p14:tracePt t="26656" x="4011613" y="3155950"/>
          <p14:tracePt t="26696" x="4021138" y="3155950"/>
          <p14:tracePt t="26724" x="4029075" y="3155950"/>
          <p14:tracePt t="26727" x="4038600" y="3155950"/>
          <p14:tracePt t="26744" x="4057650" y="3155950"/>
          <p14:tracePt t="26755" x="4065588" y="3155950"/>
          <p14:tracePt t="26759" x="4084638" y="3155950"/>
          <p14:tracePt t="26768" x="4102100" y="3155950"/>
          <p14:tracePt t="26777" x="4111625" y="3155950"/>
          <p14:tracePt t="26784" x="4138613" y="3155950"/>
          <p14:tracePt t="26794" x="4157663" y="3146425"/>
          <p14:tracePt t="26800" x="4175125" y="3146425"/>
          <p14:tracePt t="26814" x="4194175" y="3136900"/>
          <p14:tracePt t="26826" x="4202113" y="3136900"/>
          <p14:tracePt t="26848" x="4211638" y="3136900"/>
          <p14:tracePt t="27017" x="4211638" y="3146425"/>
          <p14:tracePt t="27025" x="4202113" y="3182938"/>
          <p14:tracePt t="27033" x="4184650" y="3219450"/>
          <p14:tracePt t="27040" x="4184650" y="3236913"/>
          <p14:tracePt t="27047" x="4175125" y="3292475"/>
          <p14:tracePt t="27055" x="4165600" y="3338513"/>
          <p14:tracePt t="27063" x="4148138" y="3402013"/>
          <p14:tracePt t="27071" x="4148138" y="3455988"/>
          <p14:tracePt t="27079" x="4129088" y="3502025"/>
          <p14:tracePt t="27087" x="4121150" y="3556000"/>
          <p14:tracePt t="27095" x="4102100" y="3621088"/>
          <p14:tracePt t="27103" x="4065588" y="3684588"/>
          <p14:tracePt t="27111" x="4065588" y="3757613"/>
          <p14:tracePt t="27119" x="4057650" y="3811588"/>
          <p14:tracePt t="27127" x="4029075" y="3894138"/>
          <p14:tracePt t="27135" x="4002088" y="3976688"/>
          <p14:tracePt t="27143" x="3975100" y="4049713"/>
          <p14:tracePt t="27152" x="3938588" y="4130675"/>
          <p14:tracePt t="27160" x="3919538" y="4213225"/>
          <p14:tracePt t="27169" x="3902075" y="4268788"/>
          <p14:tracePt t="27177" x="3856038" y="4349750"/>
          <p14:tracePt t="27185" x="3829050" y="4432300"/>
          <p14:tracePt t="27195" x="3792538" y="4495800"/>
          <p14:tracePt t="27201" x="3765550" y="4559300"/>
          <p14:tracePt t="27210" x="3729038" y="4624388"/>
          <p14:tracePt t="27217" x="3692525" y="4697413"/>
          <p14:tracePt t="27228" x="3636963" y="4751388"/>
          <p14:tracePt t="27232" x="3600450" y="4833938"/>
          <p14:tracePt t="27240" x="3592513" y="4870450"/>
          <p14:tracePt t="27248" x="3546475" y="4970463"/>
          <p14:tracePt t="27256" x="3519488" y="5033963"/>
          <p14:tracePt t="27264" x="3482975" y="5133975"/>
          <p14:tracePt t="27272" x="3455988" y="5189538"/>
          <p14:tracePt t="27280" x="3419475" y="5270500"/>
          <p14:tracePt t="27288" x="3390900" y="5335588"/>
          <p14:tracePt t="27296" x="3363913" y="5399088"/>
          <p14:tracePt t="27304" x="3336925" y="5462588"/>
          <p14:tracePt t="27312" x="3317875" y="5508625"/>
          <p14:tracePt t="27320" x="3290888" y="5562600"/>
          <p14:tracePt t="27328" x="3281363" y="5626100"/>
          <p14:tracePt t="27336" x="3273425" y="5662613"/>
          <p14:tracePt t="27346" x="3263900" y="5691188"/>
          <p14:tracePt t="27352" x="3244850" y="5718175"/>
          <p14:tracePt t="27361" x="3236913" y="5735638"/>
          <p14:tracePt t="27368" x="3217863" y="5781675"/>
          <p14:tracePt t="27375" x="3200400" y="5800725"/>
          <p14:tracePt t="27384" x="3181350" y="5827713"/>
          <p14:tracePt t="27392" x="3171825" y="5837238"/>
          <p14:tracePt t="27399" x="3136900" y="5864225"/>
          <p14:tracePt t="27407" x="3127375" y="5873750"/>
          <p14:tracePt t="27415" x="3090863" y="5891213"/>
          <p14:tracePt t="27425" x="3081338" y="5891213"/>
          <p14:tracePt t="27431" x="3044825" y="5910263"/>
          <p14:tracePt t="27439" x="2998788" y="5910263"/>
          <p14:tracePt t="27447" x="2962275" y="5918200"/>
          <p14:tracePt t="27455" x="2944813" y="5918200"/>
          <p14:tracePt t="27463" x="2898775" y="5918200"/>
          <p14:tracePt t="27471" x="2862263" y="5918200"/>
          <p14:tracePt t="27479" x="2835275" y="5927725"/>
          <p14:tracePt t="27487" x="2781300" y="5927725"/>
          <p14:tracePt t="27495" x="2716213" y="5946775"/>
          <p14:tracePt t="27503" x="2662238" y="5946775"/>
          <p14:tracePt t="27511" x="2562225" y="5973763"/>
          <p14:tracePt t="27519" x="2489200" y="5983288"/>
          <p14:tracePt t="27527" x="2425700" y="6010275"/>
          <p14:tracePt t="27535" x="2333625" y="6010275"/>
          <p14:tracePt t="27543" x="2270125" y="6037263"/>
          <p14:tracePt t="27551" x="2233613" y="6037263"/>
          <p14:tracePt t="27559" x="2179638" y="6046788"/>
          <p14:tracePt t="27567" x="2143125" y="6046788"/>
          <p14:tracePt t="27576" x="2124075" y="6054725"/>
          <p14:tracePt t="27583" x="2097088" y="6054725"/>
          <p14:tracePt t="27592" x="2087563" y="6054725"/>
          <p14:tracePt t="27599" x="2070100" y="6054725"/>
          <p14:tracePt t="27616" x="2060575" y="6054725"/>
          <p14:tracePt t="27713" x="2033588" y="6064250"/>
          <p14:tracePt t="27759" x="2033588" y="6073775"/>
          <p14:tracePt t="27767" x="2033588" y="6083300"/>
          <p14:tracePt t="27807" x="2033588" y="6091238"/>
          <p14:tracePt t="27816" x="2033588" y="6110288"/>
          <p14:tracePt t="27831" x="2060575" y="6127750"/>
          <p14:tracePt t="27839" x="2124075" y="6127750"/>
          <p14:tracePt t="27847" x="2233613" y="6127750"/>
          <p14:tracePt t="27855" x="2306638" y="6127750"/>
          <p14:tracePt t="27863" x="2379663" y="6127750"/>
          <p14:tracePt t="27873" x="2433638" y="6127750"/>
          <p14:tracePt t="27892" x="2579688" y="6127750"/>
          <p14:tracePt t="27895" x="2643188" y="6127750"/>
          <p14:tracePt t="27903" x="2652713" y="6127750"/>
          <p14:tracePt t="27911" x="2698750" y="6127750"/>
          <p14:tracePt t="27919" x="2716213" y="6127750"/>
          <p14:tracePt t="27927" x="2725738" y="6119813"/>
          <p14:tracePt t="28311" x="2735263" y="6119813"/>
          <p14:tracePt t="28320" x="2744788" y="6119813"/>
          <p14:tracePt t="28336" x="2771775" y="6119813"/>
          <p14:tracePt t="28344" x="2781300" y="6119813"/>
          <p14:tracePt t="28352" x="2789238" y="6119813"/>
          <p14:tracePt t="28368" x="2798763" y="6119813"/>
          <p14:tracePt t="28375" x="2825750" y="6119813"/>
          <p14:tracePt t="28383" x="2835275" y="6119813"/>
          <p14:tracePt t="28399" x="2871788" y="6119813"/>
          <p14:tracePt t="28409" x="2917825" y="6119813"/>
          <p14:tracePt t="28415" x="2954338" y="6127750"/>
          <p14:tracePt t="28423" x="3017838" y="6146800"/>
          <p14:tracePt t="28431" x="3054350" y="6156325"/>
          <p14:tracePt t="28439" x="3117850" y="6183313"/>
          <p14:tracePt t="28447" x="3154363" y="6183313"/>
          <p14:tracePt t="28455" x="3190875" y="6192838"/>
          <p14:tracePt t="28463" x="3208338" y="6200775"/>
          <p14:tracePt t="28471" x="3244850" y="6210300"/>
          <p14:tracePt t="28479" x="3263900" y="6210300"/>
          <p14:tracePt t="28487" x="3273425" y="6210300"/>
          <p14:tracePt t="28495" x="3309938" y="6219825"/>
          <p14:tracePt t="28696" x="3327400" y="6219825"/>
          <p14:tracePt t="28704" x="3336925" y="6219825"/>
          <p14:tracePt t="28712" x="3346450" y="6219825"/>
          <p14:tracePt t="28720" x="3382963" y="6210300"/>
          <p14:tracePt t="28727" x="3419475" y="6192838"/>
          <p14:tracePt t="28736" x="3436938" y="6192838"/>
          <p14:tracePt t="28744" x="3473450" y="6183313"/>
          <p14:tracePt t="28752" x="3490913" y="6173788"/>
          <p14:tracePt t="28760" x="3527425" y="6164263"/>
          <p14:tracePt t="28768" x="3536950" y="6164263"/>
          <p14:tracePt t="28776" x="3556000" y="6146800"/>
          <p14:tracePt t="28784" x="3573463" y="6137275"/>
          <p14:tracePt t="28792" x="3592513" y="6127750"/>
          <p14:tracePt t="28811" x="3600450" y="6119813"/>
          <p14:tracePt t="28889" x="3609975" y="6119813"/>
          <p14:tracePt t="28922" x="3619500" y="6119813"/>
          <p14:tracePt t="28929" x="3619500" y="6127750"/>
          <p14:tracePt t="28936" x="3619500" y="6137275"/>
          <p14:tracePt t="28944" x="3629025" y="6137275"/>
          <p14:tracePt t="28951" x="3629025" y="6146800"/>
          <p14:tracePt t="28959" x="3629025" y="6164263"/>
          <p14:tracePt t="28967" x="3629025" y="6173788"/>
          <p14:tracePt t="28991" x="3629025" y="6183313"/>
          <p14:tracePt t="29063" x="3629025" y="6200775"/>
          <p14:tracePt t="29089" x="3636963" y="6200775"/>
          <p14:tracePt t="29096" x="3656013" y="6219825"/>
          <p14:tracePt t="29112" x="3665538" y="6229350"/>
          <p14:tracePt t="29192" x="3673475" y="6229350"/>
          <p14:tracePt t="29232" x="3692525" y="6229350"/>
          <p14:tracePt t="29241" x="3702050" y="6229350"/>
          <p14:tracePt t="29259" x="3729038" y="6229350"/>
          <p14:tracePt t="29265" x="3738563" y="6229350"/>
          <p14:tracePt t="29272" x="3746500" y="6229350"/>
          <p14:tracePt t="29282" x="3756025" y="6229350"/>
          <p14:tracePt t="29287" x="3783013" y="6229350"/>
          <p14:tracePt t="29295" x="3802063" y="6229350"/>
          <p14:tracePt t="29303" x="3829050" y="6219825"/>
          <p14:tracePt t="29311" x="3838575" y="6219825"/>
          <p14:tracePt t="29319" x="3865563" y="6219825"/>
          <p14:tracePt t="29327" x="3883025" y="6219825"/>
          <p14:tracePt t="29335" x="3911600" y="6219825"/>
          <p14:tracePt t="29343" x="3929063" y="6219825"/>
          <p14:tracePt t="29351" x="3938588" y="6219825"/>
          <p14:tracePt t="29359" x="3965575" y="6219825"/>
          <p14:tracePt t="29367" x="3984625" y="6219825"/>
          <p14:tracePt t="29376" x="3992563" y="6219825"/>
          <p14:tracePt t="29384" x="4002088" y="6219825"/>
          <p14:tracePt t="29392" x="4011613" y="6219825"/>
          <p14:tracePt t="29400" x="4021138" y="6219825"/>
          <p14:tracePt t="29410" x="4038600" y="6219825"/>
          <p14:tracePt t="29415" x="4057650" y="6219825"/>
          <p14:tracePt t="29424" x="4065588" y="6219825"/>
          <p14:tracePt t="29431" x="4075113" y="6219825"/>
          <p14:tracePt t="29447" x="4084638" y="6219825"/>
          <p14:tracePt t="29479" x="4094163" y="6219825"/>
          <p14:tracePt t="29801" x="4102100" y="6219825"/>
          <p14:tracePt t="29809" x="4121150" y="6219825"/>
          <p14:tracePt t="29817" x="4129088" y="6219825"/>
          <p14:tracePt t="29826" x="4138613" y="6219825"/>
          <p14:tracePt t="29834" x="4157663" y="6219825"/>
          <p14:tracePt t="29840" x="4175125" y="6219825"/>
          <p14:tracePt t="29848" x="4184650" y="6219825"/>
          <p14:tracePt t="29855" x="4211638" y="6219825"/>
          <p14:tracePt t="29863" x="4221163" y="6210300"/>
          <p14:tracePt t="29871" x="4248150" y="6200775"/>
          <p14:tracePt t="29892" x="4275138" y="6192838"/>
          <p14:tracePt t="29896" x="4284663" y="6192838"/>
          <p14:tracePt t="29903" x="4294188" y="6183313"/>
          <p14:tracePt t="29913" x="4303713" y="6183313"/>
          <p14:tracePt t="30000" x="4311650" y="6183313"/>
          <p14:tracePt t="30017" x="4321175" y="6183313"/>
          <p14:tracePt t="30041" x="4330700" y="6192838"/>
          <p14:tracePt t="30057" x="4340225" y="6192838"/>
          <p14:tracePt t="30105" x="4348163" y="6192838"/>
          <p14:tracePt t="30117" x="4367213" y="6192838"/>
          <p14:tracePt t="30121" x="4384675" y="6192838"/>
          <p14:tracePt t="30130" x="4394200" y="6192838"/>
          <p14:tracePt t="30136" x="4421188" y="6192838"/>
          <p14:tracePt t="30145" x="4440238" y="6192838"/>
          <p14:tracePt t="30152" x="4467225" y="6192838"/>
          <p14:tracePt t="30161" x="4494213" y="6210300"/>
          <p14:tracePt t="30168" x="4503738" y="6210300"/>
          <p14:tracePt t="30176" x="4530725" y="6210300"/>
          <p14:tracePt t="30184" x="4557713" y="6219825"/>
          <p14:tracePt t="30192" x="4586288" y="6229350"/>
          <p14:tracePt t="30199" x="4613275" y="6229350"/>
          <p14:tracePt t="30208" x="4630738" y="6229350"/>
          <p14:tracePt t="30215" x="4659313" y="6246813"/>
          <p14:tracePt t="30224" x="4676775" y="6265863"/>
          <p14:tracePt t="30231" x="4703763" y="6273800"/>
          <p14:tracePt t="30239" x="4722813" y="6283325"/>
          <p14:tracePt t="30247" x="4759325" y="6292850"/>
          <p14:tracePt t="30255" x="4786313" y="6292850"/>
          <p14:tracePt t="30263" x="4832350" y="6310313"/>
          <p14:tracePt t="30279" x="4859338" y="6319838"/>
          <p14:tracePt t="30287" x="4876800" y="6319838"/>
          <p14:tracePt t="30295" x="4895850" y="6319838"/>
          <p14:tracePt t="30303" x="4905375" y="6319838"/>
          <p14:tracePt t="30312" x="4913313" y="6319838"/>
          <p14:tracePt t="30327" x="4932363" y="6319838"/>
          <p14:tracePt t="30335" x="4941888" y="6319838"/>
          <p14:tracePt t="30343" x="4949825" y="6319838"/>
          <p14:tracePt t="30351" x="4959350" y="6319838"/>
          <p14:tracePt t="30360" x="4978400" y="6319838"/>
          <p14:tracePt t="30383" x="4986338" y="6319838"/>
          <p14:tracePt t="30409" x="4995863" y="6319838"/>
          <p14:tracePt t="30441" x="5014913" y="6319838"/>
          <p14:tracePt t="30449" x="5022850" y="6319838"/>
          <p14:tracePt t="30465" x="5032375" y="6319838"/>
          <p14:tracePt t="30481" x="5049838" y="6329363"/>
          <p14:tracePt t="30497" x="5059363" y="6338888"/>
          <p14:tracePt t="30513" x="5068888" y="6346825"/>
          <p14:tracePt t="30520" x="5078413" y="6356350"/>
          <p14:tracePt t="30552" x="5095875" y="6356350"/>
          <p14:tracePt t="30560" x="5105400" y="6356350"/>
          <p14:tracePt t="30576" x="5114925" y="6356350"/>
          <p14:tracePt t="30584" x="5141913" y="6356350"/>
          <p14:tracePt t="30592" x="5159375" y="6356350"/>
          <p14:tracePt t="30600" x="5187950" y="6356350"/>
          <p14:tracePt t="30608" x="5205413" y="6356350"/>
          <p14:tracePt t="30615" x="5251450" y="6356350"/>
          <p14:tracePt t="30625" x="5278438" y="6356350"/>
          <p14:tracePt t="30631" x="5305425" y="6356350"/>
          <p14:tracePt t="30640" x="5351463" y="6356350"/>
          <p14:tracePt t="30647" x="5387975" y="6356350"/>
          <p14:tracePt t="30655" x="5434013" y="6356350"/>
          <p14:tracePt t="30663" x="5461000" y="6346825"/>
          <p14:tracePt t="30672" x="5507038" y="6346825"/>
          <p14:tracePt t="30679" x="5580063" y="6310313"/>
          <p14:tracePt t="30688" x="5616575" y="6292850"/>
          <p14:tracePt t="30696" x="5680075" y="6283325"/>
          <p14:tracePt t="30704" x="5716588" y="6273800"/>
          <p14:tracePt t="30712" x="5761038" y="6256338"/>
          <p14:tracePt t="30720" x="5826125" y="6237288"/>
          <p14:tracePt t="30728" x="5843588" y="6229350"/>
          <p14:tracePt t="30737" x="5880100" y="6229350"/>
          <p14:tracePt t="30746" x="5899150" y="6219825"/>
          <p14:tracePt t="30753" x="5916613" y="6200775"/>
          <p14:tracePt t="30760" x="5926138" y="6200775"/>
          <p14:tracePt t="30769" x="5935663" y="6192838"/>
          <p14:tracePt t="31016" x="5943600" y="6192838"/>
          <p14:tracePt t="31040" x="5953125" y="6200775"/>
          <p14:tracePt t="31048" x="5972175" y="6210300"/>
          <p14:tracePt t="31073" x="5980113" y="6237288"/>
          <p14:tracePt t="31089" x="5989638" y="6256338"/>
          <p14:tracePt t="31097" x="5999163" y="6265863"/>
          <p14:tracePt t="31104" x="5999163" y="6273800"/>
          <p14:tracePt t="31112" x="5999163" y="6283325"/>
          <p14:tracePt t="31121" x="5999163" y="6292850"/>
          <p14:tracePt t="31136" x="6007100" y="6292850"/>
          <p14:tracePt t="31209" x="6016625" y="6292850"/>
          <p14:tracePt t="31220" x="6062663" y="6292850"/>
          <p14:tracePt t="31224" x="6099175" y="6292850"/>
          <p14:tracePt t="31232" x="6135688" y="6292850"/>
          <p14:tracePt t="31239" x="6172200" y="6292850"/>
          <p14:tracePt t="31247" x="6218238" y="6292850"/>
          <p14:tracePt t="31255" x="6254750" y="6292850"/>
          <p14:tracePt t="31264" x="6308725" y="6292850"/>
          <p14:tracePt t="31271" x="6335713" y="6292850"/>
          <p14:tracePt t="31279" x="6381750" y="6292850"/>
          <p14:tracePt t="31287" x="6408738" y="6292850"/>
          <p14:tracePt t="31295" x="6427788" y="6292850"/>
          <p14:tracePt t="31303" x="6445250" y="6283325"/>
          <p14:tracePt t="31505" x="6472238" y="6283325"/>
          <p14:tracePt t="31511" x="6527800" y="6302375"/>
          <p14:tracePt t="31519" x="6591300" y="6310313"/>
          <p14:tracePt t="31527" x="6654800" y="6338888"/>
          <p14:tracePt t="31535" x="6691313" y="6346825"/>
          <p14:tracePt t="31543" x="6737350" y="6356350"/>
          <p14:tracePt t="31551" x="6764338" y="6365875"/>
          <p14:tracePt t="31559" x="6800850" y="6365875"/>
          <p14:tracePt t="31575" x="6827838" y="6365875"/>
          <p14:tracePt t="31583" x="6846888" y="6365875"/>
          <p14:tracePt t="31600" x="6856413" y="6365875"/>
          <p14:tracePt t="31640" x="6873875" y="6365875"/>
          <p14:tracePt t="31657" x="6883400" y="6365875"/>
          <p14:tracePt t="31664" x="6900863" y="6365875"/>
          <p14:tracePt t="31680" x="6937375" y="6346825"/>
          <p14:tracePt t="31688" x="6946900" y="6338888"/>
          <p14:tracePt t="31696" x="6973888" y="6329363"/>
          <p14:tracePt t="31704" x="6992938" y="6329363"/>
          <p14:tracePt t="31712" x="7010400" y="6319838"/>
          <p14:tracePt t="31720" x="7037388" y="6302375"/>
          <p14:tracePt t="31728" x="7065963" y="6292850"/>
          <p14:tracePt t="31736" x="7092950" y="6283325"/>
          <p14:tracePt t="31752" x="7119938" y="6283325"/>
          <p14:tracePt t="31776" x="7138988" y="6283325"/>
          <p14:tracePt t="31785" x="7156450" y="6273800"/>
          <p14:tracePt t="31799" x="7165975" y="6273800"/>
          <p14:tracePt t="31831" x="7175500" y="6273800"/>
          <p14:tracePt t="31927" x="7202488" y="6273800"/>
          <p14:tracePt t="31935" x="7219950" y="6256338"/>
          <p14:tracePt t="32353" x="7256463" y="6256338"/>
          <p14:tracePt t="32361" x="7312025" y="6256338"/>
          <p14:tracePt t="32368" x="7348538" y="6256338"/>
          <p14:tracePt t="32375" x="7375525" y="6256338"/>
          <p14:tracePt t="32383" x="7412038" y="6256338"/>
          <p14:tracePt t="32391" x="7448550" y="6246813"/>
          <p14:tracePt t="32399" x="7466013" y="6246813"/>
          <p14:tracePt t="32408" x="7494588" y="6229350"/>
          <p14:tracePt t="32415" x="7512050" y="6229350"/>
          <p14:tracePt t="32424" x="7521575" y="6229350"/>
          <p14:tracePt t="32431" x="7548563" y="6219825"/>
          <p14:tracePt t="32537" x="7548563" y="6210300"/>
          <p14:tracePt t="32551" x="7548563" y="6200775"/>
          <p14:tracePt t="32559" x="7558088" y="6192838"/>
          <p14:tracePt t="32575" x="7585075" y="6183313"/>
          <p14:tracePt t="32721" x="7594600" y="6183313"/>
          <p14:tracePt t="32736" x="7621588" y="6183313"/>
          <p14:tracePt t="32745" x="7648575" y="6183313"/>
          <p14:tracePt t="32752" x="7704138" y="6183313"/>
          <p14:tracePt t="32760" x="7758113" y="6183313"/>
          <p14:tracePt t="32767" x="7821613" y="6183313"/>
          <p14:tracePt t="32775" x="7931150" y="6183313"/>
          <p14:tracePt t="32783" x="8059738" y="6183313"/>
          <p14:tracePt t="32791" x="8169275" y="6183313"/>
          <p14:tracePt t="32799" x="8296275" y="6183313"/>
          <p14:tracePt t="32808" x="8405813" y="6183313"/>
          <p14:tracePt t="32815" x="8478838" y="6183313"/>
          <p14:tracePt t="32825" x="8551863" y="6183313"/>
          <p14:tracePt t="32831" x="8578850" y="6183313"/>
          <p14:tracePt t="32841" x="8596313" y="6183313"/>
          <p14:tracePt t="32943" x="8588375" y="6183313"/>
          <p14:tracePt t="32951" x="8559800" y="6183313"/>
          <p14:tracePt t="32959" x="8532813" y="6210300"/>
          <p14:tracePt t="32967" x="8478838" y="6219825"/>
          <p14:tracePt t="32975" x="8396288" y="6219825"/>
          <p14:tracePt t="32983" x="8305800" y="6229350"/>
          <p14:tracePt t="32991" x="8213725" y="6246813"/>
          <p14:tracePt t="32999" x="8067675" y="6273800"/>
          <p14:tracePt t="33008" x="7950200" y="6292850"/>
          <p14:tracePt t="33015" x="7785100" y="6292850"/>
          <p14:tracePt t="33024" x="7594600" y="6292850"/>
          <p14:tracePt t="33031" x="7385050" y="6319838"/>
          <p14:tracePt t="33039" x="7119938" y="6319838"/>
          <p14:tracePt t="33047" x="6864350" y="6319838"/>
          <p14:tracePt t="33055" x="6627813" y="6338888"/>
          <p14:tracePt t="33063" x="6418263" y="6365875"/>
          <p14:tracePt t="33071" x="6218238" y="6383338"/>
          <p14:tracePt t="33079" x="5989638" y="6402388"/>
          <p14:tracePt t="33087" x="5807075" y="6429375"/>
          <p14:tracePt t="33095" x="5588000" y="6429375"/>
          <p14:tracePt t="33104" x="5405438" y="6446838"/>
          <p14:tracePt t="33111" x="5224463" y="6465888"/>
          <p14:tracePt t="33119" x="5059363" y="6475413"/>
          <p14:tracePt t="33127" x="4849813" y="6511925"/>
          <p14:tracePt t="33135" x="4686300" y="6519863"/>
          <p14:tracePt t="33146" x="4521200" y="6519863"/>
          <p14:tracePt t="33154" x="4376738" y="6519863"/>
          <p14:tracePt t="33161" x="4230688" y="6519863"/>
          <p14:tracePt t="33168" x="4102100" y="6519863"/>
          <p14:tracePt t="33176" x="3975100" y="6519863"/>
          <p14:tracePt t="33185" x="3865563" y="6519863"/>
          <p14:tracePt t="33194" x="3756025" y="6519863"/>
          <p14:tracePt t="33201" x="3629025" y="6519863"/>
          <p14:tracePt t="33211" x="3556000" y="6519863"/>
          <p14:tracePt t="33220" x="3427413" y="6519863"/>
          <p14:tracePt t="33225" x="3354388" y="6519863"/>
          <p14:tracePt t="33232" x="3281363" y="6519863"/>
          <p14:tracePt t="33239" x="3227388" y="6519863"/>
          <p14:tracePt t="33247" x="3163888" y="6519863"/>
          <p14:tracePt t="33255" x="3127375" y="6519863"/>
          <p14:tracePt t="33263" x="3071813" y="6519863"/>
          <p14:tracePt t="33271" x="3035300" y="6519863"/>
          <p14:tracePt t="33279" x="2990850" y="6519863"/>
          <p14:tracePt t="33287" x="2954338" y="6519863"/>
          <p14:tracePt t="33295" x="2917825" y="6519863"/>
          <p14:tracePt t="33303" x="2881313" y="6519863"/>
          <p14:tracePt t="33311" x="2862263" y="6519863"/>
          <p14:tracePt t="33320" x="2817813" y="6519863"/>
          <p14:tracePt t="33327" x="2781300" y="6519863"/>
          <p14:tracePt t="33336" x="2735263" y="6519863"/>
          <p14:tracePt t="33343" x="2725738" y="6519863"/>
          <p14:tracePt t="33351" x="2671763" y="6519863"/>
          <p14:tracePt t="33359" x="2625725" y="6519863"/>
          <p14:tracePt t="33367" x="2570163" y="6519863"/>
          <p14:tracePt t="33375" x="2516188" y="6519863"/>
          <p14:tracePt t="33384" x="2462213" y="6519863"/>
          <p14:tracePt t="33392" x="2406650" y="6519863"/>
          <p14:tracePt t="33400" x="2343150" y="6519863"/>
          <p14:tracePt t="33408" x="2270125" y="6519863"/>
          <p14:tracePt t="33415" x="2214563" y="6519863"/>
          <p14:tracePt t="33424" x="2151063" y="6511925"/>
          <p14:tracePt t="33431" x="2097088" y="6511925"/>
          <p14:tracePt t="33439" x="2060575" y="6511925"/>
          <p14:tracePt t="33447" x="2014538" y="6511925"/>
          <p14:tracePt t="33455" x="1997075" y="6511925"/>
          <p14:tracePt t="33463" x="1987550" y="6511925"/>
          <p14:tracePt t="33471" x="1968500" y="6511925"/>
          <p14:tracePt t="33673" x="2005013" y="6511925"/>
          <p14:tracePt t="33681" x="2114550" y="6511925"/>
          <p14:tracePt t="33689" x="2260600" y="6511925"/>
          <p14:tracePt t="33697" x="2443163" y="6511925"/>
          <p14:tracePt t="33705" x="2606675" y="6511925"/>
          <p14:tracePt t="33713" x="2762250" y="6511925"/>
          <p14:tracePt t="33721" x="2944813" y="6511925"/>
          <p14:tracePt t="33727" x="3090863" y="6511925"/>
          <p14:tracePt t="33735" x="3236913" y="6511925"/>
          <p14:tracePt t="33743" x="3327400" y="6511925"/>
          <p14:tracePt t="33751" x="3446463" y="6529388"/>
          <p14:tracePt t="33759" x="3482975" y="6538913"/>
          <p14:tracePt t="33767" x="3500438" y="6538913"/>
          <p14:tracePt t="33775" x="3509963" y="6538913"/>
          <p14:tracePt t="33929" x="3519488" y="6548438"/>
          <p14:tracePt t="33985" x="3519488" y="6556375"/>
          <p14:tracePt t="34057" x="3509963" y="6556375"/>
          <p14:tracePt t="34073" x="3500438" y="6556375"/>
          <p14:tracePt t="34081" x="3500438" y="6565900"/>
          <p14:tracePt t="34088" x="3490913" y="6565900"/>
          <p14:tracePt t="34096" x="3482975" y="6565900"/>
          <p14:tracePt t="34106" x="3473450" y="6565900"/>
          <p14:tracePt t="34120" x="3463925" y="6565900"/>
          <p14:tracePt t="34128" x="3446463" y="6575425"/>
          <p14:tracePt t="34139" x="3436938" y="6575425"/>
          <p14:tracePt t="34159" x="3427413" y="6575425"/>
          <p14:tracePt t="34168" x="3419475" y="6575425"/>
          <p14:tracePt t="34487" x="3382963" y="6575425"/>
          <p14:tracePt t="34495" x="3354388" y="6575425"/>
          <p14:tracePt t="34503" x="3336925" y="6575425"/>
          <p14:tracePt t="34511" x="3309938" y="6575425"/>
          <p14:tracePt t="34519" x="3290888" y="6575425"/>
          <p14:tracePt t="34527" x="3281363" y="6575425"/>
          <p14:tracePt t="34535" x="3254375" y="6575425"/>
          <p14:tracePt t="34551" x="3244850" y="6575425"/>
          <p14:tracePt t="34559" x="3236913" y="6575425"/>
          <p14:tracePt t="34697" x="3217863" y="6565900"/>
          <p14:tracePt t="35393" x="3208338" y="6556375"/>
          <p14:tracePt t="35823" x="3217863" y="6548438"/>
          <p14:tracePt t="35831" x="3254375" y="6529388"/>
          <p14:tracePt t="35841" x="3300413" y="6502400"/>
          <p14:tracePt t="35847" x="3317875" y="6492875"/>
          <p14:tracePt t="35856" x="3363913" y="6475413"/>
          <p14:tracePt t="35863" x="3409950" y="6465888"/>
          <p14:tracePt t="35871" x="3455988" y="6438900"/>
          <p14:tracePt t="35891" x="3609975" y="6375400"/>
          <p14:tracePt t="35895" x="3692525" y="6329363"/>
          <p14:tracePt t="35904" x="3802063" y="6302375"/>
          <p14:tracePt t="35911" x="3956050" y="6229350"/>
          <p14:tracePt t="35919" x="4057650" y="6173788"/>
          <p14:tracePt t="35927" x="4202113" y="6110288"/>
          <p14:tracePt t="35935" x="4384675" y="6018213"/>
          <p14:tracePt t="35943" x="4513263" y="5946775"/>
          <p14:tracePt t="35951" x="4630738" y="5881688"/>
          <p14:tracePt t="35959" x="4730750" y="5827713"/>
          <p14:tracePt t="35967" x="4795838" y="5800725"/>
          <p14:tracePt t="35975" x="4849813" y="5791200"/>
          <p14:tracePt t="35983" x="4886325" y="5772150"/>
          <p14:tracePt t="35991" x="4886325" y="5764213"/>
          <p14:tracePt t="36065" x="4895850" y="5764213"/>
          <p14:tracePt t="36075" x="4895850" y="5781675"/>
          <p14:tracePt t="36081" x="4886325" y="5781675"/>
          <p14:tracePt t="36089" x="4868863" y="5800725"/>
          <p14:tracePt t="36096" x="4840288" y="5808663"/>
          <p14:tracePt t="36104" x="4840288" y="5818188"/>
          <p14:tracePt t="36112" x="4813300" y="5827713"/>
          <p14:tracePt t="36120" x="4749800" y="5854700"/>
          <p14:tracePt t="36128" x="4676775" y="5864225"/>
          <p14:tracePt t="36136" x="4586288" y="5881688"/>
          <p14:tracePt t="36144" x="4476750" y="5881688"/>
          <p14:tracePt t="36151" x="4321175" y="5891213"/>
          <p14:tracePt t="36159" x="4194175" y="5891213"/>
          <p14:tracePt t="36167" x="4038600" y="5891213"/>
          <p14:tracePt t="36175" x="3875088" y="5891213"/>
          <p14:tracePt t="36183" x="3709988" y="5891213"/>
          <p14:tracePt t="36191" x="3509963" y="5891213"/>
          <p14:tracePt t="36199" x="3363913" y="5891213"/>
          <p14:tracePt t="36207" x="3217863" y="5845175"/>
          <p14:tracePt t="36215" x="3063875" y="5808663"/>
          <p14:tracePt t="36227" x="2981325" y="5772150"/>
          <p14:tracePt t="36232" x="2898775" y="5718175"/>
          <p14:tracePt t="36243" x="2852738" y="5681663"/>
          <p14:tracePt t="36247" x="2835275" y="5654675"/>
          <p14:tracePt t="36256" x="2798763" y="5589588"/>
          <p14:tracePt t="36263" x="2789238" y="5554663"/>
          <p14:tracePt t="36272" x="2789238" y="5472113"/>
          <p14:tracePt t="36279" x="2789238" y="5416550"/>
          <p14:tracePt t="36287" x="2789238" y="5343525"/>
          <p14:tracePt t="36295" x="2789238" y="5253038"/>
          <p14:tracePt t="36303" x="2789238" y="5160963"/>
          <p14:tracePt t="36311" x="2789238" y="5053013"/>
          <p14:tracePt t="36319" x="2825750" y="4933950"/>
          <p14:tracePt t="36327" x="2852738" y="4805363"/>
          <p14:tracePt t="36335" x="2898775" y="4678363"/>
          <p14:tracePt t="36343" x="2971800" y="4522788"/>
          <p14:tracePt t="36351" x="3044825" y="4422775"/>
          <p14:tracePt t="36359" x="3154363" y="4268788"/>
          <p14:tracePt t="36367" x="3254375" y="4176713"/>
          <p14:tracePt t="36375" x="3373438" y="4103688"/>
          <p14:tracePt t="36383" x="3536950" y="4057650"/>
          <p14:tracePt t="36393" x="3683000" y="4030663"/>
          <p14:tracePt t="36399" x="3875088" y="3984625"/>
          <p14:tracePt t="36407" x="4065588" y="3984625"/>
          <p14:tracePt t="36415" x="4248150" y="3984625"/>
          <p14:tracePt t="36424" x="4448175" y="3984625"/>
          <p14:tracePt t="36431" x="4630738" y="4003675"/>
          <p14:tracePt t="36440" x="4803775" y="4067175"/>
          <p14:tracePt t="36447" x="4932363" y="4094163"/>
          <p14:tracePt t="36455" x="5032375" y="4167188"/>
          <p14:tracePt t="36463" x="5132388" y="4222750"/>
          <p14:tracePt t="36471" x="5195888" y="4276725"/>
          <p14:tracePt t="36479" x="5268913" y="4359275"/>
          <p14:tracePt t="36487" x="5287963" y="4405313"/>
          <p14:tracePt t="36495" x="5341938" y="4486275"/>
          <p14:tracePt t="36503" x="5351463" y="4551363"/>
          <p14:tracePt t="36511" x="5368925" y="4624388"/>
          <p14:tracePt t="36519" x="5397500" y="4724400"/>
          <p14:tracePt t="36527" x="5405438" y="4814888"/>
          <p14:tracePt t="36535" x="5405438" y="4906963"/>
          <p14:tracePt t="36544" x="5405438" y="4997450"/>
          <p14:tracePt t="36551" x="5405438" y="5089525"/>
          <p14:tracePt t="36559" x="5405438" y="5197475"/>
          <p14:tracePt t="36567" x="5405438" y="5280025"/>
          <p14:tracePt t="36575" x="5397500" y="5335588"/>
          <p14:tracePt t="36583" x="5368925" y="5416550"/>
          <p14:tracePt t="36592" x="5314950" y="5499100"/>
          <p14:tracePt t="36599" x="5260975" y="5562600"/>
          <p14:tracePt t="36608" x="5195888" y="5635625"/>
          <p14:tracePt t="36615" x="5141913" y="5681663"/>
          <p14:tracePt t="36625" x="5041900" y="5735638"/>
          <p14:tracePt t="36631" x="4949825" y="5764213"/>
          <p14:tracePt t="36642" x="4849813" y="5818188"/>
          <p14:tracePt t="36647" x="4740275" y="5837238"/>
          <p14:tracePt t="36657" x="4622800" y="5881688"/>
          <p14:tracePt t="36663" x="4476750" y="5891213"/>
          <p14:tracePt t="36671" x="4275138" y="5910263"/>
          <p14:tracePt t="36679" x="4094163" y="5910263"/>
          <p14:tracePt t="36687" x="3875088" y="5910263"/>
          <p14:tracePt t="36696" x="3609975" y="5910263"/>
          <p14:tracePt t="36704" x="3336925" y="5900738"/>
          <p14:tracePt t="36712" x="3035300" y="5800725"/>
          <p14:tracePt t="36720" x="2679700" y="5645150"/>
          <p14:tracePt t="36728" x="2370138" y="5499100"/>
          <p14:tracePt t="36736" x="2124075" y="5389563"/>
          <p14:tracePt t="36745" x="1905000" y="5262563"/>
          <p14:tracePt t="36752" x="1804988" y="5153025"/>
          <p14:tracePt t="36762" x="1714500" y="5053013"/>
          <p14:tracePt t="36768" x="1677988" y="4943475"/>
          <p14:tracePt t="36777" x="1658938" y="4841875"/>
          <p14:tracePt t="36784" x="1649413" y="4751388"/>
          <p14:tracePt t="36792" x="1649413" y="4641850"/>
          <p14:tracePt t="36799" x="1649413" y="4551363"/>
          <p14:tracePt t="36807" x="1695450" y="4449763"/>
          <p14:tracePt t="36815" x="1787525" y="4332288"/>
          <p14:tracePt t="36825" x="1841500" y="4249738"/>
          <p14:tracePt t="36831" x="1941513" y="4176713"/>
          <p14:tracePt t="36841" x="2078038" y="4086225"/>
          <p14:tracePt t="36847" x="2187575" y="4030663"/>
          <p14:tracePt t="36856" x="2360613" y="3967163"/>
          <p14:tracePt t="36863" x="2525713" y="3921125"/>
          <p14:tracePt t="36871" x="2671763" y="3894138"/>
          <p14:tracePt t="36879" x="2844800" y="3857625"/>
          <p14:tracePt t="36892" x="3054350" y="3811588"/>
          <p14:tracePt t="36895" x="3236913" y="3794125"/>
          <p14:tracePt t="36903" x="3455988" y="3794125"/>
          <p14:tracePt t="36911" x="3636963" y="3794125"/>
          <p14:tracePt t="36919" x="3829050" y="3794125"/>
          <p14:tracePt t="36927" x="4011613" y="3794125"/>
          <p14:tracePt t="36935" x="4194175" y="3794125"/>
          <p14:tracePt t="36943" x="4340225" y="3794125"/>
          <p14:tracePt t="36951" x="4503738" y="3821113"/>
          <p14:tracePt t="36959" x="4640263" y="3848100"/>
          <p14:tracePt t="36967" x="4730750" y="3903663"/>
          <p14:tracePt t="36975" x="4795838" y="3940175"/>
          <p14:tracePt t="36983" x="4832350" y="3994150"/>
          <p14:tracePt t="36992" x="4859338" y="4040188"/>
          <p14:tracePt t="36999" x="4868863" y="4094163"/>
          <p14:tracePt t="37007" x="4868863" y="4149725"/>
          <p14:tracePt t="37016" x="4868863" y="4240213"/>
          <p14:tracePt t="37028" x="4868863" y="4332288"/>
          <p14:tracePt t="37032" x="4868863" y="4413250"/>
          <p14:tracePt t="37046" x="4849813" y="4522788"/>
          <p14:tracePt t="37048" x="4822825" y="4624388"/>
          <p14:tracePt t="37060" x="4767263" y="4732338"/>
          <p14:tracePt t="37065" x="4722813" y="4851400"/>
          <p14:tracePt t="37076" x="4667250" y="4951413"/>
          <p14:tracePt t="37081" x="4622800" y="5043488"/>
          <p14:tracePt t="37089" x="4594225" y="5143500"/>
          <p14:tracePt t="37098" x="4557713" y="5207000"/>
          <p14:tracePt t="37104" x="4540250" y="5233988"/>
          <p14:tracePt t="37113" x="4503738" y="5299075"/>
          <p14:tracePt t="37119" x="4494213" y="5335588"/>
          <p14:tracePt t="37127" x="4448175" y="5399088"/>
          <p14:tracePt t="37135" x="4448175" y="5408613"/>
          <p14:tracePt t="37144" x="4421188" y="5435600"/>
          <p14:tracePt t="37152" x="4394200" y="5462588"/>
          <p14:tracePt t="37162" x="4367213" y="5472113"/>
          <p14:tracePt t="37168" x="4311650" y="5489575"/>
          <p14:tracePt t="37176" x="4275138" y="5499100"/>
          <p14:tracePt t="37185" x="4230688" y="5499100"/>
          <p14:tracePt t="37193" x="4111625" y="5518150"/>
          <p14:tracePt t="37200" x="4038600" y="5518150"/>
          <p14:tracePt t="37209" x="3929063" y="5518150"/>
          <p14:tracePt t="37216" x="3819525" y="5518150"/>
          <p14:tracePt t="37226" x="3692525" y="5518150"/>
          <p14:tracePt t="37232" x="3563938" y="5518150"/>
          <p14:tracePt t="37244" x="3436938" y="5481638"/>
          <p14:tracePt t="37247" x="3300413" y="5453063"/>
          <p14:tracePt t="37260" x="3171825" y="5408613"/>
          <p14:tracePt t="37265" x="3054350" y="5380038"/>
          <p14:tracePt t="37274" x="2954338" y="5326063"/>
          <p14:tracePt t="37283" x="2862263" y="5262563"/>
          <p14:tracePt t="37290" x="2798763" y="5243513"/>
          <p14:tracePt t="37296" x="2762250" y="5207000"/>
          <p14:tracePt t="37303" x="2716213" y="5160963"/>
          <p14:tracePt t="37312" x="2708275" y="5143500"/>
          <p14:tracePt t="37319" x="2708275" y="5089525"/>
          <p14:tracePt t="37327" x="2698750" y="5024438"/>
          <p14:tracePt t="37335" x="2698750" y="4951413"/>
          <p14:tracePt t="37344" x="2698750" y="4878388"/>
          <p14:tracePt t="37351" x="2698750" y="4805363"/>
          <p14:tracePt t="37359" x="2698750" y="4714875"/>
          <p14:tracePt t="37367" x="2698750" y="4641850"/>
          <p14:tracePt t="37375" x="2698750" y="4541838"/>
          <p14:tracePt t="37383" x="2716213" y="4432300"/>
          <p14:tracePt t="37391" x="2744788" y="4349750"/>
          <p14:tracePt t="37399" x="2762250" y="4276725"/>
          <p14:tracePt t="37407" x="2808288" y="4195763"/>
          <p14:tracePt t="37415" x="2835275" y="4130675"/>
          <p14:tracePt t="37424" x="2889250" y="4049713"/>
          <p14:tracePt t="37431" x="2935288" y="3984625"/>
          <p14:tracePt t="37440" x="2990850" y="3921125"/>
          <p14:tracePt t="37447" x="3054350" y="3875088"/>
          <p14:tracePt t="37456" x="3154363" y="3848100"/>
          <p14:tracePt t="37463" x="3300413" y="3794125"/>
          <p14:tracePt t="37471" x="3427413" y="3775075"/>
          <p14:tracePt t="37479" x="3592513" y="3767138"/>
          <p14:tracePt t="37487" x="3738563" y="3767138"/>
          <p14:tracePt t="37495" x="3883025" y="3767138"/>
          <p14:tracePt t="37503" x="4029075" y="3767138"/>
          <p14:tracePt t="37513" x="4175125" y="3767138"/>
          <p14:tracePt t="37521" x="4330700" y="3811588"/>
          <p14:tracePt t="37532" x="4476750" y="3894138"/>
          <p14:tracePt t="37535" x="4630738" y="3967163"/>
          <p14:tracePt t="37545" x="4730750" y="4049713"/>
          <p14:tracePt t="37551" x="4813300" y="4122738"/>
          <p14:tracePt t="37560" x="4905375" y="4203700"/>
          <p14:tracePt t="37567" x="4949825" y="4259263"/>
          <p14:tracePt t="37575" x="4959350" y="4303713"/>
          <p14:tracePt t="37583" x="4968875" y="4340225"/>
          <p14:tracePt t="37592" x="4968875" y="4386263"/>
          <p14:tracePt t="37601" x="4968875" y="4405313"/>
          <p14:tracePt t="37610" x="4968875" y="4432300"/>
          <p14:tracePt t="37617" x="4968875" y="4459288"/>
          <p14:tracePt t="37627" x="4968875" y="4486275"/>
          <p14:tracePt t="37632" x="4959350" y="4522788"/>
          <p14:tracePt t="37648" x="4949825" y="4541838"/>
          <p14:tracePt t="37659" x="4941888" y="4541838"/>
          <p14:tracePt t="37664" x="4941888" y="4568825"/>
          <p14:tracePt t="37672" x="4932363" y="4578350"/>
          <p14:tracePt t="37711" x="4922838" y="4595813"/>
          <p14:tracePt t="37945" x="4913313" y="4614863"/>
          <p14:tracePt t="37952" x="4913313" y="4641850"/>
          <p14:tracePt t="37961" x="4913313" y="4687888"/>
          <p14:tracePt t="37968" x="4913313" y="4724400"/>
          <p14:tracePt t="37976" x="4913313" y="4778375"/>
          <p14:tracePt t="37983" x="4905375" y="4841875"/>
          <p14:tracePt t="37992" x="4876800" y="4906963"/>
          <p14:tracePt t="37999" x="4840288" y="4970463"/>
          <p14:tracePt t="38007" x="4822825" y="5024438"/>
          <p14:tracePt t="38015" x="4749800" y="5097463"/>
          <p14:tracePt t="38024" x="4686300" y="5160963"/>
          <p14:tracePt t="38033" x="4622800" y="5197475"/>
          <p14:tracePt t="38041" x="4576763" y="5226050"/>
          <p14:tracePt t="38048" x="4457700" y="5253038"/>
          <p14:tracePt t="38056" x="4384675" y="5262563"/>
          <p14:tracePt t="38064" x="4275138" y="5289550"/>
          <p14:tracePt t="38071" x="4175125" y="5289550"/>
          <p14:tracePt t="38080" x="4065588" y="5289550"/>
          <p14:tracePt t="38088" x="3956050" y="5289550"/>
          <p14:tracePt t="38095" x="3829050" y="5289550"/>
          <p14:tracePt t="38104" x="3702050" y="5262563"/>
          <p14:tracePt t="38112" x="3600450" y="5216525"/>
          <p14:tracePt t="38119" x="3473450" y="5189538"/>
          <p14:tracePt t="38132" x="3354388" y="5143500"/>
          <p14:tracePt t="38136" x="3254375" y="5089525"/>
          <p14:tracePt t="38144" x="3181350" y="5060950"/>
          <p14:tracePt t="38151" x="3100388" y="5024438"/>
          <p14:tracePt t="38159" x="3035300" y="4970463"/>
          <p14:tracePt t="38167" x="2998788" y="4933950"/>
          <p14:tracePt t="38175" x="2981325" y="4887913"/>
          <p14:tracePt t="38183" x="2954338" y="4841875"/>
          <p14:tracePt t="38192" x="2944813" y="4814888"/>
          <p14:tracePt t="38199" x="2944813" y="4778375"/>
          <p14:tracePt t="38207" x="2944813" y="4732338"/>
          <p14:tracePt t="38215" x="2944813" y="4697413"/>
          <p14:tracePt t="38224" x="2944813" y="4624388"/>
          <p14:tracePt t="38231" x="2962275" y="4559300"/>
          <p14:tracePt t="38240" x="2981325" y="4505325"/>
          <p14:tracePt t="38247" x="3044825" y="4405313"/>
          <p14:tracePt t="38255" x="3100388" y="4322763"/>
          <p14:tracePt t="38263" x="3117850" y="4259263"/>
          <p14:tracePt t="38271" x="3181350" y="4159250"/>
          <p14:tracePt t="38279" x="3263900" y="4076700"/>
          <p14:tracePt t="38287" x="3382963" y="3984625"/>
          <p14:tracePt t="38295" x="3519488" y="3911600"/>
          <p14:tracePt t="38304" x="3636963" y="3840163"/>
          <p14:tracePt t="38311" x="3765550" y="3794125"/>
          <p14:tracePt t="38321" x="3911600" y="3775075"/>
          <p14:tracePt t="38327" x="4048125" y="3721100"/>
          <p14:tracePt t="38335" x="4194175" y="3702050"/>
          <p14:tracePt t="38343" x="4340225" y="3702050"/>
          <p14:tracePt t="38351" x="4503738" y="3702050"/>
          <p14:tracePt t="38359" x="4649788" y="3702050"/>
          <p14:tracePt t="38367" x="4795838" y="3702050"/>
          <p14:tracePt t="38375" x="4941888" y="3721100"/>
          <p14:tracePt t="38383" x="5068888" y="3767138"/>
          <p14:tracePt t="38391" x="5187950" y="3830638"/>
          <p14:tracePt t="38399" x="5287963" y="3884613"/>
          <p14:tracePt t="38407" x="5368925" y="3940175"/>
          <p14:tracePt t="38417" x="5405438" y="4003675"/>
          <p14:tracePt t="38423" x="5441950" y="4067175"/>
          <p14:tracePt t="38431" x="5497513" y="4130675"/>
          <p14:tracePt t="38440" x="5507038" y="4176713"/>
          <p14:tracePt t="38448" x="5551488" y="4240213"/>
          <p14:tracePt t="38455" x="5551488" y="4259263"/>
          <p14:tracePt t="38463" x="5551488" y="4295775"/>
          <p14:tracePt t="38471" x="5561013" y="4349750"/>
          <p14:tracePt t="38479" x="5561013" y="4368800"/>
          <p14:tracePt t="38487" x="5561013" y="4395788"/>
          <p14:tracePt t="38495" x="5561013" y="4413250"/>
          <p14:tracePt t="38503" x="5561013" y="4432300"/>
          <p14:tracePt t="38512" x="5561013" y="4441825"/>
          <p14:tracePt t="38519" x="5561013" y="4449763"/>
          <p14:tracePt t="39705" x="5561013" y="4432300"/>
          <p14:tracePt t="39713" x="5534025" y="4376738"/>
          <p14:tracePt t="39723" x="5507038" y="4313238"/>
          <p14:tracePt t="39730" x="5470525" y="4268788"/>
          <p14:tracePt t="39739" x="5451475" y="4222750"/>
          <p14:tracePt t="39743" x="5405438" y="4140200"/>
          <p14:tracePt t="39751" x="5360988" y="4076700"/>
          <p14:tracePt t="39759" x="5324475" y="4030663"/>
          <p14:tracePt t="39767" x="5268913" y="3957638"/>
          <p14:tracePt t="39775" x="5205413" y="3894138"/>
          <p14:tracePt t="39783" x="5168900" y="3867150"/>
          <p14:tracePt t="39792" x="5122863" y="3811588"/>
          <p14:tracePt t="39799" x="5086350" y="3794125"/>
          <p14:tracePt t="39808" x="5041900" y="3748088"/>
          <p14:tracePt t="39815" x="4995863" y="3711575"/>
          <p14:tracePt t="39823" x="4978400" y="3694113"/>
          <p14:tracePt t="39831" x="4941888" y="3657600"/>
          <p14:tracePt t="39840" x="4922838" y="3648075"/>
          <p14:tracePt t="39847" x="4876800" y="3621088"/>
          <p14:tracePt t="39857" x="4876800" y="3611563"/>
          <p14:tracePt t="39863" x="4840288" y="3602038"/>
          <p14:tracePt t="39871" x="4776788" y="3565525"/>
          <p14:tracePt t="39879" x="4740275" y="3538538"/>
          <p14:tracePt t="39887" x="4713288" y="3529013"/>
          <p14:tracePt t="39896" x="4649788" y="3492500"/>
          <p14:tracePt t="39903" x="4613275" y="3482975"/>
          <p14:tracePt t="39911" x="4530725" y="3446463"/>
          <p14:tracePt t="39921" x="4484688" y="3438525"/>
          <p14:tracePt t="39927" x="4430713" y="3411538"/>
          <p14:tracePt t="39935" x="4367213" y="3375025"/>
          <p14:tracePt t="39943" x="4321175" y="3346450"/>
          <p14:tracePt t="39952" x="4257675" y="3309938"/>
          <p14:tracePt t="39959" x="4211638" y="3282950"/>
          <p14:tracePt t="39967" x="4175125" y="3255963"/>
          <p14:tracePt t="39975" x="4148138" y="3236913"/>
          <p14:tracePt t="39983" x="4102100" y="3200400"/>
          <p14:tracePt t="39993" x="4075113" y="3182938"/>
          <p14:tracePt t="39999" x="4029075" y="3146425"/>
          <p14:tracePt t="40008" x="3965575" y="3109913"/>
          <p14:tracePt t="40015" x="3929063" y="3090863"/>
          <p14:tracePt t="40023" x="3875088" y="3063875"/>
          <p14:tracePt t="40031" x="3856038" y="3046413"/>
          <p14:tracePt t="40040" x="3810000" y="3027363"/>
          <p14:tracePt t="40047" x="3765550" y="2990850"/>
          <p14:tracePt t="40055" x="3746500" y="2982913"/>
          <p14:tracePt t="40063" x="3702050" y="2973388"/>
          <p14:tracePt t="40071" x="3673475" y="2936875"/>
          <p14:tracePt t="40079" x="3656013" y="2927350"/>
          <p14:tracePt t="40087" x="3646488" y="2917825"/>
          <p14:tracePt t="40095" x="3636963" y="2917825"/>
          <p14:tracePt t="40103" x="3629025" y="2909888"/>
          <p14:tracePt t="40120" x="3619500" y="2909888"/>
          <p14:tracePt t="40257" x="3609975" y="2909888"/>
          <p14:tracePt t="40355" x="3609975" y="2917825"/>
          <p14:tracePt t="40373" x="3609975" y="2927350"/>
          <p14:tracePt t="40386" x="3609975" y="2936875"/>
          <p14:tracePt t="40393" x="3609975" y="2946400"/>
          <p14:tracePt t="40407" x="3609975" y="2954338"/>
          <p14:tracePt t="40416" x="3609975" y="2963863"/>
          <p14:tracePt t="40991" x="3609975" y="2973388"/>
          <p14:tracePt t="40999" x="3609975" y="2982913"/>
          <p14:tracePt t="41007" x="3609975" y="3009900"/>
          <p14:tracePt t="41023" x="3609975" y="3027363"/>
          <p14:tracePt t="41031" x="3609975" y="3054350"/>
          <p14:tracePt t="41040" x="3609975" y="3100388"/>
          <p14:tracePt t="41048" x="3629025" y="3127375"/>
          <p14:tracePt t="41058" x="3629025" y="3163888"/>
          <p14:tracePt t="41063" x="3629025" y="3209925"/>
          <p14:tracePt t="41071" x="3636963" y="3246438"/>
          <p14:tracePt t="41079" x="3636963" y="3265488"/>
          <p14:tracePt t="41087" x="3656013" y="3309938"/>
          <p14:tracePt t="41095" x="3656013" y="3319463"/>
          <p14:tracePt t="41103" x="3656013" y="3328988"/>
          <p14:tracePt t="41111" x="3665538" y="3346450"/>
          <p14:tracePt t="41192" x="3673475" y="3355975"/>
          <p14:tracePt t="41273" x="3683000" y="3346450"/>
          <p14:tracePt t="41289" x="3702050" y="3328988"/>
          <p14:tracePt t="41297" x="3702050" y="3319463"/>
          <p14:tracePt t="41305" x="3702050" y="3309938"/>
          <p14:tracePt t="41313" x="3702050" y="3282950"/>
          <p14:tracePt t="41321" x="3709988" y="3273425"/>
          <p14:tracePt t="41329" x="3719513" y="3255963"/>
          <p14:tracePt t="41337" x="3719513" y="3236913"/>
          <p14:tracePt t="41345" x="3729038" y="3228975"/>
          <p14:tracePt t="41352" x="3738563" y="3209925"/>
          <p14:tracePt t="41360" x="3738563" y="3200400"/>
          <p14:tracePt t="41368" x="3738563" y="3182938"/>
          <p14:tracePt t="41377" x="3765550" y="3163888"/>
          <p14:tracePt t="41384" x="3765550" y="3155950"/>
          <p14:tracePt t="41393" x="3765550" y="3146425"/>
          <p14:tracePt t="41400" x="3783013" y="3127375"/>
          <p14:tracePt t="41408" x="3792538" y="3119438"/>
          <p14:tracePt t="41416" x="3792538" y="3109913"/>
          <p14:tracePt t="41426" x="3802063" y="3100388"/>
          <p14:tracePt t="41432" x="3810000" y="3090863"/>
          <p14:tracePt t="41442" x="3838575" y="3063875"/>
          <p14:tracePt t="41448" x="3846513" y="3046413"/>
          <p14:tracePt t="41458" x="3865563" y="3009900"/>
          <p14:tracePt t="41463" x="3883025" y="2990850"/>
          <p14:tracePt t="41471" x="3911600" y="2946400"/>
          <p14:tracePt t="41479" x="3919538" y="2936875"/>
          <p14:tracePt t="41487" x="3948113" y="2909888"/>
          <p14:tracePt t="41503" x="3965575" y="2890838"/>
          <p14:tracePt t="41511" x="3975100" y="2881313"/>
          <p14:tracePt t="41519" x="3984625" y="2873375"/>
          <p14:tracePt t="41527" x="3992563" y="2854325"/>
          <p14:tracePt t="41535" x="4002088" y="2844800"/>
          <p14:tracePt t="41569" x="4021138" y="2827338"/>
          <p14:tracePt t="41602" x="4029075" y="2817813"/>
          <p14:tracePt t="41617" x="4038600" y="2817813"/>
          <p14:tracePt t="41649" x="4048125" y="2808288"/>
          <p14:tracePt t="41921" x="4057650" y="2808288"/>
          <p14:tracePt t="41927" x="4065588" y="2808288"/>
          <p14:tracePt t="41935" x="4075113" y="2817813"/>
          <p14:tracePt t="41943" x="4075113" y="2836863"/>
          <p14:tracePt t="41951" x="4075113" y="2873375"/>
          <p14:tracePt t="41959" x="4094163" y="2909888"/>
          <p14:tracePt t="41967" x="4094163" y="2927350"/>
          <p14:tracePt t="41975" x="4102100" y="2973388"/>
          <p14:tracePt t="41983" x="4111625" y="2990850"/>
          <p14:tracePt t="41991" x="4111625" y="3009900"/>
          <p14:tracePt t="41999" x="4111625" y="3027363"/>
          <p14:tracePt t="42008" x="4129088" y="3054350"/>
          <p14:tracePt t="42015" x="4129088" y="3073400"/>
          <p14:tracePt t="42024" x="4148138" y="3100388"/>
          <p14:tracePt t="42032" x="4157663" y="3119438"/>
          <p14:tracePt t="42043" x="4157663" y="3155950"/>
          <p14:tracePt t="42047" x="4165600" y="3182938"/>
          <p14:tracePt t="42055" x="4175125" y="3209925"/>
          <p14:tracePt t="42063" x="4175125" y="3228975"/>
          <p14:tracePt t="42071" x="4194175" y="3246438"/>
          <p14:tracePt t="42079" x="4194175" y="3265488"/>
          <p14:tracePt t="42087" x="4202113" y="3282950"/>
          <p14:tracePt t="42095" x="4202113" y="3302000"/>
          <p14:tracePt t="42103" x="4211638" y="3319463"/>
          <p14:tracePt t="42119" x="4211638" y="3338513"/>
          <p14:tracePt t="42128" x="4211638" y="3346450"/>
          <p14:tracePt t="42144" x="4221163" y="3365500"/>
          <p14:tracePt t="42168" x="4221163" y="3382963"/>
          <p14:tracePt t="42177" x="4230688" y="3392488"/>
          <p14:tracePt t="42187" x="4238625" y="3392488"/>
          <p14:tracePt t="42200" x="4248150" y="3402013"/>
          <p14:tracePt t="42359" x="4248150" y="3419475"/>
          <p14:tracePt t="42383" x="4248150" y="3429000"/>
          <p14:tracePt t="42425" x="4248150" y="3438525"/>
          <p14:tracePt t="42577" x="4248150" y="3446463"/>
          <p14:tracePt t="42585" x="4248150" y="3465513"/>
          <p14:tracePt t="42617" x="4248150" y="3475038"/>
          <p14:tracePt t="42626" x="4248150" y="3482975"/>
          <p14:tracePt t="42639" x="4248150" y="3502025"/>
          <p14:tracePt t="43985" x="4267200" y="3492500"/>
          <p14:tracePt t="43993" x="4294188" y="3475038"/>
          <p14:tracePt t="44001" x="4303713" y="3465513"/>
          <p14:tracePt t="44007" x="4321175" y="3411538"/>
          <p14:tracePt t="44016" x="4357688" y="3346450"/>
          <p14:tracePt t="44024" x="4384675" y="3302000"/>
          <p14:tracePt t="44031" x="4421188" y="3255963"/>
          <p14:tracePt t="44040" x="4448175" y="3219450"/>
          <p14:tracePt t="44047" x="4476750" y="3192463"/>
          <p14:tracePt t="44056" x="4521200" y="3136900"/>
          <p14:tracePt t="44063" x="4521200" y="3127375"/>
          <p14:tracePt t="44071" x="4530725" y="3100388"/>
          <p14:tracePt t="44079" x="4540250" y="3082925"/>
          <p14:tracePt t="44087" x="4549775" y="3073400"/>
          <p14:tracePt t="44096" x="4557713" y="3063875"/>
          <p14:tracePt t="44489" x="4567238" y="3063875"/>
          <p14:tracePt t="44497" x="4603750" y="3036888"/>
          <p14:tracePt t="44505" x="4622800" y="3009900"/>
          <p14:tracePt t="44513" x="4649788" y="2982913"/>
          <p14:tracePt t="44521" x="4676775" y="2954338"/>
          <p14:tracePt t="44529" x="4703763" y="2927350"/>
          <p14:tracePt t="44537" x="4740275" y="2873375"/>
          <p14:tracePt t="44547" x="4767263" y="2854325"/>
          <p14:tracePt t="44553" x="4776788" y="2844800"/>
          <p14:tracePt t="44562" x="4795838" y="2827338"/>
          <p14:tracePt t="44568" x="4803775" y="2817813"/>
          <p14:tracePt t="44631" x="4813300" y="2817813"/>
          <p14:tracePt t="44639" x="4813300" y="2836863"/>
          <p14:tracePt t="44647" x="4813300" y="2844800"/>
          <p14:tracePt t="44656" x="4813300" y="2863850"/>
          <p14:tracePt t="44663" x="4813300" y="2881313"/>
          <p14:tracePt t="44672" x="4813300" y="2900363"/>
          <p14:tracePt t="44680" x="4813300" y="2909888"/>
          <p14:tracePt t="44696" x="4813300" y="2927350"/>
          <p14:tracePt t="44753" x="4813300" y="2936875"/>
          <p14:tracePt t="44760" x="4813300" y="2946400"/>
          <p14:tracePt t="44777" x="4813300" y="2954338"/>
          <p14:tracePt t="44785" x="4822825" y="2954338"/>
          <p14:tracePt t="44792" x="4822825" y="2963863"/>
          <p14:tracePt t="44800" x="4822825" y="2982913"/>
          <p14:tracePt t="44807" x="4822825" y="3009900"/>
          <p14:tracePt t="44816" x="4849813" y="3046413"/>
          <p14:tracePt t="44823" x="4868863" y="3100388"/>
          <p14:tracePt t="44831" x="4876800" y="3127375"/>
          <p14:tracePt t="44841" x="4905375" y="3173413"/>
          <p14:tracePt t="44848" x="4913313" y="3219450"/>
          <p14:tracePt t="44857" x="4922838" y="3255963"/>
          <p14:tracePt t="44864" x="4932363" y="3302000"/>
          <p14:tracePt t="44873" x="4968875" y="3346450"/>
          <p14:tracePt t="44891" x="4986338" y="3419475"/>
          <p14:tracePt t="44895" x="4995863" y="3438525"/>
          <p14:tracePt t="44903" x="5022850" y="3475038"/>
          <p14:tracePt t="45679" x="5022850" y="3482975"/>
          <p14:tracePt t="45817" x="5022850" y="3492500"/>
          <p14:tracePt t="45824" x="5059363" y="3465513"/>
          <p14:tracePt t="45832" x="5059363" y="3455988"/>
          <p14:tracePt t="45842" x="5068888" y="3429000"/>
          <p14:tracePt t="45848" x="5095875" y="3411538"/>
          <p14:tracePt t="45857" x="5114925" y="3375025"/>
          <p14:tracePt t="45863" x="5122863" y="3375025"/>
          <p14:tracePt t="45871" x="5151438" y="3346450"/>
          <p14:tracePt t="45900" x="5187950" y="3273425"/>
          <p14:tracePt t="45905" x="5205413" y="3255963"/>
          <p14:tracePt t="45911" x="5214938" y="3236913"/>
          <p14:tracePt t="45919" x="5224463" y="3228975"/>
          <p14:tracePt t="45927" x="5232400" y="3219450"/>
          <p14:tracePt t="45935" x="5241925" y="3209925"/>
          <p14:tracePt t="47227" x="5260975" y="3200400"/>
          <p14:tracePt t="47233" x="5268913" y="3182938"/>
          <p14:tracePt t="47241" x="5297488" y="3155950"/>
          <p14:tracePt t="47251" x="5314950" y="3136900"/>
          <p14:tracePt t="47258" x="5351463" y="3090863"/>
          <p14:tracePt t="47264" x="5368925" y="3073400"/>
          <p14:tracePt t="47273" x="5397500" y="3036888"/>
          <p14:tracePt t="47279" x="5424488" y="3009900"/>
          <p14:tracePt t="47290" x="5451475" y="2973388"/>
          <p14:tracePt t="47299" x="5461000" y="2973388"/>
          <p14:tracePt t="47305" x="5470525" y="2963863"/>
          <p14:tracePt t="47313" x="5487988" y="2946400"/>
          <p14:tracePt t="47319" x="5497513" y="2936875"/>
          <p14:tracePt t="47791" x="5507038" y="2936875"/>
          <p14:tracePt t="47799" x="5534025" y="2954338"/>
          <p14:tracePt t="47807" x="5561013" y="3009900"/>
          <p14:tracePt t="47815" x="5588000" y="3046413"/>
          <p14:tracePt t="47823" x="5616575" y="3100388"/>
          <p14:tracePt t="47831" x="5653088" y="3163888"/>
          <p14:tracePt t="47839" x="5661025" y="3182938"/>
          <p14:tracePt t="47847" x="5697538" y="3246438"/>
          <p14:tracePt t="47856" x="5724525" y="3292475"/>
          <p14:tracePt t="47863" x="5724525" y="3302000"/>
          <p14:tracePt t="47872" x="5734050" y="3338513"/>
          <p14:tracePt t="47879" x="5743575" y="3346450"/>
          <p14:tracePt t="47896" x="5753100" y="3346450"/>
          <p14:tracePt t="47977" x="5753100" y="3355975"/>
          <p14:tracePt t="47988" x="5761038" y="3365500"/>
          <p14:tracePt t="48001" x="5780088" y="3365500"/>
          <p14:tracePt t="48080" x="5789613" y="3365500"/>
          <p14:tracePt t="48096" x="5797550" y="3365500"/>
          <p14:tracePt t="48105" x="5807075" y="3365500"/>
          <p14:tracePt t="48112" x="5834063" y="3346450"/>
          <p14:tracePt t="48120" x="5853113" y="3328988"/>
          <p14:tracePt t="48128" x="5880100" y="3302000"/>
          <p14:tracePt t="48136" x="5916613" y="3246438"/>
          <p14:tracePt t="48144" x="5935663" y="3228975"/>
          <p14:tracePt t="48151" x="5953125" y="3209925"/>
          <p14:tracePt t="48159" x="5989638" y="3163888"/>
          <p14:tracePt t="48167" x="6007100" y="3146425"/>
          <p14:tracePt t="48178" x="6043613" y="3119438"/>
          <p14:tracePt t="48188" x="6062663" y="3082925"/>
          <p14:tracePt t="48191" x="6080125" y="3063875"/>
          <p14:tracePt t="48199" x="6089650" y="3054350"/>
          <p14:tracePt t="48208" x="6108700" y="3046413"/>
          <p14:tracePt t="48216" x="6116638" y="3036888"/>
          <p14:tracePt t="48343" x="6126163" y="3046413"/>
          <p14:tracePt t="48351" x="6126163" y="3063875"/>
          <p14:tracePt t="48359" x="6135688" y="3090863"/>
          <p14:tracePt t="48367" x="6135688" y="3109913"/>
          <p14:tracePt t="48375" x="6135688" y="3155950"/>
          <p14:tracePt t="48383" x="6145213" y="3173413"/>
          <p14:tracePt t="48393" x="6145213" y="3200400"/>
          <p14:tracePt t="48400" x="6145213" y="3246438"/>
          <p14:tracePt t="48408" x="6162675" y="3273425"/>
          <p14:tracePt t="48425" x="6162675" y="3309938"/>
          <p14:tracePt t="48432" x="6162675" y="3346450"/>
          <p14:tracePt t="48441" x="6181725" y="3365500"/>
          <p14:tracePt t="48448" x="6189663" y="3375025"/>
          <p14:tracePt t="48464" x="6189663" y="3382963"/>
          <p14:tracePt t="48579" x="6189663" y="3392488"/>
          <p14:tracePt t="48585" x="6208713" y="3392488"/>
          <p14:tracePt t="48592" x="6218238" y="3392488"/>
          <p14:tracePt t="48600" x="6235700" y="3392488"/>
          <p14:tracePt t="48607" x="6254750" y="3382963"/>
          <p14:tracePt t="48615" x="6272213" y="3375025"/>
          <p14:tracePt t="48624" x="6281738" y="3365500"/>
          <p14:tracePt t="48640" x="6308725" y="3346450"/>
          <p14:tracePt t="48647" x="6318250" y="3346450"/>
          <p14:tracePt t="48656" x="6326188" y="3346450"/>
          <p14:tracePt t="48663" x="6362700" y="3338513"/>
          <p14:tracePt t="48673" x="6391275" y="3309938"/>
          <p14:tracePt t="48679" x="6399213" y="3309938"/>
          <p14:tracePt t="48688" x="6418263" y="3302000"/>
          <p14:tracePt t="48895" x="6445250" y="3302000"/>
          <p14:tracePt t="48903" x="6464300" y="3292475"/>
          <p14:tracePt t="48911" x="6518275" y="3282950"/>
          <p14:tracePt t="48919" x="6618288" y="3255963"/>
          <p14:tracePt t="48927" x="6673850" y="3255963"/>
          <p14:tracePt t="48935" x="6746875" y="3246438"/>
          <p14:tracePt t="48943" x="6827838" y="3228975"/>
          <p14:tracePt t="48951" x="6937375" y="3219450"/>
          <p14:tracePt t="48960" x="7029450" y="3219450"/>
          <p14:tracePt t="48967" x="7138988" y="3192463"/>
          <p14:tracePt t="48975" x="7239000" y="3173413"/>
          <p14:tracePt t="48986" x="7312025" y="3163888"/>
          <p14:tracePt t="48991" x="7421563" y="3146425"/>
          <p14:tracePt t="48999" x="7502525" y="3136900"/>
          <p14:tracePt t="49007" x="7539038" y="3127375"/>
          <p14:tracePt t="49016" x="7585075" y="3127375"/>
          <p14:tracePt t="49025" x="7612063" y="3127375"/>
          <p14:tracePt t="49032" x="7658100" y="3127375"/>
          <p14:tracePt t="49048" x="7675563" y="3127375"/>
          <p14:tracePt t="49059" x="7685088" y="3127375"/>
          <p14:tracePt t="49075" x="7694613" y="3127375"/>
          <p14:tracePt t="49087" x="7704138" y="3127375"/>
          <p14:tracePt t="49095" x="7731125" y="3127375"/>
          <p14:tracePt t="49103" x="7748588" y="3127375"/>
          <p14:tracePt t="49111" x="7804150" y="3127375"/>
          <p14:tracePt t="49119" x="7840663" y="3127375"/>
          <p14:tracePt t="49127" x="7894638" y="3127375"/>
          <p14:tracePt t="49135" x="7950200" y="3127375"/>
          <p14:tracePt t="49143" x="8023225" y="3127375"/>
          <p14:tracePt t="49152" x="8086725" y="3127375"/>
          <p14:tracePt t="49159" x="8140700" y="3136900"/>
          <p14:tracePt t="49167" x="8204200" y="3136900"/>
          <p14:tracePt t="49175" x="8240713" y="3146425"/>
          <p14:tracePt t="49183" x="8286750" y="3146425"/>
          <p14:tracePt t="49191" x="8332788" y="3173413"/>
          <p14:tracePt t="49199" x="8342313" y="3173413"/>
          <p14:tracePt t="49207" x="8359775" y="3182938"/>
          <p14:tracePt t="49216" x="8378825" y="3182938"/>
          <p14:tracePt t="49226" x="8386763" y="3182938"/>
          <p14:tracePt t="49234" x="8396288" y="3192463"/>
          <p14:tracePt t="49289" x="8423275" y="3192463"/>
          <p14:tracePt t="49297" x="8459788" y="3192463"/>
          <p14:tracePt t="49305" x="8496300" y="3192463"/>
          <p14:tracePt t="49313" x="8578850" y="3192463"/>
          <p14:tracePt t="49321" x="8651875" y="3200400"/>
          <p14:tracePt t="49328" x="8724900" y="3200400"/>
          <p14:tracePt t="49336" x="8878888" y="3228975"/>
          <p14:tracePt t="49344" x="9007475" y="3228975"/>
          <p14:tracePt t="49352" x="9117013" y="3246438"/>
        </p14:tracePtLst>
      </p14:laserTraceLst>
    </p:ext>
  </p:extLs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747713" y="354013"/>
            <a:ext cx="7681912" cy="606425"/>
          </a:xfrm>
        </p:spPr>
        <p:txBody>
          <a:bodyPr/>
          <a:lstStyle/>
          <a:p>
            <a:r>
              <a:rPr lang="en-US" altLang="ja-JP"/>
              <a:t>Adaptive routing for Irregular networks: Up*/Down* routing</a:t>
            </a:r>
          </a:p>
        </p:txBody>
      </p:sp>
      <p:sp>
        <p:nvSpPr>
          <p:cNvPr id="37891" name="Rectangle 3"/>
          <p:cNvSpPr>
            <a:spLocks noGrp="1" noChangeArrowheads="1"/>
          </p:cNvSpPr>
          <p:nvPr>
            <p:ph type="body" idx="1"/>
          </p:nvPr>
        </p:nvSpPr>
        <p:spPr>
          <a:xfrm>
            <a:off x="1187450" y="1916113"/>
            <a:ext cx="7273925" cy="4679950"/>
          </a:xfrm>
        </p:spPr>
        <p:txBody>
          <a:bodyPr/>
          <a:lstStyle/>
          <a:p>
            <a:pPr marL="609600" indent="-609600">
              <a:lnSpc>
                <a:spcPct val="90000"/>
              </a:lnSpc>
            </a:pPr>
            <a:r>
              <a:rPr lang="en-US" altLang="ja-JP"/>
              <a:t>Typical partially adaptive routing </a:t>
            </a:r>
          </a:p>
          <a:p>
            <a:pPr marL="609600" indent="-609600">
              <a:lnSpc>
                <a:spcPct val="90000"/>
              </a:lnSpc>
            </a:pPr>
            <a:r>
              <a:rPr lang="en-US" altLang="ja-JP"/>
              <a:t>Eliminates a channel cyclic-dependency in order to avoid deadlock.</a:t>
            </a:r>
          </a:p>
          <a:p>
            <a:pPr marL="609600" indent="-609600">
              <a:lnSpc>
                <a:spcPct val="90000"/>
              </a:lnSpc>
            </a:pPr>
            <a:r>
              <a:rPr lang="en-US" altLang="ja-JP"/>
              <a:t>Algorithm:</a:t>
            </a:r>
          </a:p>
          <a:p>
            <a:pPr marL="990600" lvl="1" indent="-646113">
              <a:lnSpc>
                <a:spcPct val="90000"/>
              </a:lnSpc>
              <a:buClr>
                <a:schemeClr val="tx1"/>
              </a:buClr>
              <a:buFontTx/>
              <a:buAutoNum type="arabicPeriod"/>
            </a:pPr>
            <a:r>
              <a:rPr lang="en-US" altLang="ja-JP"/>
              <a:t>Build a spanning-tree.</a:t>
            </a:r>
          </a:p>
          <a:p>
            <a:pPr marL="1371600" lvl="2" indent="-700088">
              <a:lnSpc>
                <a:spcPct val="90000"/>
              </a:lnSpc>
              <a:buClr>
                <a:schemeClr val="tx1"/>
              </a:buClr>
              <a:buFont typeface="Wingdings" panose="05000000000000000000" pitchFamily="2" charset="2"/>
              <a:buChar char="l"/>
            </a:pPr>
            <a:r>
              <a:rPr lang="en-US" altLang="ja-JP"/>
              <a:t>BFS(Breadth First Search) </a:t>
            </a:r>
          </a:p>
          <a:p>
            <a:pPr marL="1371600" lvl="2" indent="-700088">
              <a:lnSpc>
                <a:spcPct val="90000"/>
              </a:lnSpc>
              <a:buClr>
                <a:schemeClr val="tx1"/>
              </a:buClr>
              <a:buFont typeface="Wingdings" panose="05000000000000000000" pitchFamily="2" charset="2"/>
              <a:buChar char="l"/>
            </a:pPr>
            <a:r>
              <a:rPr lang="en-US" altLang="ja-JP"/>
              <a:t>DFS(Depth First Search) </a:t>
            </a:r>
          </a:p>
          <a:p>
            <a:pPr marL="990600" lvl="1" indent="-646113">
              <a:lnSpc>
                <a:spcPct val="90000"/>
              </a:lnSpc>
              <a:buClr>
                <a:schemeClr val="tx1"/>
              </a:buClr>
              <a:buFontTx/>
              <a:buAutoNum type="arabicPeriod"/>
            </a:pPr>
            <a:r>
              <a:rPr lang="en-US" altLang="ja-JP"/>
              <a:t>Build an up/down directed-graph. </a:t>
            </a:r>
          </a:p>
          <a:p>
            <a:pPr marL="990600" lvl="1" indent="-646113">
              <a:lnSpc>
                <a:spcPct val="90000"/>
              </a:lnSpc>
              <a:buClr>
                <a:schemeClr val="tx1"/>
              </a:buClr>
              <a:buFontTx/>
              <a:buAutoNum type="arabicPeriod"/>
            </a:pPr>
            <a:r>
              <a:rPr lang="en-US" altLang="ja-JP"/>
              <a:t>Set a restriction to avoid the deadlock.</a:t>
            </a:r>
          </a:p>
          <a:p>
            <a:pPr marL="609600" indent="-609600">
              <a:lnSpc>
                <a:spcPct val="90000"/>
              </a:lnSpc>
              <a:buFont typeface="Wingdings" panose="05000000000000000000" pitchFamily="2" charset="2"/>
              <a:buNone/>
            </a:pPr>
            <a:endParaRPr lang="en-US" altLang="ja-JP" sz="2600"/>
          </a:p>
        </p:txBody>
      </p:sp>
      <p:pic>
        <p:nvPicPr>
          <p:cNvPr id="2" name="オーディオ 1">
            <a:hlinkClick r:id="" action="ppaction://media"/>
            <a:extLst>
              <a:ext uri="{FF2B5EF4-FFF2-40B4-BE49-F238E27FC236}">
                <a16:creationId xmlns:a16="http://schemas.microsoft.com/office/drawing/2014/main" id="{575584E2-6E11-4E41-81C0-DC440D47786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56746"/>
    </mc:Choice>
    <mc:Fallback>
      <p:transition spd="slow" advTm="567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2021" x="8870950" y="3565525"/>
          <p14:tracePt t="2025" x="8742363" y="3548063"/>
          <p14:tracePt t="2037" x="8624888" y="3519488"/>
          <p14:tracePt t="2041" x="8496300" y="3502025"/>
          <p14:tracePt t="2049" x="8386763" y="3492500"/>
          <p14:tracePt t="2057" x="8313738" y="3482975"/>
          <p14:tracePt t="2066" x="8250238" y="3455988"/>
          <p14:tracePt t="2073" x="8186738" y="3429000"/>
          <p14:tracePt t="2083" x="8132763" y="3429000"/>
          <p14:tracePt t="2089" x="8077200" y="3429000"/>
          <p14:tracePt t="2096" x="8013700" y="3419475"/>
          <p14:tracePt t="2105" x="7994650" y="3419475"/>
          <p14:tracePt t="2113" x="7958138" y="3419475"/>
          <p14:tracePt t="2121" x="7950200" y="3419475"/>
          <p14:tracePt t="2129" x="7931150" y="3419475"/>
          <p14:tracePt t="2331" x="7921625" y="3402013"/>
          <p14:tracePt t="2342" x="7921625" y="3392488"/>
          <p14:tracePt t="2346" x="7931150" y="3382963"/>
          <p14:tracePt t="29139" x="7940675" y="3375025"/>
          <p14:tracePt t="29145" x="7913688" y="3375025"/>
          <p14:tracePt t="29152" x="7694613" y="3375025"/>
          <p14:tracePt t="29160" x="7392988" y="3375025"/>
          <p14:tracePt t="29169" x="7092950" y="3375025"/>
          <p14:tracePt t="29176" x="6554788" y="3465513"/>
          <p14:tracePt t="29185" x="6254750" y="3548063"/>
          <p14:tracePt t="29192" x="6089650" y="3575050"/>
          <p14:tracePt t="29201" x="5972175" y="3621088"/>
          <p14:tracePt t="29226" x="5972175" y="3629025"/>
          <p14:tracePt t="29369" x="5953125" y="3629025"/>
          <p14:tracePt t="29376" x="5853113" y="3629025"/>
          <p14:tracePt t="29385" x="5707063" y="3592513"/>
          <p14:tracePt t="29392" x="5561013" y="3592513"/>
          <p14:tracePt t="29401" x="5414963" y="3592513"/>
          <p14:tracePt t="29408" x="5334000" y="3592513"/>
          <p14:tracePt t="29416" x="5297488" y="3592513"/>
          <p14:tracePt t="29507" x="5278438" y="3602038"/>
          <p14:tracePt t="29522" x="5268913" y="3611563"/>
          <p14:tracePt t="29537" x="5260975" y="3621088"/>
          <p14:tracePt t="29553" x="5251450" y="3621088"/>
          <p14:tracePt t="29569" x="5232400" y="3638550"/>
          <p14:tracePt t="29585" x="5224463" y="3657600"/>
          <p14:tracePt t="29593" x="5205413" y="3675063"/>
          <p14:tracePt t="29601" x="5195888" y="3702050"/>
          <p14:tracePt t="29609" x="5178425" y="3738563"/>
          <p14:tracePt t="29617" x="5159375" y="3775075"/>
          <p14:tracePt t="29625" x="5141913" y="3803650"/>
          <p14:tracePt t="29634" x="5122863" y="3848100"/>
          <p14:tracePt t="29641" x="5105400" y="3894138"/>
          <p14:tracePt t="29648" x="5078413" y="3911600"/>
          <p14:tracePt t="29656" x="5059363" y="3957638"/>
          <p14:tracePt t="29665" x="5041900" y="3976688"/>
          <p14:tracePt t="29672" x="5032375" y="3984625"/>
          <p14:tracePt t="29681" x="5022850" y="3984625"/>
          <p14:tracePt t="29697" x="5022850" y="3994150"/>
          <p14:tracePt t="29713" x="5005388" y="4013200"/>
          <p14:tracePt t="29883" x="4995863" y="4049713"/>
          <p14:tracePt t="29893" x="4986338" y="4049713"/>
          <p14:tracePt t="29899" x="4959350" y="4057650"/>
          <p14:tracePt t="29915" x="4932363" y="4067175"/>
          <p14:tracePt t="29923" x="4895850" y="4103688"/>
          <p14:tracePt t="29929" x="4868863" y="4122738"/>
          <p14:tracePt t="29940" x="4822825" y="4159250"/>
          <p14:tracePt t="29944" x="4795838" y="4176713"/>
          <p14:tracePt t="29953" x="4730750" y="4222750"/>
          <p14:tracePt t="29961" x="4640263" y="4240213"/>
          <p14:tracePt t="29970" x="4576763" y="4276725"/>
          <p14:tracePt t="29978" x="4494213" y="4303713"/>
          <p14:tracePt t="29990" x="4394200" y="4340225"/>
          <p14:tracePt t="29993" x="4303713" y="4359275"/>
          <p14:tracePt t="30001" x="4202113" y="4395788"/>
          <p14:tracePt t="30009" x="4148138" y="4413250"/>
          <p14:tracePt t="30017" x="4084638" y="4422775"/>
          <p14:tracePt t="30025" x="4029075" y="4432300"/>
          <p14:tracePt t="30034" x="3965575" y="4459288"/>
          <p14:tracePt t="30041" x="3938588" y="4468813"/>
          <p14:tracePt t="30048" x="3919538" y="4478338"/>
          <p14:tracePt t="30057" x="3902075" y="4486275"/>
          <p14:tracePt t="30065" x="3883025" y="4486275"/>
          <p14:tracePt t="30074" x="3856038" y="4505325"/>
          <p14:tracePt t="30082" x="3856038" y="4514850"/>
          <p14:tracePt t="30097" x="3838575" y="4522788"/>
          <p14:tracePt t="30194" x="3829050" y="4532313"/>
          <p14:tracePt t="30210" x="3829050" y="4551363"/>
          <p14:tracePt t="30218" x="3810000" y="4568825"/>
          <p14:tracePt t="30227" x="3775075" y="4578350"/>
          <p14:tracePt t="30233" x="3746500" y="4595813"/>
          <p14:tracePt t="30241" x="3719513" y="4605338"/>
          <p14:tracePt t="30250" x="3683000" y="4624388"/>
          <p14:tracePt t="30257" x="3656013" y="4651375"/>
          <p14:tracePt t="30265" x="3636963" y="4660900"/>
          <p14:tracePt t="30272" x="3619500" y="4668838"/>
          <p14:tracePt t="30282" x="3592513" y="4678363"/>
          <p14:tracePt t="30289" x="3573463" y="4697413"/>
          <p14:tracePt t="30296" x="3536950" y="4714875"/>
          <p14:tracePt t="30304" x="3519488" y="4714875"/>
          <p14:tracePt t="30312" x="3490913" y="4741863"/>
          <p14:tracePt t="30321" x="3473450" y="4760913"/>
          <p14:tracePt t="30328" x="3436938" y="4768850"/>
          <p14:tracePt t="30336" x="3419475" y="4778375"/>
          <p14:tracePt t="30345" x="3390900" y="4805363"/>
          <p14:tracePt t="30352" x="3382963" y="4805363"/>
          <p14:tracePt t="30361" x="3373438" y="4814888"/>
          <p14:tracePt t="30371" x="3346450" y="4824413"/>
          <p14:tracePt t="30387" x="3336925" y="4824413"/>
          <p14:tracePt t="30401" x="3309938" y="4833938"/>
          <p14:tracePt t="30417" x="3300413" y="4841875"/>
          <p14:tracePt t="30529" x="3290888" y="4841875"/>
          <p14:tracePt t="30569" x="3263900" y="4841875"/>
          <p14:tracePt t="30577" x="3254375" y="4833938"/>
          <p14:tracePt t="30586" x="3244850" y="4824413"/>
          <p14:tracePt t="30593" x="3208338" y="4805363"/>
          <p14:tracePt t="30601" x="3190875" y="4787900"/>
          <p14:tracePt t="30609" x="3171825" y="4778375"/>
          <p14:tracePt t="30619" x="3127375" y="4741863"/>
          <p14:tracePt t="30627" x="3108325" y="4732338"/>
          <p14:tracePt t="30634" x="3044825" y="4705350"/>
          <p14:tracePt t="30641" x="3017838" y="4678363"/>
          <p14:tracePt t="30650" x="2990850" y="4651375"/>
          <p14:tracePt t="30659" x="2971800" y="4641850"/>
          <p14:tracePt t="30665" x="2935288" y="4624388"/>
          <p14:tracePt t="30672" x="2917825" y="4595813"/>
          <p14:tracePt t="30682" x="2889250" y="4578350"/>
          <p14:tracePt t="30689" x="2881313" y="4568825"/>
          <p14:tracePt t="30697" x="2862263" y="4559300"/>
          <p14:tracePt t="30704" x="2852738" y="4532313"/>
          <p14:tracePt t="30712" x="2844800" y="4514850"/>
          <p14:tracePt t="30729" x="2844800" y="4505325"/>
          <p14:tracePt t="30737" x="2844800" y="4495800"/>
          <p14:tracePt t="30753" x="2835275" y="4495800"/>
          <p14:tracePt t="30858" x="2825750" y="4486275"/>
          <p14:tracePt t="30894" x="2817813" y="4486275"/>
          <p14:tracePt t="30915" x="2808288" y="4486275"/>
          <p14:tracePt t="30938" x="2789238" y="4486275"/>
          <p14:tracePt t="30947" x="2771775" y="4505325"/>
          <p14:tracePt t="30954" x="2744788" y="4522788"/>
          <p14:tracePt t="30961" x="2725738" y="4541838"/>
          <p14:tracePt t="30969" x="2708275" y="4568825"/>
          <p14:tracePt t="30979" x="2698750" y="4587875"/>
          <p14:tracePt t="30990" x="2679700" y="4614863"/>
          <p14:tracePt t="30993" x="2662238" y="4632325"/>
          <p14:tracePt t="31002" x="2643188" y="4660900"/>
          <p14:tracePt t="31011" x="2635250" y="4668838"/>
          <p14:tracePt t="31017" x="2625725" y="4687888"/>
          <p14:tracePt t="31025" x="2616200" y="4697413"/>
          <p14:tracePt t="31057" x="2606675" y="4705350"/>
          <p14:tracePt t="31072" x="2606675" y="4724400"/>
          <p14:tracePt t="31113" x="2606675" y="4732338"/>
          <p14:tracePt t="31218" x="2606675" y="4741863"/>
          <p14:tracePt t="31227" x="2606675" y="4751388"/>
          <p14:tracePt t="31233" x="2606675" y="4768850"/>
          <p14:tracePt t="31258" x="2606675" y="4778375"/>
          <p14:tracePt t="31619" x="2625725" y="4768850"/>
          <p14:tracePt t="31624" x="2643188" y="4751388"/>
          <p14:tracePt t="31632" x="2708275" y="4705350"/>
          <p14:tracePt t="31641" x="2752725" y="4668838"/>
          <p14:tracePt t="31649" x="2817813" y="4632325"/>
          <p14:tracePt t="31657" x="2881313" y="4595813"/>
          <p14:tracePt t="31666" x="2944813" y="4541838"/>
          <p14:tracePt t="31674" x="2990850" y="4505325"/>
          <p14:tracePt t="31682" x="3044825" y="4468813"/>
          <p14:tracePt t="31689" x="3071813" y="4449763"/>
          <p14:tracePt t="31697" x="3117850" y="4441825"/>
          <p14:tracePt t="31706" x="3136900" y="4413250"/>
          <p14:tracePt t="31713" x="3144838" y="4413250"/>
          <p14:tracePt t="31745" x="3154363" y="4413250"/>
          <p14:tracePt t="31841" x="3163888" y="4413250"/>
          <p14:tracePt t="31865" x="3163888" y="4422775"/>
          <p14:tracePt t="31873" x="3163888" y="4432300"/>
          <p14:tracePt t="31881" x="3163888" y="4449763"/>
          <p14:tracePt t="31889" x="3154363" y="4478338"/>
          <p14:tracePt t="31905" x="3144838" y="4495800"/>
          <p14:tracePt t="31915" x="3136900" y="4514850"/>
          <p14:tracePt t="31921" x="3136900" y="4522788"/>
          <p14:tracePt t="31929" x="3127375" y="4541838"/>
          <p14:tracePt t="31937" x="3117850" y="4559300"/>
          <p14:tracePt t="31946" x="3108325" y="4568825"/>
          <p14:tracePt t="31952" x="3100388" y="4587875"/>
          <p14:tracePt t="31961" x="3100388" y="4605338"/>
          <p14:tracePt t="31969" x="3100388" y="4632325"/>
          <p14:tracePt t="31977" x="3090863" y="4641850"/>
          <p14:tracePt t="31985" x="3090863" y="4651375"/>
          <p14:tracePt t="32001" x="3090863" y="4668838"/>
          <p14:tracePt t="32016" x="3090863" y="4678363"/>
          <p14:tracePt t="32041" x="3090863" y="4687888"/>
          <p14:tracePt t="32155" x="3090863" y="4697413"/>
          <p14:tracePt t="32161" x="3100388" y="4697413"/>
          <p14:tracePt t="32169" x="3108325" y="4697413"/>
          <p14:tracePt t="32185" x="3136900" y="4697413"/>
          <p14:tracePt t="32193" x="3144838" y="4697413"/>
          <p14:tracePt t="32208" x="3154363" y="4697413"/>
          <p14:tracePt t="32217" x="3171825" y="4697413"/>
          <p14:tracePt t="32225" x="3190875" y="4697413"/>
          <p14:tracePt t="32233" x="3217863" y="4697413"/>
          <p14:tracePt t="32240" x="3236913" y="4697413"/>
          <p14:tracePt t="32249" x="3263900" y="4697413"/>
          <p14:tracePt t="32257" x="3300413" y="4687888"/>
          <p14:tracePt t="32273" x="3327400" y="4687888"/>
          <p14:tracePt t="32282" x="3336925" y="4678363"/>
          <p14:tracePt t="32289" x="3346450" y="4678363"/>
          <p14:tracePt t="32297" x="3354388" y="4678363"/>
          <p14:tracePt t="32305" x="3363913" y="4668838"/>
          <p14:tracePt t="32321" x="3373438" y="4668838"/>
          <p14:tracePt t="32332" x="3382963" y="4668838"/>
          <p14:tracePt t="32345" x="3400425" y="4668838"/>
          <p14:tracePt t="32369" x="3409950" y="4668838"/>
          <p14:tracePt t="32402" x="3419475" y="4668838"/>
          <p14:tracePt t="32410" x="3446463" y="4668838"/>
          <p14:tracePt t="32418" x="3490913" y="4668838"/>
          <p14:tracePt t="32425" x="3556000" y="4668838"/>
          <p14:tracePt t="32433" x="3629025" y="4668838"/>
          <p14:tracePt t="32441" x="3709988" y="4668838"/>
          <p14:tracePt t="32449" x="3802063" y="4668838"/>
          <p14:tracePt t="32457" x="3911600" y="4668838"/>
          <p14:tracePt t="32465" x="4021138" y="4668838"/>
          <p14:tracePt t="32473" x="4165600" y="4668838"/>
          <p14:tracePt t="32482" x="4330700" y="4668838"/>
          <p14:tracePt t="32489" x="4484688" y="4668838"/>
          <p14:tracePt t="32497" x="4630738" y="4668838"/>
          <p14:tracePt t="32505" x="4776788" y="4668838"/>
          <p14:tracePt t="32513" x="4922838" y="4668838"/>
          <p14:tracePt t="32520" x="5014913" y="4668838"/>
          <p14:tracePt t="32529" x="5032375" y="4668838"/>
          <p14:tracePt t="32536" x="5078413" y="4668838"/>
          <p14:tracePt t="32698" x="5068888" y="4668838"/>
          <p14:tracePt t="32715" x="5041900" y="4668838"/>
          <p14:tracePt t="32722" x="5032375" y="4668838"/>
          <p14:tracePt t="32762" x="5022850" y="4668838"/>
          <p14:tracePt t="32850" x="5005388" y="4668838"/>
          <p14:tracePt t="32874" x="4995863" y="4660900"/>
          <p14:tracePt t="32890" x="4995863" y="4651375"/>
          <p14:tracePt t="32900" x="4995863" y="4641850"/>
          <p14:tracePt t="32905" x="4995863" y="4632325"/>
          <p14:tracePt t="32922" x="4995863" y="4614863"/>
          <p14:tracePt t="32933" x="4995863" y="4595813"/>
          <p14:tracePt t="32954" x="4995863" y="4578350"/>
          <p14:tracePt t="32981" x="5005388" y="4568825"/>
          <p14:tracePt t="33186" x="4995863" y="4587875"/>
          <p14:tracePt t="33194" x="4986338" y="4595813"/>
          <p14:tracePt t="33202" x="4978400" y="4605338"/>
          <p14:tracePt t="33209" x="4978400" y="4614863"/>
          <p14:tracePt t="33217" x="4959350" y="4624388"/>
          <p14:tracePt t="33225" x="4949825" y="4632325"/>
          <p14:tracePt t="33232" x="4941888" y="4641850"/>
          <p14:tracePt t="33240" x="4932363" y="4651375"/>
          <p14:tracePt t="33249" x="4922838" y="4651375"/>
          <p14:tracePt t="33257" x="4913313" y="4660900"/>
          <p14:tracePt t="33906" x="4905375" y="4668838"/>
          <p14:tracePt t="33914" x="4895850" y="4678363"/>
          <p14:tracePt t="33938" x="4876800" y="4687888"/>
          <p14:tracePt t="33954" x="4859338" y="4705350"/>
          <p14:tracePt t="33978" x="4840288" y="4705350"/>
          <p14:tracePt t="33986" x="4832350" y="4705350"/>
          <p14:tracePt t="33994" x="4822825" y="4705350"/>
          <p14:tracePt t="34002" x="4803775" y="4714875"/>
          <p14:tracePt t="34009" x="4786313" y="4724400"/>
          <p14:tracePt t="34018" x="4776788" y="4724400"/>
          <p14:tracePt t="34025" x="4749800" y="4732338"/>
          <p14:tracePt t="34036" x="4730750" y="4741863"/>
          <p14:tracePt t="34040" x="4695825" y="4768850"/>
          <p14:tracePt t="34050" x="4686300" y="4768850"/>
          <p14:tracePt t="34056" x="4649788" y="4787900"/>
          <p14:tracePt t="34064" x="4630738" y="4787900"/>
          <p14:tracePt t="34072" x="4613275" y="4787900"/>
          <p14:tracePt t="34083" x="4594225" y="4797425"/>
          <p14:tracePt t="34088" x="4586288" y="4797425"/>
          <p14:tracePt t="34097" x="4567238" y="4797425"/>
          <p14:tracePt t="34105" x="4557713" y="4797425"/>
          <p14:tracePt t="34121" x="4549775" y="4797425"/>
          <p14:tracePt t="34217" x="4540250" y="4797425"/>
          <p14:tracePt t="34234" x="4530725" y="4797425"/>
          <p14:tracePt t="34249" x="4521200" y="4797425"/>
          <p14:tracePt t="34353" x="4521200" y="4787900"/>
          <p14:tracePt t="34371" x="4521200" y="4778375"/>
          <p14:tracePt t="34459" x="4513263" y="4768850"/>
          <p14:tracePt t="34469" x="4484688" y="4768850"/>
          <p14:tracePt t="34475" x="4467225" y="4768850"/>
          <p14:tracePt t="34487" x="4457700" y="4778375"/>
          <p14:tracePt t="34490" x="4440238" y="4778375"/>
          <p14:tracePt t="34500" x="4421188" y="4787900"/>
          <p14:tracePt t="34505" x="4413250" y="4787900"/>
          <p14:tracePt t="34514" x="4403725" y="4787900"/>
          <p14:tracePt t="34530" x="4394200" y="4787900"/>
          <p14:tracePt t="34545" x="4384675" y="4787900"/>
          <p14:tracePt t="34669" x="4348163" y="4787900"/>
          <p14:tracePt t="34675" x="4340225" y="4787900"/>
          <p14:tracePt t="34687" x="4311650" y="4787900"/>
          <p14:tracePt t="34691" x="4294188" y="4787900"/>
          <p14:tracePt t="34701" x="4284663" y="4787900"/>
          <p14:tracePt t="34706" x="4267200" y="4787900"/>
          <p14:tracePt t="34713" x="4257675" y="4787900"/>
          <p14:tracePt t="34721" x="4221163" y="4787900"/>
          <p14:tracePt t="34729" x="4175125" y="4787900"/>
          <p14:tracePt t="34737" x="4157663" y="4797425"/>
          <p14:tracePt t="34745" x="4129088" y="4797425"/>
          <p14:tracePt t="34753" x="4111625" y="4797425"/>
          <p14:tracePt t="34761" x="4084638" y="4797425"/>
          <p14:tracePt t="34769" x="4065588" y="4797425"/>
          <p14:tracePt t="34777" x="4038600" y="4797425"/>
          <p14:tracePt t="34787" x="4029075" y="4797425"/>
          <p14:tracePt t="34794" x="4011613" y="4797425"/>
          <p14:tracePt t="34810" x="3992563" y="4797425"/>
          <p14:tracePt t="34820" x="3984625" y="4797425"/>
          <p14:tracePt t="34826" x="3965575" y="4797425"/>
          <p14:tracePt t="34841" x="3956050" y="4797425"/>
          <p14:tracePt t="34849" x="3919538" y="4797425"/>
          <p14:tracePt t="34858" x="3892550" y="4797425"/>
          <p14:tracePt t="34867" x="3875088" y="4778375"/>
          <p14:tracePt t="34874" x="3846513" y="4778375"/>
          <p14:tracePt t="34883" x="3829050" y="4778375"/>
          <p14:tracePt t="34889" x="3783013" y="4768850"/>
          <p14:tracePt t="34902" x="3746500" y="4768850"/>
          <p14:tracePt t="34905" x="3729038" y="4768850"/>
          <p14:tracePt t="34914" x="3702050" y="4768850"/>
          <p14:tracePt t="34923" x="3673475" y="4768850"/>
          <p14:tracePt t="34930" x="3636963" y="4768850"/>
          <p14:tracePt t="34938" x="3629025" y="4768850"/>
          <p14:tracePt t="34946" x="3609975" y="4768850"/>
          <p14:tracePt t="34955" x="3592513" y="4760913"/>
          <p14:tracePt t="34970" x="3573463" y="4760913"/>
          <p14:tracePt t="35107" x="3563938" y="4760913"/>
          <p14:tracePt t="35162" x="3546475" y="4760913"/>
          <p14:tracePt t="35258" x="3546475" y="4768850"/>
          <p14:tracePt t="35282" x="3546475" y="4778375"/>
          <p14:tracePt t="35297" x="3546475" y="4787900"/>
          <p14:tracePt t="35304" x="3546475" y="4814888"/>
          <p14:tracePt t="35320" x="3546475" y="4824413"/>
          <p14:tracePt t="35329" x="3536950" y="4851400"/>
          <p14:tracePt t="35337" x="3536950" y="4860925"/>
          <p14:tracePt t="35345" x="3527425" y="4878388"/>
          <p14:tracePt t="35353" x="3519488" y="4887913"/>
          <p14:tracePt t="35361" x="3519488" y="4906963"/>
          <p14:tracePt t="35369" x="3509963" y="4924425"/>
          <p14:tracePt t="35377" x="3509963" y="4933950"/>
          <p14:tracePt t="35385" x="3500438" y="4933950"/>
          <p14:tracePt t="35401" x="3500438" y="4943475"/>
          <p14:tracePt t="35417" x="3490913" y="4951413"/>
          <p14:tracePt t="35939" x="3490913" y="4960938"/>
          <p14:tracePt t="35947" x="3500438" y="4960938"/>
          <p14:tracePt t="35956" x="3519488" y="4960938"/>
          <p14:tracePt t="35962" x="3527425" y="4960938"/>
          <p14:tracePt t="35970" x="3556000" y="4960938"/>
          <p14:tracePt t="35990" x="3563938" y="4960938"/>
          <p14:tracePt t="35992" x="3582988" y="4960938"/>
          <p14:tracePt t="36001" x="3619500" y="4979988"/>
          <p14:tracePt t="36008" x="3619500" y="4987925"/>
          <p14:tracePt t="36017" x="3646488" y="5016500"/>
          <p14:tracePt t="36025" x="3673475" y="5043488"/>
          <p14:tracePt t="36033" x="3673475" y="5060950"/>
          <p14:tracePt t="36040" x="3692525" y="5080000"/>
          <p14:tracePt t="36048" x="3702050" y="5089525"/>
          <p14:tracePt t="36057" x="3702050" y="5126038"/>
          <p14:tracePt t="36064" x="3702050" y="5133975"/>
          <p14:tracePt t="36073" x="3702050" y="5153025"/>
          <p14:tracePt t="36082" x="3709988" y="5160963"/>
          <p14:tracePt t="36092" x="3709988" y="5170488"/>
          <p14:tracePt t="36098" x="3709988" y="5197475"/>
          <p14:tracePt t="36116" x="3709988" y="5207000"/>
          <p14:tracePt t="36129" x="3709988" y="5216525"/>
          <p14:tracePt t="36145" x="3709988" y="5233988"/>
          <p14:tracePt t="36161" x="3709988" y="5253038"/>
          <p14:tracePt t="36170" x="3692525" y="5270500"/>
          <p14:tracePt t="36177" x="3665538" y="5289550"/>
          <p14:tracePt t="36185" x="3629025" y="5299075"/>
          <p14:tracePt t="36192" x="3600450" y="5316538"/>
          <p14:tracePt t="36201" x="3573463" y="5316538"/>
          <p14:tracePt t="36209" x="3556000" y="5326063"/>
          <p14:tracePt t="36217" x="3509963" y="5326063"/>
          <p14:tracePt t="36225" x="3482975" y="5343525"/>
          <p14:tracePt t="36235" x="3455988" y="5353050"/>
          <p14:tracePt t="36242" x="3419475" y="5362575"/>
          <p14:tracePt t="36249" x="3390900" y="5362575"/>
          <p14:tracePt t="36258" x="3354388" y="5362575"/>
          <p14:tracePt t="36267" x="3336925" y="5372100"/>
          <p14:tracePt t="36274" x="3327400" y="5372100"/>
          <p14:tracePt t="36283" x="3309938" y="5372100"/>
          <p14:tracePt t="36294" x="3290888" y="5372100"/>
          <p14:tracePt t="36297" x="3281363" y="5372100"/>
          <p14:tracePt t="36313" x="3273425" y="5372100"/>
          <p14:tracePt t="36320" x="3263900" y="5372100"/>
          <p14:tracePt t="36362" x="3244850" y="5372100"/>
          <p14:tracePt t="36369" x="3244850" y="5353050"/>
          <p14:tracePt t="36377" x="3236913" y="5335588"/>
          <p14:tracePt t="36385" x="3236913" y="5326063"/>
          <p14:tracePt t="36392" x="3236913" y="5299075"/>
          <p14:tracePt t="36401" x="3217863" y="5280025"/>
          <p14:tracePt t="36409" x="3217863" y="5262563"/>
          <p14:tracePt t="36417" x="3217863" y="5243513"/>
          <p14:tracePt t="36425" x="3217863" y="5216525"/>
          <p14:tracePt t="36433" x="3217863" y="5207000"/>
          <p14:tracePt t="36449" x="3217863" y="5180013"/>
          <p14:tracePt t="36457" x="3217863" y="5170488"/>
          <p14:tracePt t="36473" x="3217863" y="5160963"/>
          <p14:tracePt t="36481" x="3227388" y="5153025"/>
          <p14:tracePt t="36501" x="3236913" y="5153025"/>
          <p14:tracePt t="36509" x="3254375" y="5143500"/>
          <p14:tracePt t="36522" x="3263900" y="5133975"/>
          <p14:tracePt t="36596" x="3281363" y="5133975"/>
          <p14:tracePt t="36609" x="3290888" y="5133975"/>
          <p14:tracePt t="36617" x="3300413" y="5133975"/>
          <p14:tracePt t="36624" x="3309938" y="5133975"/>
          <p14:tracePt t="36632" x="3317875" y="5133975"/>
          <p14:tracePt t="36720" x="3327400" y="5143500"/>
          <p14:tracePt t="36761" x="3327400" y="5160963"/>
          <p14:tracePt t="36770" x="3327400" y="5170488"/>
          <p14:tracePt t="36778" x="3317875" y="5180013"/>
          <p14:tracePt t="36834" x="3300413" y="5180013"/>
          <p14:tracePt t="37124" x="3290888" y="5180013"/>
          <p14:tracePt t="37138" x="3290888" y="5170488"/>
          <p14:tracePt t="37147" x="3290888" y="5160963"/>
          <p14:tracePt t="37153" x="3290888" y="5143500"/>
          <p14:tracePt t="37163" x="3290888" y="5133975"/>
          <p14:tracePt t="37177" x="3300413" y="5126038"/>
          <p14:tracePt t="37185" x="3309938" y="5106988"/>
          <p14:tracePt t="37194" x="3309938" y="5097463"/>
          <p14:tracePt t="37201" x="3336925" y="5080000"/>
          <p14:tracePt t="37217" x="3346450" y="5070475"/>
          <p14:tracePt t="37225" x="3354388" y="5053013"/>
          <p14:tracePt t="37233" x="3373438" y="5043488"/>
          <p14:tracePt t="37241" x="3390900" y="5033963"/>
          <p14:tracePt t="37250" x="3436938" y="5016500"/>
          <p14:tracePt t="37257" x="3463925" y="4997450"/>
          <p14:tracePt t="37264" x="3519488" y="4997450"/>
          <p14:tracePt t="37272" x="3563938" y="4979988"/>
          <p14:tracePt t="37281" x="3656013" y="4951413"/>
          <p14:tracePt t="37288" x="3719513" y="4933950"/>
          <p14:tracePt t="37297" x="3792538" y="4914900"/>
          <p14:tracePt t="37305" x="3875088" y="4878388"/>
          <p14:tracePt t="37313" x="3919538" y="4870450"/>
          <p14:tracePt t="37321" x="3975100" y="4870450"/>
          <p14:tracePt t="37331" x="4002088" y="4860925"/>
          <p14:tracePt t="37337" x="4021138" y="4860925"/>
          <p14:tracePt t="37346" x="4038600" y="4851400"/>
          <p14:tracePt t="37353" x="4048125" y="4851400"/>
          <p14:tracePt t="37562" x="4057650" y="4851400"/>
          <p14:tracePt t="37610" x="4065588" y="4860925"/>
          <p14:tracePt t="37618" x="4075113" y="4860925"/>
          <p14:tracePt t="37626" x="4084638" y="4860925"/>
          <p14:tracePt t="37635" x="4094163" y="4860925"/>
          <p14:tracePt t="37641" x="4102100" y="4860925"/>
          <p14:tracePt t="37649" x="4129088" y="4860925"/>
          <p14:tracePt t="37657" x="4148138" y="4860925"/>
          <p14:tracePt t="37665" x="4175125" y="4860925"/>
          <p14:tracePt t="37673" x="4194175" y="4860925"/>
          <p14:tracePt t="37681" x="4238625" y="4860925"/>
          <p14:tracePt t="37700" x="4248150" y="4860925"/>
          <p14:tracePt t="37706" x="4267200" y="4860925"/>
          <p14:tracePt t="37716" x="4284663" y="4860925"/>
          <p14:tracePt t="37722" x="4294188" y="4860925"/>
          <p14:tracePt t="37733" x="4321175" y="4860925"/>
          <p14:tracePt t="37738" x="4340225" y="4860925"/>
          <p14:tracePt t="37747" x="4367213" y="4860925"/>
          <p14:tracePt t="37754" x="4384675" y="4860925"/>
          <p14:tracePt t="37764" x="4413250" y="4860925"/>
          <p14:tracePt t="37770" x="4430713" y="4860925"/>
          <p14:tracePt t="37777" x="4467225" y="4860925"/>
          <p14:tracePt t="37785" x="4476750" y="4860925"/>
          <p14:tracePt t="37794" x="4503738" y="4860925"/>
          <p14:tracePt t="37801" x="4549775" y="4860925"/>
          <p14:tracePt t="37809" x="4557713" y="4860925"/>
          <p14:tracePt t="37817" x="4594225" y="4860925"/>
          <p14:tracePt t="37824" x="4603750" y="4860925"/>
          <p14:tracePt t="37841" x="4613275" y="4860925"/>
          <p14:tracePt t="37848" x="4622800" y="4870450"/>
          <p14:tracePt t="37857" x="4630738" y="4870450"/>
          <p14:tracePt t="37865" x="4649788" y="4878388"/>
          <p14:tracePt t="37873" x="4659313" y="4878388"/>
          <p14:tracePt t="37884" x="4686300" y="4887913"/>
          <p14:tracePt t="37889" x="4703763" y="4906963"/>
          <p14:tracePt t="37897" x="4730750" y="4914900"/>
          <p14:tracePt t="37905" x="4749800" y="4924425"/>
          <p14:tracePt t="37916" x="4795838" y="4933950"/>
          <p14:tracePt t="37922" x="4832350" y="4943475"/>
          <p14:tracePt t="37934" x="4849813" y="4951413"/>
          <p14:tracePt t="37939" x="4886325" y="4970463"/>
          <p14:tracePt t="37948" x="4913313" y="4970463"/>
          <p14:tracePt t="37958" x="4949825" y="4970463"/>
          <p14:tracePt t="37962" x="4995863" y="4970463"/>
          <p14:tracePt t="37970" x="5022850" y="4970463"/>
          <p14:tracePt t="37977" x="5049838" y="4970463"/>
          <p14:tracePt t="37987" x="5078413" y="4970463"/>
          <p14:tracePt t="37992" x="5122863" y="4970463"/>
          <p14:tracePt t="38002" x="5141913" y="4970463"/>
          <p14:tracePt t="38008" x="5151438" y="4970463"/>
          <p14:tracePt t="38017" x="5168900" y="4970463"/>
          <p14:tracePt t="38122" x="5187950" y="4970463"/>
          <p14:tracePt t="38131" x="5205413" y="4970463"/>
          <p14:tracePt t="38138" x="5224463" y="4960938"/>
          <p14:tracePt t="38153" x="5251450" y="4960938"/>
          <p14:tracePt t="38161" x="5268913" y="4951413"/>
          <p14:tracePt t="38169" x="5305425" y="4933950"/>
          <p14:tracePt t="38177" x="5324475" y="4933950"/>
          <p14:tracePt t="38185" x="5360988" y="4914900"/>
          <p14:tracePt t="38195" x="5387975" y="4906963"/>
          <p14:tracePt t="38201" x="5424488" y="4906963"/>
          <p14:tracePt t="38209" x="5470525" y="4897438"/>
          <p14:tracePt t="38217" x="5487988" y="4887913"/>
          <p14:tracePt t="38224" x="5514975" y="4870450"/>
          <p14:tracePt t="38233" x="5534025" y="4860925"/>
          <p14:tracePt t="38241" x="5561013" y="4851400"/>
          <p14:tracePt t="38410" x="5534025" y="4860925"/>
          <p14:tracePt t="38417" x="5470525" y="4887913"/>
          <p14:tracePt t="38425" x="5387975" y="4897438"/>
          <p14:tracePt t="38433" x="5314950" y="4924425"/>
          <p14:tracePt t="38441" x="5232400" y="4951413"/>
          <p14:tracePt t="38448" x="5178425" y="4951413"/>
          <p14:tracePt t="38457" x="5114925" y="4960938"/>
          <p14:tracePt t="38464" x="5059363" y="4960938"/>
          <p14:tracePt t="38473" x="5014913" y="4987925"/>
          <p14:tracePt t="38482" x="4978400" y="4987925"/>
          <p14:tracePt t="38489" x="4922838" y="4997450"/>
          <p14:tracePt t="38499" x="4913313" y="4997450"/>
          <p14:tracePt t="38505" x="4876800" y="4997450"/>
          <p14:tracePt t="38515" x="4832350" y="5006975"/>
          <p14:tracePt t="38521" x="4795838" y="5006975"/>
          <p14:tracePt t="38530" x="4759325" y="5016500"/>
          <p14:tracePt t="38538" x="4703763" y="5016500"/>
          <p14:tracePt t="38546" x="4649788" y="5024438"/>
          <p14:tracePt t="38553" x="4603750" y="5043488"/>
          <p14:tracePt t="38561" x="4549775" y="5053013"/>
          <p14:tracePt t="38569" x="4476750" y="5053013"/>
          <p14:tracePt t="38578" x="4413250" y="5060950"/>
          <p14:tracePt t="38586" x="4340225" y="5080000"/>
          <p14:tracePt t="38593" x="4248150" y="5080000"/>
          <p14:tracePt t="38602" x="4175125" y="5080000"/>
          <p14:tracePt t="38610" x="4111625" y="5080000"/>
          <p14:tracePt t="38617" x="4038600" y="5080000"/>
          <p14:tracePt t="38625" x="3984625" y="5080000"/>
          <p14:tracePt t="38634" x="3948113" y="5080000"/>
          <p14:tracePt t="38641" x="3902075" y="5080000"/>
          <p14:tracePt t="38649" x="3883025" y="5080000"/>
          <p14:tracePt t="38657" x="3856038" y="5080000"/>
          <p14:tracePt t="38666" x="3846513" y="5080000"/>
          <p14:tracePt t="38682" x="3838575" y="5080000"/>
          <p14:tracePt t="38698" x="3829050" y="5080000"/>
          <p14:tracePt t="38737" x="3819525" y="5080000"/>
          <p14:tracePt t="38753" x="3810000" y="5080000"/>
          <p14:tracePt t="38761" x="3792538" y="5080000"/>
          <p14:tracePt t="38769" x="3765550" y="5097463"/>
          <p14:tracePt t="38777" x="3729038" y="5106988"/>
          <p14:tracePt t="38785" x="3702050" y="5116513"/>
          <p14:tracePt t="38793" x="3692525" y="5116513"/>
          <p14:tracePt t="38801" x="3646488" y="5126038"/>
          <p14:tracePt t="38809" x="3629025" y="5126038"/>
          <p14:tracePt t="38817" x="3592513" y="5143500"/>
          <p14:tracePt t="38825" x="3563938" y="5153025"/>
          <p14:tracePt t="38835" x="3556000" y="5153025"/>
          <p14:tracePt t="38841" x="3546475" y="5153025"/>
          <p14:tracePt t="38849" x="3536950" y="5160963"/>
          <p14:tracePt t="38922" x="3527425" y="5160963"/>
          <p14:tracePt t="38930" x="3519488" y="5170488"/>
          <p14:tracePt t="38938" x="3500438" y="5189538"/>
          <p14:tracePt t="38946" x="3482975" y="5207000"/>
          <p14:tracePt t="38954" x="3463925" y="5216525"/>
          <p14:tracePt t="38962" x="3455988" y="5226050"/>
          <p14:tracePt t="38970" x="3436938" y="5253038"/>
          <p14:tracePt t="38978" x="3427413" y="5262563"/>
          <p14:tracePt t="38987" x="3427413" y="5270500"/>
          <p14:tracePt t="38995" x="3419475" y="5299075"/>
          <p14:tracePt t="39001" x="3409950" y="5316538"/>
          <p14:tracePt t="39008" x="3390900" y="5335588"/>
          <p14:tracePt t="39162" x="3390900" y="5343525"/>
          <p14:tracePt t="39170" x="3400425" y="5343525"/>
          <p14:tracePt t="39178" x="3419475" y="5343525"/>
          <p14:tracePt t="39185" x="3436938" y="5343525"/>
          <p14:tracePt t="39193" x="3500438" y="5316538"/>
          <p14:tracePt t="39201" x="3527425" y="5307013"/>
          <p14:tracePt t="39209" x="3582988" y="5307013"/>
          <p14:tracePt t="39217" x="3665538" y="5262563"/>
          <p14:tracePt t="39225" x="3719513" y="5262563"/>
          <p14:tracePt t="39233" x="3802063" y="5253038"/>
          <p14:tracePt t="39241" x="3892550" y="5253038"/>
          <p14:tracePt t="39249" x="3984625" y="5253038"/>
          <p14:tracePt t="39257" x="4057650" y="5253038"/>
          <p14:tracePt t="39267" x="4111625" y="5253038"/>
          <p14:tracePt t="39272" x="4165600" y="5253038"/>
          <p14:tracePt t="39284" x="4221163" y="5253038"/>
          <p14:tracePt t="39289" x="4267200" y="5253038"/>
          <p14:tracePt t="39299" x="4275138" y="5253038"/>
          <p14:tracePt t="39307" x="4294188" y="5253038"/>
          <p14:tracePt t="39503" x="4294188" y="5262563"/>
          <p14:tracePt t="39629" x="4340225" y="5262563"/>
          <p14:tracePt t="39635" x="4394200" y="5262563"/>
          <p14:tracePt t="39642" x="4467225" y="5262563"/>
          <p14:tracePt t="39652" x="4540250" y="5262563"/>
          <p14:tracePt t="39661" x="4649788" y="5262563"/>
          <p14:tracePt t="39668" x="4740275" y="5262563"/>
          <p14:tracePt t="39677" x="4822825" y="5262563"/>
          <p14:tracePt t="39684" x="4913313" y="5262563"/>
          <p14:tracePt t="39689" x="4986338" y="5262563"/>
          <p14:tracePt t="39700" x="5059363" y="5262563"/>
          <p14:tracePt t="39709" x="5095875" y="5262563"/>
          <p14:tracePt t="39715" x="5141913" y="5262563"/>
          <p14:tracePt t="39722" x="5151438" y="5262563"/>
          <p14:tracePt t="39730" x="5159375" y="5262563"/>
          <p14:tracePt t="39923" x="5159375" y="5270500"/>
          <p14:tracePt t="39971" x="5159375" y="5280025"/>
          <p14:tracePt t="40426" x="5151438" y="5289550"/>
          <p14:tracePt t="40433" x="5105400" y="5289550"/>
          <p14:tracePt t="40440" x="5032375" y="5289550"/>
          <p14:tracePt t="40448" x="4959350" y="5289550"/>
          <p14:tracePt t="40457" x="4849813" y="5289550"/>
          <p14:tracePt t="40465" x="4776788" y="5289550"/>
          <p14:tracePt t="40473" x="4713288" y="5270500"/>
          <p14:tracePt t="40480" x="4640263" y="5262563"/>
          <p14:tracePt t="40489" x="4576763" y="5226050"/>
          <p14:tracePt t="40497" x="4549775" y="5226050"/>
          <p14:tracePt t="40505" x="4530725" y="5216525"/>
          <p14:tracePt t="40514" x="4513263" y="5207000"/>
          <p14:tracePt t="40529" x="4503738" y="5197475"/>
          <p14:tracePt t="40563" x="4503738" y="5189538"/>
          <p14:tracePt t="40570" x="4494213" y="5180013"/>
          <p14:tracePt t="40586" x="4494213" y="5170488"/>
          <p14:tracePt t="40595" x="4494213" y="5160963"/>
          <p14:tracePt t="40603" x="4494213" y="5143500"/>
          <p14:tracePt t="40611" x="4494213" y="5133975"/>
          <p14:tracePt t="40617" x="4494213" y="5116513"/>
          <p14:tracePt t="40625" x="4494213" y="5106988"/>
          <p14:tracePt t="40633" x="4494213" y="5097463"/>
          <p14:tracePt t="40642" x="4494213" y="5070475"/>
          <p14:tracePt t="40659" x="4494213" y="5053013"/>
          <p14:tracePt t="40665" x="4503738" y="5006975"/>
          <p14:tracePt t="40673" x="4521200" y="4987925"/>
          <p14:tracePt t="40682" x="4557713" y="4943475"/>
          <p14:tracePt t="40689" x="4576763" y="4914900"/>
          <p14:tracePt t="40698" x="4622800" y="4878388"/>
          <p14:tracePt t="40707" x="4676775" y="4841875"/>
          <p14:tracePt t="40713" x="4713288" y="4814888"/>
          <p14:tracePt t="40721" x="4795838" y="4778375"/>
          <p14:tracePt t="40728" x="4876800" y="4751388"/>
          <p14:tracePt t="40737" x="4978400" y="4724400"/>
          <p14:tracePt t="40745" x="5068888" y="4714875"/>
          <p14:tracePt t="40753" x="5178425" y="4697413"/>
          <p14:tracePt t="40761" x="5287963" y="4697413"/>
          <p14:tracePt t="40769" x="5397500" y="4697413"/>
          <p14:tracePt t="40777" x="5487988" y="4697413"/>
          <p14:tracePt t="40785" x="5597525" y="4697413"/>
          <p14:tracePt t="40793" x="5670550" y="4697413"/>
          <p14:tracePt t="40801" x="5716588" y="4697413"/>
          <p14:tracePt t="40810" x="5761038" y="4724400"/>
          <p14:tracePt t="40819" x="5789613" y="4741863"/>
          <p14:tracePt t="40826" x="5797550" y="4760913"/>
          <p14:tracePt t="40836" x="5816600" y="4778375"/>
          <p14:tracePt t="40843" x="5826125" y="4787900"/>
          <p14:tracePt t="40848" x="5826125" y="4814888"/>
          <p14:tracePt t="40856" x="5826125" y="4824413"/>
          <p14:tracePt t="40864" x="5834063" y="4860925"/>
          <p14:tracePt t="40872" x="5834063" y="4887913"/>
          <p14:tracePt t="40881" x="5834063" y="4897438"/>
          <p14:tracePt t="40889" x="5834063" y="4914900"/>
          <p14:tracePt t="40897" x="5834063" y="4943475"/>
          <p14:tracePt t="40915" x="5834063" y="4970463"/>
          <p14:tracePt t="40921" x="5826125" y="4979988"/>
          <p14:tracePt t="40929" x="5816600" y="4987925"/>
          <p14:tracePt t="40937" x="5816600" y="4997450"/>
          <p14:tracePt t="40945" x="5816600" y="5016500"/>
          <p14:tracePt t="40953" x="5816600" y="5024438"/>
          <p14:tracePt t="40961" x="5789613" y="5043488"/>
          <p14:tracePt t="40969" x="5780088" y="5053013"/>
          <p14:tracePt t="40977" x="5770563" y="5070475"/>
          <p14:tracePt t="40985" x="5761038" y="5080000"/>
          <p14:tracePt t="40993" x="5743575" y="5080000"/>
          <p14:tracePt t="41001" x="5724525" y="5106988"/>
          <p14:tracePt t="41009" x="5697538" y="5126038"/>
          <p14:tracePt t="41017" x="5653088" y="5143500"/>
          <p14:tracePt t="41024" x="5607050" y="5180013"/>
          <p14:tracePt t="41036" x="5561013" y="5207000"/>
          <p14:tracePt t="41045" x="5461000" y="5243513"/>
          <p14:tracePt t="41051" x="5360988" y="5270500"/>
          <p14:tracePt t="41059" x="5251450" y="5299075"/>
          <p14:tracePt t="41066" x="5141913" y="5326063"/>
          <p14:tracePt t="41074" x="5005388" y="5343525"/>
          <p14:tracePt t="41083" x="4859338" y="5343525"/>
          <p14:tracePt t="41090" x="4713288" y="5343525"/>
          <p14:tracePt t="41099" x="4586288" y="5343525"/>
          <p14:tracePt t="41106" x="4494213" y="5343525"/>
          <p14:tracePt t="41115" x="4384675" y="5343525"/>
          <p14:tracePt t="41121" x="4330700" y="5343525"/>
          <p14:tracePt t="41129" x="4294188" y="5343525"/>
          <p14:tracePt t="41137" x="4275138" y="5343525"/>
          <p14:tracePt t="41145" x="4257675" y="5335588"/>
          <p14:tracePt t="41153" x="4248150" y="5316538"/>
          <p14:tracePt t="41162" x="4238625" y="5307013"/>
          <p14:tracePt t="41169" x="4238625" y="5270500"/>
          <p14:tracePt t="41177" x="4238625" y="5243513"/>
          <p14:tracePt t="41185" x="4238625" y="5197475"/>
          <p14:tracePt t="41193" x="4238625" y="5170488"/>
          <p14:tracePt t="41201" x="4248150" y="5143500"/>
          <p14:tracePt t="41209" x="4257675" y="5106988"/>
          <p14:tracePt t="41217" x="4294188" y="5070475"/>
          <p14:tracePt t="41225" x="4311650" y="5024438"/>
          <p14:tracePt t="41233" x="4330700" y="4997450"/>
          <p14:tracePt t="41242" x="4367213" y="4960938"/>
          <p14:tracePt t="41249" x="4376738" y="4951413"/>
          <p14:tracePt t="41257" x="4403725" y="4933950"/>
          <p14:tracePt t="41265" x="4430713" y="4906963"/>
          <p14:tracePt t="41273" x="4448175" y="4887913"/>
          <p14:tracePt t="41280" x="4484688" y="4887913"/>
          <p14:tracePt t="41288" x="4521200" y="4870450"/>
          <p14:tracePt t="41298" x="4557713" y="4860925"/>
          <p14:tracePt t="41305" x="4613275" y="4851400"/>
          <p14:tracePt t="41313" x="4667250" y="4833938"/>
          <p14:tracePt t="41321" x="4730750" y="4833938"/>
          <p14:tracePt t="41329" x="4803775" y="4833938"/>
          <p14:tracePt t="41337" x="4895850" y="4833938"/>
          <p14:tracePt t="41346" x="4968875" y="4833938"/>
          <p14:tracePt t="41354" x="5041900" y="4833938"/>
          <p14:tracePt t="41362" x="5132388" y="4833938"/>
          <p14:tracePt t="41370" x="5224463" y="4833938"/>
          <p14:tracePt t="41378" x="5297488" y="4833938"/>
          <p14:tracePt t="41386" x="5360988" y="4833938"/>
          <p14:tracePt t="41394" x="5397500" y="4833938"/>
          <p14:tracePt t="41402" x="5434013" y="4860925"/>
          <p14:tracePt t="41410" x="5451475" y="4878388"/>
          <p14:tracePt t="41418" x="5470525" y="4897438"/>
          <p14:tracePt t="41427" x="5487988" y="4914900"/>
          <p14:tracePt t="41442" x="5487988" y="4943475"/>
          <p14:tracePt t="41449" x="5487988" y="4951413"/>
          <p14:tracePt t="41460" x="5487988" y="4960938"/>
          <p14:tracePt t="41465" x="5487988" y="4987925"/>
          <p14:tracePt t="41474" x="5487988" y="4997450"/>
          <p14:tracePt t="41482" x="5487988" y="5006975"/>
          <p14:tracePt t="41505" x="5487988" y="5024438"/>
          <p14:tracePt t="41521" x="5487988" y="5033963"/>
          <p14:tracePt t="41529" x="5487988" y="5043488"/>
          <p14:tracePt t="41537" x="5487988" y="5053013"/>
          <p14:tracePt t="41545" x="5478463" y="5089525"/>
          <p14:tracePt t="41553" x="5451475" y="5106988"/>
          <p14:tracePt t="41561" x="5405438" y="5133975"/>
          <p14:tracePt t="41569" x="5368925" y="5153025"/>
          <p14:tracePt t="41577" x="5305425" y="5160963"/>
          <p14:tracePt t="41585" x="5224463" y="5189538"/>
          <p14:tracePt t="41593" x="5132388" y="5207000"/>
          <p14:tracePt t="41601" x="5049838" y="5207000"/>
          <p14:tracePt t="41609" x="4941888" y="5207000"/>
          <p14:tracePt t="41617" x="4868863" y="5207000"/>
          <p14:tracePt t="41625" x="4813300" y="5207000"/>
          <p14:tracePt t="41633" x="4776788" y="5207000"/>
          <p14:tracePt t="41643" x="4730750" y="5207000"/>
          <p14:tracePt t="41650" x="4722813" y="5207000"/>
          <p14:tracePt t="41660" x="4713288" y="5207000"/>
          <p14:tracePt t="42435" x="4686300" y="5207000"/>
          <p14:tracePt t="42443" x="4667250" y="5216525"/>
          <p14:tracePt t="42450" x="4603750" y="5226050"/>
          <p14:tracePt t="42458" x="4567238" y="5243513"/>
          <p14:tracePt t="42466" x="4503738" y="5262563"/>
          <p14:tracePt t="42475" x="4430713" y="5270500"/>
          <p14:tracePt t="42483" x="4348163" y="5270500"/>
          <p14:tracePt t="42490" x="4257675" y="5270500"/>
          <p14:tracePt t="42500" x="4165600" y="5270500"/>
          <p14:tracePt t="42506" x="4057650" y="5270500"/>
          <p14:tracePt t="42517" x="3984625" y="5270500"/>
          <p14:tracePt t="42522" x="3875088" y="5270500"/>
          <p14:tracePt t="42532" x="3802063" y="5270500"/>
          <p14:tracePt t="42538" x="3709988" y="5270500"/>
          <p14:tracePt t="42551" x="3656013" y="5270500"/>
          <p14:tracePt t="42554" x="3609975" y="5270500"/>
          <p14:tracePt t="42564" x="3573463" y="5270500"/>
          <p14:tracePt t="42570" x="3563938" y="5270500"/>
          <p14:tracePt t="42578" x="3546475" y="5270500"/>
          <p14:tracePt t="42586" x="3527425" y="5253038"/>
          <p14:tracePt t="42602" x="3519488" y="5243513"/>
          <p14:tracePt t="42609" x="3519488" y="5216525"/>
          <p14:tracePt t="42618" x="3509963" y="5197475"/>
          <p14:tracePt t="42626" x="3509963" y="5180013"/>
          <p14:tracePt t="42633" x="3509963" y="5160963"/>
          <p14:tracePt t="42640" x="3509963" y="5133975"/>
          <p14:tracePt t="42648" x="3509963" y="5126038"/>
          <p14:tracePt t="42656" x="3509963" y="5106988"/>
          <p14:tracePt t="42664" x="3509963" y="5089525"/>
          <p14:tracePt t="42672" x="3509963" y="5080000"/>
          <p14:tracePt t="42682" x="3509963" y="5043488"/>
          <p14:tracePt t="42689" x="3519488" y="5024438"/>
          <p14:tracePt t="42698" x="3536950" y="4997450"/>
          <p14:tracePt t="42705" x="3582988" y="4960938"/>
          <p14:tracePt t="42713" x="3636963" y="4914900"/>
          <p14:tracePt t="42721" x="3692525" y="4887913"/>
          <p14:tracePt t="42729" x="3746500" y="4851400"/>
          <p14:tracePt t="42737" x="3802063" y="4824413"/>
          <p14:tracePt t="42745" x="3883025" y="4787900"/>
          <p14:tracePt t="42753" x="3948113" y="4778375"/>
          <p14:tracePt t="42761" x="4038600" y="4751388"/>
          <p14:tracePt t="42769" x="4084638" y="4724400"/>
          <p14:tracePt t="42777" x="4165600" y="4714875"/>
          <p14:tracePt t="42785" x="4257675" y="4714875"/>
          <p14:tracePt t="42792" x="4284663" y="4705350"/>
          <p14:tracePt t="42801" x="4340225" y="4705350"/>
          <p14:tracePt t="42809" x="4394200" y="4705350"/>
          <p14:tracePt t="42817" x="4440238" y="4705350"/>
          <p14:tracePt t="42824" x="4476750" y="4705350"/>
          <p14:tracePt t="42832" x="4494213" y="4705350"/>
          <p14:tracePt t="42841" x="4540250" y="4705350"/>
          <p14:tracePt t="42850" x="4567238" y="4705350"/>
          <p14:tracePt t="42858" x="4586288" y="4705350"/>
          <p14:tracePt t="42867" x="4630738" y="4724400"/>
          <p14:tracePt t="42875" x="4649788" y="4732338"/>
          <p14:tracePt t="42883" x="4676775" y="4751388"/>
          <p14:tracePt t="42891" x="4713288" y="4787900"/>
          <p14:tracePt t="42902" x="4740275" y="4805363"/>
          <p14:tracePt t="42905" x="4786313" y="4851400"/>
          <p14:tracePt t="42913" x="4832350" y="4860925"/>
          <p14:tracePt t="42920" x="4859338" y="4897438"/>
          <p14:tracePt t="42928" x="4913313" y="4943475"/>
          <p14:tracePt t="42936" x="4932363" y="4960938"/>
          <p14:tracePt t="42944" x="4949825" y="4979988"/>
          <p14:tracePt t="42952" x="4968875" y="5006975"/>
          <p14:tracePt t="42968" x="4968875" y="5024438"/>
          <p14:tracePt t="42977" x="4968875" y="5043488"/>
          <p14:tracePt t="42985" x="4968875" y="5053013"/>
          <p14:tracePt t="42994" x="4968875" y="5070475"/>
          <p14:tracePt t="43001" x="4968875" y="5089525"/>
          <p14:tracePt t="43009" x="4968875" y="5116513"/>
          <p14:tracePt t="43017" x="4968875" y="5126038"/>
          <p14:tracePt t="43025" x="4959350" y="5143500"/>
          <p14:tracePt t="43033" x="4913313" y="5153025"/>
          <p14:tracePt t="43040" x="4849813" y="5189538"/>
          <p14:tracePt t="43049" x="4795838" y="5197475"/>
          <p14:tracePt t="43057" x="4713288" y="5216525"/>
          <p14:tracePt t="43065" x="4622800" y="5216525"/>
          <p14:tracePt t="43073" x="4494213" y="5216525"/>
          <p14:tracePt t="43081" x="4348163" y="5216525"/>
          <p14:tracePt t="43089" x="4194175" y="5216525"/>
          <p14:tracePt t="43098" x="4048125" y="5216525"/>
          <p14:tracePt t="43105" x="3919538" y="5216525"/>
          <p14:tracePt t="43117" x="3792538" y="5216525"/>
          <p14:tracePt t="43121" x="3729038" y="5216525"/>
          <p14:tracePt t="43131" x="3673475" y="5216525"/>
          <p14:tracePt t="43136" x="3656013" y="5216525"/>
          <p14:tracePt t="43161" x="3646488" y="5207000"/>
          <p14:tracePt t="43185" x="3646488" y="5197475"/>
          <p14:tracePt t="43193" x="3646488" y="5189538"/>
          <p14:tracePt t="43201" x="3646488" y="5180013"/>
          <p14:tracePt t="43210" x="3646488" y="5153025"/>
          <p14:tracePt t="43224" x="3646488" y="5126038"/>
          <p14:tracePt t="43233" x="3646488" y="5106988"/>
          <p14:tracePt t="43241" x="3646488" y="5097463"/>
          <p14:tracePt t="43249" x="3646488" y="5070475"/>
          <p14:tracePt t="43257" x="3646488" y="5060950"/>
          <p14:tracePt t="43265" x="3665538" y="5043488"/>
          <p14:tracePt t="43273" x="3683000" y="5024438"/>
          <p14:tracePt t="43281" x="3719513" y="5006975"/>
          <p14:tracePt t="43289" x="3738563" y="4997450"/>
          <p14:tracePt t="43300" x="3783013" y="4979988"/>
          <p14:tracePt t="43304" x="3819525" y="4951413"/>
          <p14:tracePt t="43313" x="3883025" y="4951413"/>
          <p14:tracePt t="43321" x="3938588" y="4943475"/>
          <p14:tracePt t="43329" x="4002088" y="4906963"/>
          <p14:tracePt t="43336" x="4048125" y="4906963"/>
          <p14:tracePt t="43345" x="4065588" y="4897438"/>
          <p14:tracePt t="43353" x="4094163" y="4897438"/>
          <p14:tracePt t="43361" x="4102100" y="4887913"/>
          <p14:tracePt t="43369" x="4111625" y="4887913"/>
          <p14:tracePt t="43393" x="4129088" y="4887913"/>
          <p14:tracePt t="43763" x="4138613" y="4878388"/>
          <p14:tracePt t="43770" x="4138613" y="4870450"/>
          <p14:tracePt t="43784" x="4138613" y="4860925"/>
          <p14:tracePt t="43786" x="4157663" y="4841875"/>
          <p14:tracePt t="43795" x="4194175" y="4814888"/>
          <p14:tracePt t="43803" x="4230688" y="4787900"/>
          <p14:tracePt t="43810" x="4284663" y="4751388"/>
          <p14:tracePt t="43819" x="4311650" y="4732338"/>
          <p14:tracePt t="43825" x="4357688" y="4687888"/>
          <p14:tracePt t="43833" x="4384675" y="4668838"/>
          <p14:tracePt t="43841" x="4430713" y="4632325"/>
          <p14:tracePt t="43849" x="4484688" y="4595813"/>
          <p14:tracePt t="43857" x="4484688" y="4587875"/>
          <p14:tracePt t="43864" x="4521200" y="4578350"/>
          <p14:tracePt t="43873" x="4567238" y="4559300"/>
          <p14:tracePt t="43881" x="4594225" y="4541838"/>
          <p14:tracePt t="43888" x="4594225" y="4532313"/>
          <p14:tracePt t="43897" x="4613275" y="4522788"/>
          <p14:tracePt t="43952" x="4630738" y="4505325"/>
          <p14:tracePt t="44186" x="4630738" y="4532313"/>
          <p14:tracePt t="44202" x="4630738" y="4541838"/>
          <p14:tracePt t="44216" x="4630738" y="4568825"/>
          <p14:tracePt t="44218" x="4630738" y="4578350"/>
          <p14:tracePt t="44227" x="4630738" y="4605338"/>
          <p14:tracePt t="44234" x="4630738" y="4632325"/>
          <p14:tracePt t="44241" x="4630738" y="4660900"/>
          <p14:tracePt t="44249" x="4630738" y="4687888"/>
          <p14:tracePt t="44257" x="4630738" y="4724400"/>
          <p14:tracePt t="44265" x="4630738" y="4760913"/>
          <p14:tracePt t="44273" x="4649788" y="4787900"/>
          <p14:tracePt t="44281" x="4649788" y="4805363"/>
          <p14:tracePt t="44289" x="4676775" y="4851400"/>
          <p14:tracePt t="44297" x="4676775" y="4870450"/>
          <p14:tracePt t="44305" x="4686300" y="4878388"/>
          <p14:tracePt t="44314" x="4686300" y="4887913"/>
          <p14:tracePt t="44337" x="4695825" y="4897438"/>
          <p14:tracePt t="44467" x="4695825" y="4887913"/>
          <p14:tracePt t="44474" x="4713288" y="4860925"/>
          <p14:tracePt t="44482" x="4730750" y="4833938"/>
          <p14:tracePt t="44490" x="4730750" y="4805363"/>
          <p14:tracePt t="44500" x="4740275" y="4778375"/>
          <p14:tracePt t="44506" x="4767263" y="4751388"/>
          <p14:tracePt t="44517" x="4776788" y="4732338"/>
          <p14:tracePt t="44522" x="4786313" y="4724400"/>
          <p14:tracePt t="44530" x="4786313" y="4697413"/>
          <p14:tracePt t="44537" x="4795838" y="4678363"/>
          <p14:tracePt t="44553" x="4803775" y="4632325"/>
          <p14:tracePt t="44561" x="4813300" y="4624388"/>
          <p14:tracePt t="44569" x="4813300" y="4614863"/>
          <p14:tracePt t="44577" x="4813300" y="4605338"/>
          <p14:tracePt t="44593" x="4813300" y="4587875"/>
          <p14:tracePt t="44601" x="4822825" y="4578350"/>
          <p14:tracePt t="44616" x="4822825" y="4559300"/>
          <p14:tracePt t="44625" x="4832350" y="4541838"/>
          <p14:tracePt t="44640" x="4840288" y="4532313"/>
          <p14:tracePt t="44657" x="4849813" y="4522788"/>
          <p14:tracePt t="44739" x="4868863" y="4522788"/>
          <p14:tracePt t="44748" x="4913313" y="4568825"/>
          <p14:tracePt t="44756" x="4959350" y="4578350"/>
          <p14:tracePt t="44763" x="5022850" y="4624388"/>
          <p14:tracePt t="44770" x="5078413" y="4641850"/>
          <p14:tracePt t="44779" x="5141913" y="4687888"/>
          <p14:tracePt t="44786" x="5224463" y="4741863"/>
          <p14:tracePt t="44793" x="5260975" y="4760913"/>
          <p14:tracePt t="44802" x="5297488" y="4768850"/>
          <p14:tracePt t="44810" x="5334000" y="4787900"/>
          <p14:tracePt t="44818" x="5368925" y="4797425"/>
          <p14:tracePt t="44827" x="5378450" y="4805363"/>
          <p14:tracePt t="45074" x="5397500" y="4805363"/>
          <p14:tracePt t="45081" x="5405438" y="4797425"/>
          <p14:tracePt t="45098" x="5414963" y="4797425"/>
          <p14:tracePt t="45115" x="5424488" y="4787900"/>
          <p14:tracePt t="45138" x="5424488" y="4778375"/>
          <p14:tracePt t="45145" x="5434013" y="4768850"/>
          <p14:tracePt t="45153" x="5441950" y="4760913"/>
          <p14:tracePt t="45161" x="5451475" y="4751388"/>
          <p14:tracePt t="45169" x="5470525" y="4741863"/>
          <p14:tracePt t="45177" x="5478463" y="4741863"/>
          <p14:tracePt t="45186" x="5487988" y="4741863"/>
          <p14:tracePt t="45194" x="5507038" y="4724400"/>
          <p14:tracePt t="45202" x="5507038" y="4714875"/>
          <p14:tracePt t="45218" x="5524500" y="4705350"/>
          <p14:tracePt t="45226" x="5543550" y="4697413"/>
          <p14:tracePt t="45235" x="5580063" y="4678363"/>
          <p14:tracePt t="45242" x="5588000" y="4668838"/>
          <p14:tracePt t="45253" x="5597525" y="4660900"/>
          <p14:tracePt t="45257" x="5643563" y="4651375"/>
          <p14:tracePt t="45266" x="5653088" y="4651375"/>
          <p14:tracePt t="45273" x="5688013" y="4632325"/>
          <p14:tracePt t="45281" x="5753100" y="4614863"/>
          <p14:tracePt t="45289" x="5780088" y="4614863"/>
          <p14:tracePt t="45298" x="5807075" y="4605338"/>
          <p14:tracePt t="45305" x="5853113" y="4605338"/>
          <p14:tracePt t="45314" x="5880100" y="4605338"/>
          <p14:tracePt t="45321" x="5899150" y="4605338"/>
          <p14:tracePt t="45329" x="5935663" y="4605338"/>
          <p14:tracePt t="45337" x="5943600" y="4605338"/>
          <p14:tracePt t="45345" x="5972175" y="4605338"/>
          <p14:tracePt t="45353" x="5980113" y="4605338"/>
          <p14:tracePt t="45642" x="5989638" y="4605338"/>
          <p14:tracePt t="45650" x="5989638" y="4624388"/>
          <p14:tracePt t="45658" x="5980113" y="4632325"/>
          <p14:tracePt t="45666" x="5943600" y="4651375"/>
          <p14:tracePt t="45674" x="5935663" y="4660900"/>
          <p14:tracePt t="45683" x="5916613" y="4678363"/>
          <p14:tracePt t="45690" x="5889625" y="4687888"/>
          <p14:tracePt t="45699" x="5880100" y="4687888"/>
          <p14:tracePt t="45706" x="5862638" y="4705350"/>
          <p14:tracePt t="45716" x="5826125" y="4714875"/>
          <p14:tracePt t="45747" x="5797550" y="4724400"/>
          <p14:tracePt t="45769" x="5780088" y="4732338"/>
          <p14:tracePt t="45778" x="5753100" y="4751388"/>
          <p14:tracePt t="45785" x="5716588" y="4768850"/>
          <p14:tracePt t="45794" x="5680075" y="4778375"/>
          <p14:tracePt t="45802" x="5634038" y="4805363"/>
          <p14:tracePt t="45809" x="5588000" y="4814888"/>
          <p14:tracePt t="45820" x="5543550" y="4841875"/>
          <p14:tracePt t="45824" x="5478463" y="4860925"/>
          <p14:tracePt t="45834" x="5451475" y="4887913"/>
          <p14:tracePt t="45840" x="5378450" y="4924425"/>
          <p14:tracePt t="45849" x="5297488" y="4943475"/>
          <p14:tracePt t="45856" x="5205413" y="4987925"/>
          <p14:tracePt t="45864" x="5159375" y="4997450"/>
          <p14:tracePt t="45873" x="5086350" y="5016500"/>
          <p14:tracePt t="45881" x="4986338" y="5053013"/>
          <p14:tracePt t="45900" x="4849813" y="5089525"/>
          <p14:tracePt t="45904" x="4795838" y="5089525"/>
          <p14:tracePt t="45913" x="4730750" y="5133975"/>
          <p14:tracePt t="45920" x="4695825" y="5143500"/>
          <p14:tracePt t="45929" x="4640263" y="5160963"/>
          <p14:tracePt t="45936" x="4594225" y="5189538"/>
          <p14:tracePt t="45945" x="4549775" y="5197475"/>
          <p14:tracePt t="45953" x="4513263" y="5207000"/>
          <p14:tracePt t="45961" x="4476750" y="5226050"/>
          <p14:tracePt t="45969" x="4440238" y="5233988"/>
          <p14:tracePt t="45977" x="4394200" y="5253038"/>
          <p14:tracePt t="45986" x="4384675" y="5253038"/>
          <p14:tracePt t="45994" x="4348163" y="5262563"/>
          <p14:tracePt t="46008" x="4340225" y="5262563"/>
          <p14:tracePt t="46019" x="4311650" y="5270500"/>
          <p14:tracePt t="46035" x="4303713" y="5270500"/>
          <p14:tracePt t="46060" x="4294188" y="5270500"/>
          <p14:tracePt t="46065" x="4284663" y="5280025"/>
          <p14:tracePt t="46074" x="4267200" y="5289550"/>
          <p14:tracePt t="46082" x="4248150" y="5299075"/>
          <p14:tracePt t="46092" x="4230688" y="5299075"/>
          <p14:tracePt t="46098" x="4211638" y="5316538"/>
          <p14:tracePt t="46105" x="4194175" y="5326063"/>
          <p14:tracePt t="46114" x="4175125" y="5326063"/>
          <p14:tracePt t="46121" x="4157663" y="5335588"/>
          <p14:tracePt t="46131" x="4121150" y="5353050"/>
          <p14:tracePt t="46137" x="4084638" y="5353050"/>
          <p14:tracePt t="46146" x="4057650" y="5372100"/>
          <p14:tracePt t="46153" x="4029075" y="5380038"/>
          <p14:tracePt t="46161" x="3984625" y="5380038"/>
          <p14:tracePt t="46169" x="3956050" y="5389563"/>
          <p14:tracePt t="46177" x="3929063" y="5399088"/>
          <p14:tracePt t="46185" x="3911600" y="5399088"/>
          <p14:tracePt t="46193" x="3892550" y="5416550"/>
          <p14:tracePt t="46201" x="3875088" y="5416550"/>
          <p14:tracePt t="46208" x="3865563" y="5416550"/>
          <p14:tracePt t="46217" x="3838575" y="5426075"/>
          <p14:tracePt t="46224" x="3829050" y="5435600"/>
          <p14:tracePt t="46233" x="3819525" y="5435600"/>
          <p14:tracePt t="46240" x="3802063" y="5435600"/>
          <p14:tracePt t="46248" x="3792538" y="5435600"/>
          <p14:tracePt t="46258" x="3783013" y="5435600"/>
          <p14:tracePt t="46264" x="3765550" y="5435600"/>
          <p14:tracePt t="46273" x="3746500" y="5445125"/>
          <p14:tracePt t="46281" x="3738563" y="5445125"/>
          <p14:tracePt t="46289" x="3719513" y="5445125"/>
          <p14:tracePt t="46297" x="3692525" y="5462588"/>
          <p14:tracePt t="46305" x="3673475" y="5472113"/>
          <p14:tracePt t="46314" x="3656013" y="5472113"/>
          <p14:tracePt t="46321" x="3619500" y="5481638"/>
          <p14:tracePt t="46329" x="3582988" y="5499100"/>
          <p14:tracePt t="46337" x="3556000" y="5499100"/>
          <p14:tracePt t="46345" x="3509963" y="5518150"/>
          <p14:tracePt t="46353" x="3490913" y="5526088"/>
          <p14:tracePt t="46361" x="3463925" y="5526088"/>
          <p14:tracePt t="46369" x="3436938" y="5535613"/>
          <p14:tracePt t="46377" x="3409950" y="5545138"/>
          <p14:tracePt t="46385" x="3390900" y="5545138"/>
          <p14:tracePt t="46393" x="3354388" y="5554663"/>
          <p14:tracePt t="46401" x="3346450" y="5562600"/>
          <p14:tracePt t="46409" x="3309938" y="5572125"/>
          <p14:tracePt t="46417" x="3300413" y="5572125"/>
          <p14:tracePt t="46425" x="3281363" y="5572125"/>
          <p14:tracePt t="46433" x="3263900" y="5572125"/>
          <p14:tracePt t="46441" x="3244850" y="5581650"/>
          <p14:tracePt t="46449" x="3236913" y="5581650"/>
          <p14:tracePt t="46458" x="3227388" y="5581650"/>
          <p14:tracePt t="46466" x="3217863" y="5589588"/>
          <p14:tracePt t="46473" x="3181350" y="5599113"/>
          <p14:tracePt t="46480" x="3154363" y="5618163"/>
          <p14:tracePt t="46498" x="3127375" y="5626100"/>
          <p14:tracePt t="46505" x="3090863" y="5635625"/>
          <p14:tracePt t="46514" x="3054350" y="5662613"/>
          <p14:tracePt t="46521" x="3035300" y="5672138"/>
          <p14:tracePt t="46530" x="2998788" y="5681663"/>
          <p14:tracePt t="46537" x="2981325" y="5691188"/>
          <p14:tracePt t="46545" x="2954338" y="5708650"/>
          <p14:tracePt t="46553" x="2944813" y="5718175"/>
          <p14:tracePt t="46561" x="2935288" y="5718175"/>
          <p14:tracePt t="46569" x="2917825" y="5727700"/>
          <p14:tracePt t="46577" x="2908300" y="5727700"/>
          <p14:tracePt t="46693" x="2889250" y="5735638"/>
          <p14:tracePt t="46713" x="2871788" y="5754688"/>
          <p14:tracePt t="46729" x="2862263" y="5764213"/>
          <p14:tracePt t="46744" x="2852738" y="5772150"/>
          <p14:tracePt t="46761" x="2852738" y="5781675"/>
          <p14:tracePt t="46777" x="2852738" y="5791200"/>
          <p14:tracePt t="46841" x="2852738" y="5800725"/>
          <p14:tracePt t="46865" x="2852738" y="5808663"/>
          <p14:tracePt t="46873" x="2889250" y="5808663"/>
          <p14:tracePt t="46881" x="2944813" y="5808663"/>
          <p14:tracePt t="46892" x="2962275" y="5808663"/>
          <p14:tracePt t="46898" x="3017838" y="5808663"/>
          <p14:tracePt t="46905" x="3054350" y="5791200"/>
          <p14:tracePt t="46914" x="3071813" y="5791200"/>
          <p14:tracePt t="46921" x="3108325" y="5791200"/>
          <p14:tracePt t="46938" x="3117850" y="5791200"/>
          <p14:tracePt t="46949" x="3136900" y="5791200"/>
          <p14:tracePt t="46954" x="3144838" y="5781675"/>
          <p14:tracePt t="47170" x="3154363" y="5781675"/>
          <p14:tracePt t="47178" x="3171825" y="5781675"/>
          <p14:tracePt t="47186" x="3200400" y="5772150"/>
          <p14:tracePt t="47195" x="3208338" y="5772150"/>
          <p14:tracePt t="47202" x="3244850" y="5772150"/>
          <p14:tracePt t="47210" x="3263900" y="5772150"/>
          <p14:tracePt t="47217" x="3290888" y="5745163"/>
          <p14:tracePt t="47225" x="3300413" y="5745163"/>
          <p14:tracePt t="47233" x="3327400" y="5745163"/>
          <p14:tracePt t="47240" x="3336925" y="5745163"/>
          <p14:tracePt t="47461" x="3354388" y="5745163"/>
          <p14:tracePt t="47465" x="3363913" y="5745163"/>
          <p14:tracePt t="47476" x="3382963" y="5745163"/>
          <p14:tracePt t="47483" x="3409950" y="5745163"/>
          <p14:tracePt t="47493" x="3427413" y="5745163"/>
          <p14:tracePt t="47500" x="3473450" y="5754688"/>
          <p14:tracePt t="47506" x="3509963" y="5764213"/>
          <p14:tracePt t="47514" x="3556000" y="5772150"/>
          <p14:tracePt t="47522" x="3592513" y="5772150"/>
          <p14:tracePt t="47529" x="3636963" y="5772150"/>
          <p14:tracePt t="47536" x="3673475" y="5772150"/>
          <p14:tracePt t="47547" x="3729038" y="5772150"/>
          <p14:tracePt t="47554" x="3775075" y="5772150"/>
          <p14:tracePt t="47563" x="3810000" y="5772150"/>
          <p14:tracePt t="47571" x="3819525" y="5772150"/>
          <p14:tracePt t="47578" x="3838575" y="5772150"/>
          <p14:tracePt t="47585" x="3856038" y="5772150"/>
          <p14:tracePt t="47593" x="3865563" y="5772150"/>
          <p14:tracePt t="47954" x="3875088" y="5772150"/>
          <p14:tracePt t="47962" x="3892550" y="5754688"/>
          <p14:tracePt t="47970" x="3911600" y="5745163"/>
          <p14:tracePt t="47978" x="3938588" y="5727700"/>
          <p14:tracePt t="47986" x="3956050" y="5727700"/>
          <p14:tracePt t="47994" x="3975100" y="5708650"/>
          <p14:tracePt t="48002" x="4002088" y="5681663"/>
          <p14:tracePt t="48018" x="4011613" y="5681663"/>
          <p14:tracePt t="48025" x="4038600" y="5681663"/>
          <p14:tracePt t="48033" x="4048125" y="5672138"/>
          <p14:tracePt t="48288" x="4057650" y="5681663"/>
          <p14:tracePt t="48313" x="4065588" y="5708650"/>
          <p14:tracePt t="48498" x="4094163" y="5708650"/>
          <p14:tracePt t="48515" x="4102100" y="5708650"/>
          <p14:tracePt t="48520" x="4111625" y="5708650"/>
          <p14:tracePt t="48802" x="4129088" y="5708650"/>
          <p14:tracePt t="48812" x="4138613" y="5708650"/>
          <p14:tracePt t="48914" x="4138613" y="5718175"/>
          <p14:tracePt t="49385" x="4148138" y="5718175"/>
          <p14:tracePt t="49393" x="4165600" y="5718175"/>
          <p14:tracePt t="49401" x="4175125" y="5718175"/>
          <p14:tracePt t="49410" x="4184650" y="5718175"/>
          <p14:tracePt t="49430" x="4194175" y="5718175"/>
          <p14:tracePt t="49433" x="4221163" y="5727700"/>
          <p14:tracePt t="49440" x="4221163" y="5735638"/>
          <p14:tracePt t="50266" x="4230688" y="5735638"/>
          <p14:tracePt t="50274" x="4248150" y="5735638"/>
          <p14:tracePt t="50290" x="4257675" y="5735638"/>
          <p14:tracePt t="50362" x="4267200" y="5735638"/>
          <p14:tracePt t="50378" x="4275138" y="5735638"/>
          <p14:tracePt t="50385" x="4284663" y="5735638"/>
          <p14:tracePt t="50393" x="4294188" y="5735638"/>
          <p14:tracePt t="50401" x="4311650" y="5735638"/>
          <p14:tracePt t="50409" x="4330700" y="5735638"/>
          <p14:tracePt t="50417" x="4348163" y="5745163"/>
          <p14:tracePt t="50425" x="4394200" y="5745163"/>
          <p14:tracePt t="50433" x="4403725" y="5745163"/>
          <p14:tracePt t="50440" x="4440238" y="5754688"/>
          <p14:tracePt t="50449" x="4457700" y="5754688"/>
          <p14:tracePt t="50456" x="4484688" y="5754688"/>
          <p14:tracePt t="50464" x="4494213" y="5754688"/>
          <p14:tracePt t="50472" x="4521200" y="5754688"/>
          <p14:tracePt t="50489" x="4557713" y="5754688"/>
          <p14:tracePt t="50496" x="4576763" y="5754688"/>
          <p14:tracePt t="50505" x="4586288" y="5754688"/>
          <p14:tracePt t="50515" x="4613275" y="5754688"/>
          <p14:tracePt t="50521" x="4630738" y="5754688"/>
          <p14:tracePt t="50531" x="4659313" y="5754688"/>
          <p14:tracePt t="50537" x="4676775" y="5754688"/>
          <p14:tracePt t="50548" x="4703763" y="5764213"/>
          <p14:tracePt t="50552" x="4722813" y="5764213"/>
          <p14:tracePt t="50561" x="4759325" y="5764213"/>
          <p14:tracePt t="50569" x="4767263" y="5764213"/>
          <p14:tracePt t="50577" x="4813300" y="5764213"/>
          <p14:tracePt t="50585" x="4832350" y="5764213"/>
          <p14:tracePt t="50593" x="4859338" y="5764213"/>
          <p14:tracePt t="50601" x="4886325" y="5764213"/>
          <p14:tracePt t="50609" x="4905375" y="5764213"/>
          <p14:tracePt t="50617" x="4949825" y="5764213"/>
          <p14:tracePt t="50625" x="4968875" y="5764213"/>
          <p14:tracePt t="50633" x="5005388" y="5764213"/>
          <p14:tracePt t="50640" x="5014913" y="5764213"/>
          <p14:tracePt t="50649" x="5041900" y="5764213"/>
          <p14:tracePt t="50657" x="5049838" y="5764213"/>
          <p14:tracePt t="50664" x="5059363" y="5764213"/>
          <p14:tracePt t="51106" x="5078413" y="5764213"/>
          <p14:tracePt t="51116" x="5086350" y="5764213"/>
          <p14:tracePt t="51122" x="5095875" y="5764213"/>
          <p14:tracePt t="51135" x="5114925" y="5764213"/>
          <p14:tracePt t="51136" x="5122863" y="5764213"/>
          <p14:tracePt t="51144" x="5141913" y="5764213"/>
          <p14:tracePt t="51152" x="5168900" y="5764213"/>
          <p14:tracePt t="51161" x="5205413" y="5764213"/>
          <p14:tracePt t="51170" x="5241925" y="5764213"/>
          <p14:tracePt t="51178" x="5268913" y="5764213"/>
          <p14:tracePt t="51186" x="5287963" y="5764213"/>
          <p14:tracePt t="51194" x="5314950" y="5764213"/>
          <p14:tracePt t="51203" x="5324475" y="5764213"/>
          <p14:tracePt t="51210" x="5334000" y="5764213"/>
          <p14:tracePt t="51219" x="5341938" y="5764213"/>
          <p14:tracePt t="51547" x="5378450" y="5764213"/>
          <p14:tracePt t="51554" x="5434013" y="5764213"/>
          <p14:tracePt t="51563" x="5543550" y="5735638"/>
          <p14:tracePt t="51572" x="5616575" y="5735638"/>
          <p14:tracePt t="51578" x="5724525" y="5735638"/>
          <p14:tracePt t="51588" x="5816600" y="5735638"/>
          <p14:tracePt t="51594" x="5899150" y="5735638"/>
          <p14:tracePt t="51603" x="6007100" y="5735638"/>
          <p14:tracePt t="51610" x="6080125" y="5735638"/>
          <p14:tracePt t="51619" x="6153150" y="5735638"/>
          <p14:tracePt t="51626" x="6245225" y="5735638"/>
          <p14:tracePt t="51636" x="6318250" y="5735638"/>
          <p14:tracePt t="51642" x="6399213" y="5735638"/>
          <p14:tracePt t="51649" x="6454775" y="5735638"/>
          <p14:tracePt t="51657" x="6491288" y="5754688"/>
          <p14:tracePt t="51666" x="6537325" y="5754688"/>
          <p14:tracePt t="51673" x="6554788" y="5764213"/>
          <p14:tracePt t="51689" x="6564313" y="5764213"/>
          <p14:tracePt t="53202" x="6573838" y="5764213"/>
          <p14:tracePt t="53210" x="6573838" y="5772150"/>
          <p14:tracePt t="53218" x="6500813" y="5781675"/>
          <p14:tracePt t="53226" x="6345238" y="5800725"/>
          <p14:tracePt t="53234" x="6199188" y="5818188"/>
          <p14:tracePt t="53242" x="6053138" y="5845175"/>
          <p14:tracePt t="53252" x="5834063" y="5845175"/>
          <p14:tracePt t="53257" x="5607050" y="5845175"/>
          <p14:tracePt t="53266" x="5341938" y="5845175"/>
          <p14:tracePt t="53274" x="5122863" y="5845175"/>
          <p14:tracePt t="53282" x="4895850" y="5845175"/>
          <p14:tracePt t="53289" x="4730750" y="5845175"/>
          <p14:tracePt t="53297" x="4530725" y="5845175"/>
          <p14:tracePt t="53305" x="4384675" y="5845175"/>
          <p14:tracePt t="53314" x="4257675" y="5845175"/>
          <p14:tracePt t="53321" x="4148138" y="5845175"/>
          <p14:tracePt t="53333" x="4038600" y="5854700"/>
          <p14:tracePt t="53337" x="3965575" y="5854700"/>
          <p14:tracePt t="53348" x="3911600" y="5854700"/>
          <p14:tracePt t="53353" x="3846513" y="5854700"/>
          <p14:tracePt t="53362" x="3810000" y="5854700"/>
          <p14:tracePt t="53368" x="3756025" y="5854700"/>
          <p14:tracePt t="53379" x="3709988" y="5854700"/>
          <p14:tracePt t="53386" x="3683000" y="5873750"/>
          <p14:tracePt t="53393" x="3629025" y="5873750"/>
          <p14:tracePt t="53401" x="3573463" y="5881688"/>
          <p14:tracePt t="53409" x="3527425" y="5881688"/>
          <p14:tracePt t="53417" x="3473450" y="5900738"/>
          <p14:tracePt t="53425" x="3427413" y="5910263"/>
          <p14:tracePt t="53433" x="3419475" y="5910263"/>
          <p14:tracePt t="53441" x="3390900" y="5910263"/>
          <p14:tracePt t="53465" x="3373438" y="5918200"/>
          <p14:tracePt t="53490" x="3363913" y="5927725"/>
          <p14:tracePt t="53497" x="3354388" y="5927725"/>
          <p14:tracePt t="53506" x="3346450" y="5937250"/>
          <p14:tracePt t="53542" x="3346450" y="5946775"/>
          <p14:tracePt t="53635" x="3336925" y="5964238"/>
          <p14:tracePt t="53650" x="3336925" y="5983288"/>
          <p14:tracePt t="53658" x="3327400" y="5991225"/>
          <p14:tracePt t="53665" x="3327400" y="6000750"/>
          <p14:tracePt t="53682" x="3327400" y="6018213"/>
          <p14:tracePt t="53690" x="3327400" y="6037263"/>
          <p14:tracePt t="53699" x="3327400" y="6064250"/>
          <p14:tracePt t="53706" x="3327400" y="6073775"/>
          <p14:tracePt t="53715" x="3327400" y="6083300"/>
          <p14:tracePt t="53723" x="3327400" y="6110288"/>
          <p14:tracePt t="53732" x="3327400" y="6119813"/>
          <p14:tracePt t="53743" x="3346450" y="6146800"/>
          <p14:tracePt t="53744" x="3373438" y="6164263"/>
          <p14:tracePt t="53753" x="3390900" y="6173788"/>
          <p14:tracePt t="53760" x="3409950" y="6183313"/>
          <p14:tracePt t="53768" x="3436938" y="6192838"/>
          <p14:tracePt t="53776" x="3463925" y="6210300"/>
          <p14:tracePt t="53784" x="3500438" y="6210300"/>
          <p14:tracePt t="53800" x="3527425" y="6219825"/>
          <p14:tracePt t="53809" x="3573463" y="6219825"/>
          <p14:tracePt t="53817" x="3592513" y="6219825"/>
          <p14:tracePt t="53825" x="3619500" y="6219825"/>
          <p14:tracePt t="53833" x="3646488" y="6219825"/>
          <p14:tracePt t="53841" x="3673475" y="6219825"/>
          <p14:tracePt t="53849" x="3683000" y="6219825"/>
          <p14:tracePt t="53856" x="3702050" y="6219825"/>
          <p14:tracePt t="53865" x="3719513" y="6219825"/>
          <p14:tracePt t="53872" x="3729038" y="6219825"/>
          <p14:tracePt t="53900" x="3756025" y="6219825"/>
          <p14:tracePt t="53905" x="3765550" y="6219825"/>
          <p14:tracePt t="53913" x="3775075" y="6219825"/>
          <p14:tracePt t="53946" x="3792538" y="6219825"/>
          <p14:tracePt t="53953" x="3802063" y="6219825"/>
          <p14:tracePt t="54219" x="3810000" y="6229350"/>
          <p14:tracePt t="54250" x="3829050" y="6256338"/>
          <p14:tracePt t="54259" x="3838575" y="6256338"/>
          <p14:tracePt t="54266" x="3846513" y="6265863"/>
          <p14:tracePt t="54274" x="3856038" y="6265863"/>
          <p14:tracePt t="54385" x="3875088" y="6265863"/>
          <p14:tracePt t="54547" x="3892550" y="6265863"/>
          <p14:tracePt t="54556" x="3948113" y="6265863"/>
          <p14:tracePt t="54563" x="4002088" y="6265863"/>
          <p14:tracePt t="54571" x="4057650" y="6265863"/>
          <p14:tracePt t="54581" x="4138613" y="6246813"/>
          <p14:tracePt t="54586" x="4194175" y="6246813"/>
          <p14:tracePt t="54598" x="4303713" y="6246813"/>
          <p14:tracePt t="54602" x="4357688" y="6246813"/>
          <p14:tracePt t="54610" x="4430713" y="6246813"/>
          <p14:tracePt t="54618" x="4484688" y="6246813"/>
          <p14:tracePt t="54627" x="4530725" y="6246813"/>
          <p14:tracePt t="54633" x="4567238" y="6246813"/>
          <p14:tracePt t="54914" x="4603750" y="6237288"/>
          <p14:tracePt t="54922" x="4630738" y="6229350"/>
          <p14:tracePt t="54931" x="4676775" y="6210300"/>
          <p14:tracePt t="54938" x="4703763" y="6200775"/>
          <p14:tracePt t="54948" x="4749800" y="6183313"/>
          <p14:tracePt t="54957" x="4803775" y="6173788"/>
          <p14:tracePt t="54963" x="4886325" y="6146800"/>
          <p14:tracePt t="54969" x="4913313" y="6137275"/>
          <p14:tracePt t="54977" x="4968875" y="6127750"/>
          <p14:tracePt t="54985" x="5049838" y="6110288"/>
          <p14:tracePt t="54993" x="5095875" y="6091238"/>
          <p14:tracePt t="55001" x="5122863" y="6091238"/>
          <p14:tracePt t="55009" x="5159375" y="6083300"/>
          <p14:tracePt t="55018" x="5178425" y="6083300"/>
          <p14:tracePt t="55181" x="5187950" y="6083300"/>
          <p14:tracePt t="55197" x="5195888" y="6083300"/>
          <p14:tracePt t="55211" x="5224463" y="6083300"/>
          <p14:tracePt t="55218" x="5241925" y="6091238"/>
          <p14:tracePt t="55226" x="5260975" y="6100763"/>
          <p14:tracePt t="55233" x="5278438" y="6100763"/>
          <p14:tracePt t="55242" x="5324475" y="6110288"/>
          <p14:tracePt t="55249" x="5351463" y="6127750"/>
          <p14:tracePt t="55256" x="5368925" y="6127750"/>
          <p14:tracePt t="55265" x="5397500" y="6127750"/>
          <p14:tracePt t="55273" x="5451475" y="6127750"/>
          <p14:tracePt t="55280" x="5497513" y="6137275"/>
          <p14:tracePt t="55289" x="5524500" y="6137275"/>
          <p14:tracePt t="55297" x="5551488" y="6137275"/>
          <p14:tracePt t="55305" x="5580063" y="6137275"/>
          <p14:tracePt t="55314" x="5588000" y="6137275"/>
          <p14:tracePt t="55321" x="5607050" y="6137275"/>
          <p14:tracePt t="55329" x="5616575" y="6137275"/>
          <p14:tracePt t="55345" x="5624513" y="6137275"/>
          <p14:tracePt t="55368" x="5643563" y="6137275"/>
          <p14:tracePt t="55377" x="5661025" y="6137275"/>
          <p14:tracePt t="55393" x="5670550" y="6137275"/>
          <p14:tracePt t="55412" x="5680075" y="6127750"/>
          <p14:tracePt t="55426" x="5697538" y="6127750"/>
          <p14:tracePt t="55434" x="5707063" y="6127750"/>
          <p14:tracePt t="55745" x="5780088" y="6119813"/>
          <p14:tracePt t="55753" x="5943600" y="6073775"/>
          <p14:tracePt t="55763" x="6126163" y="6037263"/>
          <p14:tracePt t="55770" x="6318250" y="5991225"/>
          <p14:tracePt t="55779" x="6527800" y="5927725"/>
          <p14:tracePt t="55786" x="6681788" y="5881688"/>
          <p14:tracePt t="55795" x="6864350" y="5818188"/>
          <p14:tracePt t="55804" x="7037388" y="5772150"/>
          <p14:tracePt t="55813" x="7202488" y="5727700"/>
          <p14:tracePt t="55819" x="7392988" y="5662613"/>
          <p14:tracePt t="55826" x="7558088" y="5589588"/>
          <p14:tracePt t="55834" x="7758113" y="5508625"/>
          <p14:tracePt t="55844" x="7921625" y="5445125"/>
          <p14:tracePt t="55849" x="8096250" y="5372100"/>
          <p14:tracePt t="55857" x="8240713" y="5307013"/>
          <p14:tracePt t="55865" x="8378825" y="5233988"/>
          <p14:tracePt t="55872" x="8496300" y="5170488"/>
          <p14:tracePt t="55882" x="8624888" y="5097463"/>
          <p14:tracePt t="55888" x="8778875" y="5006975"/>
        </p14:tracePtLst>
      </p14:laserTraceLst>
    </p:ext>
  </p:extLs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Oval 2"/>
          <p:cNvSpPr>
            <a:spLocks noChangeArrowheads="1"/>
          </p:cNvSpPr>
          <p:nvPr/>
        </p:nvSpPr>
        <p:spPr bwMode="auto">
          <a:xfrm>
            <a:off x="473075" y="5634038"/>
            <a:ext cx="319088" cy="403225"/>
          </a:xfrm>
          <a:prstGeom prst="ellipse">
            <a:avLst/>
          </a:prstGeom>
          <a:solidFill>
            <a:srgbClr val="99FF66"/>
          </a:solidFill>
          <a:ln w="9525">
            <a:solidFill>
              <a:srgbClr val="99FF6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buClr>
                <a:schemeClr val="accent1"/>
              </a:buClr>
              <a:buSzPct val="80000"/>
              <a:buFont typeface="Wingdings" panose="05000000000000000000" pitchFamily="2" charset="2"/>
              <a:buNone/>
            </a:pPr>
            <a:r>
              <a:rPr lang="en-US" altLang="ja-JP" sz="3600">
                <a:latin typeface="Times New Roman" panose="02020603050405020304" pitchFamily="18" charset="0"/>
              </a:rPr>
              <a:t>7</a:t>
            </a:r>
          </a:p>
        </p:txBody>
      </p:sp>
      <p:sp>
        <p:nvSpPr>
          <p:cNvPr id="39939" name="Oval 3"/>
          <p:cNvSpPr>
            <a:spLocks noChangeArrowheads="1"/>
          </p:cNvSpPr>
          <p:nvPr/>
        </p:nvSpPr>
        <p:spPr bwMode="auto">
          <a:xfrm>
            <a:off x="1022350" y="3963988"/>
            <a:ext cx="319088" cy="403225"/>
          </a:xfrm>
          <a:prstGeom prst="ellipse">
            <a:avLst/>
          </a:prstGeom>
          <a:solidFill>
            <a:srgbClr val="99FF66"/>
          </a:solidFill>
          <a:ln w="9525">
            <a:solidFill>
              <a:srgbClr val="99FF6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buClr>
                <a:schemeClr val="accent1"/>
              </a:buClr>
              <a:buSzPct val="80000"/>
              <a:buFont typeface="Wingdings" panose="05000000000000000000" pitchFamily="2" charset="2"/>
              <a:buNone/>
            </a:pPr>
            <a:r>
              <a:rPr lang="en-US" altLang="ja-JP" sz="3600">
                <a:latin typeface="Times New Roman" panose="02020603050405020304" pitchFamily="18" charset="0"/>
              </a:rPr>
              <a:t>1</a:t>
            </a:r>
          </a:p>
        </p:txBody>
      </p:sp>
      <p:sp>
        <p:nvSpPr>
          <p:cNvPr id="39940" name="Oval 4"/>
          <p:cNvSpPr>
            <a:spLocks noChangeArrowheads="1"/>
          </p:cNvSpPr>
          <p:nvPr/>
        </p:nvSpPr>
        <p:spPr bwMode="auto">
          <a:xfrm>
            <a:off x="2576513" y="3905250"/>
            <a:ext cx="320675" cy="403225"/>
          </a:xfrm>
          <a:prstGeom prst="ellipse">
            <a:avLst/>
          </a:prstGeom>
          <a:solidFill>
            <a:srgbClr val="99FF66"/>
          </a:solidFill>
          <a:ln w="9525">
            <a:solidFill>
              <a:srgbClr val="99FF6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buClr>
                <a:schemeClr val="accent1"/>
              </a:buClr>
              <a:buSzPct val="80000"/>
              <a:buFont typeface="Wingdings" panose="05000000000000000000" pitchFamily="2" charset="2"/>
              <a:buNone/>
            </a:pPr>
            <a:r>
              <a:rPr lang="en-US" altLang="ja-JP" sz="3600">
                <a:latin typeface="Times New Roman" panose="02020603050405020304" pitchFamily="18" charset="0"/>
              </a:rPr>
              <a:t>2</a:t>
            </a:r>
          </a:p>
        </p:txBody>
      </p:sp>
      <p:grpSp>
        <p:nvGrpSpPr>
          <p:cNvPr id="39941" name="Group 5"/>
          <p:cNvGrpSpPr>
            <a:grpSpLocks/>
          </p:cNvGrpSpPr>
          <p:nvPr/>
        </p:nvGrpSpPr>
        <p:grpSpPr bwMode="auto">
          <a:xfrm>
            <a:off x="4495800" y="4511675"/>
            <a:ext cx="2947988" cy="1965325"/>
            <a:chOff x="3552" y="3216"/>
            <a:chExt cx="1440" cy="960"/>
          </a:xfrm>
        </p:grpSpPr>
        <p:sp>
          <p:nvSpPr>
            <p:cNvPr id="39942" name="Line 6"/>
            <p:cNvSpPr>
              <a:spLocks noChangeShapeType="1"/>
            </p:cNvSpPr>
            <p:nvPr/>
          </p:nvSpPr>
          <p:spPr bwMode="auto">
            <a:xfrm flipV="1">
              <a:off x="3552" y="3744"/>
              <a:ext cx="912" cy="384"/>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9943" name="Line 7"/>
            <p:cNvSpPr>
              <a:spLocks noChangeShapeType="1"/>
            </p:cNvSpPr>
            <p:nvPr/>
          </p:nvSpPr>
          <p:spPr bwMode="auto">
            <a:xfrm flipV="1">
              <a:off x="4080" y="3216"/>
              <a:ext cx="912" cy="384"/>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9944" name="Line 8"/>
            <p:cNvSpPr>
              <a:spLocks noChangeShapeType="1"/>
            </p:cNvSpPr>
            <p:nvPr/>
          </p:nvSpPr>
          <p:spPr bwMode="auto">
            <a:xfrm flipV="1">
              <a:off x="3600" y="3744"/>
              <a:ext cx="1392" cy="432"/>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sp>
        <p:nvSpPr>
          <p:cNvPr id="39945" name="Rectangle 9"/>
          <p:cNvSpPr>
            <a:spLocks noGrp="1" noChangeArrowheads="1"/>
          </p:cNvSpPr>
          <p:nvPr>
            <p:ph type="title"/>
          </p:nvPr>
        </p:nvSpPr>
        <p:spPr>
          <a:xfrm>
            <a:off x="539750" y="260350"/>
            <a:ext cx="8375650" cy="608013"/>
          </a:xfrm>
        </p:spPr>
        <p:txBody>
          <a:bodyPr/>
          <a:lstStyle/>
          <a:p>
            <a:r>
              <a:rPr lang="en-US" altLang="ja-JP"/>
              <a:t>Building an up*/down* directed graph</a:t>
            </a:r>
          </a:p>
        </p:txBody>
      </p:sp>
      <p:sp>
        <p:nvSpPr>
          <p:cNvPr id="39946" name="Line 10"/>
          <p:cNvSpPr>
            <a:spLocks noChangeShapeType="1"/>
          </p:cNvSpPr>
          <p:nvPr/>
        </p:nvSpPr>
        <p:spPr bwMode="auto">
          <a:xfrm>
            <a:off x="3810000" y="4343400"/>
            <a:ext cx="0"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39947" name="Oval 11"/>
          <p:cNvSpPr>
            <a:spLocks noChangeArrowheads="1"/>
          </p:cNvSpPr>
          <p:nvPr/>
        </p:nvSpPr>
        <p:spPr bwMode="auto">
          <a:xfrm>
            <a:off x="1844675" y="3444875"/>
            <a:ext cx="320675" cy="403225"/>
          </a:xfrm>
          <a:prstGeom prst="ellipse">
            <a:avLst/>
          </a:prstGeom>
          <a:solidFill>
            <a:srgbClr val="99FF66"/>
          </a:solidFill>
          <a:ln w="9525">
            <a:solidFill>
              <a:schemeClr val="hlink"/>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buClr>
                <a:schemeClr val="accent1"/>
              </a:buClr>
              <a:buSzPct val="80000"/>
              <a:buFont typeface="Wingdings" panose="05000000000000000000" pitchFamily="2" charset="2"/>
              <a:buNone/>
            </a:pPr>
            <a:r>
              <a:rPr lang="en-US" altLang="ja-JP" sz="3600">
                <a:latin typeface="Times New Roman" panose="02020603050405020304" pitchFamily="18" charset="0"/>
              </a:rPr>
              <a:t>4</a:t>
            </a:r>
          </a:p>
        </p:txBody>
      </p:sp>
      <p:sp>
        <p:nvSpPr>
          <p:cNvPr id="39948" name="Oval 12"/>
          <p:cNvSpPr>
            <a:spLocks noChangeArrowheads="1"/>
          </p:cNvSpPr>
          <p:nvPr/>
        </p:nvSpPr>
        <p:spPr bwMode="auto">
          <a:xfrm>
            <a:off x="1844675" y="4540250"/>
            <a:ext cx="320675" cy="403225"/>
          </a:xfrm>
          <a:prstGeom prst="ellipse">
            <a:avLst/>
          </a:prstGeom>
          <a:solidFill>
            <a:srgbClr val="99FF66"/>
          </a:solidFill>
          <a:ln w="9525">
            <a:solidFill>
              <a:srgbClr val="99FF6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buClr>
                <a:schemeClr val="accent1"/>
              </a:buClr>
              <a:buSzPct val="80000"/>
              <a:buFont typeface="Wingdings" panose="05000000000000000000" pitchFamily="2" charset="2"/>
              <a:buNone/>
            </a:pPr>
            <a:r>
              <a:rPr lang="en-US" altLang="ja-JP" sz="3600">
                <a:latin typeface="Times New Roman" panose="02020603050405020304" pitchFamily="18" charset="0"/>
              </a:rPr>
              <a:t>0</a:t>
            </a:r>
          </a:p>
        </p:txBody>
      </p:sp>
      <p:sp>
        <p:nvSpPr>
          <p:cNvPr id="39949" name="Oval 13"/>
          <p:cNvSpPr>
            <a:spLocks noChangeArrowheads="1"/>
          </p:cNvSpPr>
          <p:nvPr/>
        </p:nvSpPr>
        <p:spPr bwMode="auto">
          <a:xfrm>
            <a:off x="3170238" y="5692775"/>
            <a:ext cx="320675" cy="403225"/>
          </a:xfrm>
          <a:prstGeom prst="ellipse">
            <a:avLst/>
          </a:prstGeom>
          <a:solidFill>
            <a:srgbClr val="99FF66"/>
          </a:solidFill>
          <a:ln w="9525">
            <a:solidFill>
              <a:srgbClr val="99FF6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buClr>
                <a:schemeClr val="accent1"/>
              </a:buClr>
              <a:buSzPct val="80000"/>
              <a:buFont typeface="Wingdings" panose="05000000000000000000" pitchFamily="2" charset="2"/>
              <a:buNone/>
            </a:pPr>
            <a:r>
              <a:rPr lang="en-US" altLang="ja-JP" sz="3600">
                <a:latin typeface="Times New Roman" panose="02020603050405020304" pitchFamily="18" charset="0"/>
              </a:rPr>
              <a:t>8</a:t>
            </a:r>
          </a:p>
        </p:txBody>
      </p:sp>
      <p:sp>
        <p:nvSpPr>
          <p:cNvPr id="39950" name="Line 14"/>
          <p:cNvSpPr>
            <a:spLocks noChangeShapeType="1"/>
          </p:cNvSpPr>
          <p:nvPr/>
        </p:nvSpPr>
        <p:spPr bwMode="auto">
          <a:xfrm flipH="1" flipV="1">
            <a:off x="1296988" y="4251325"/>
            <a:ext cx="547687" cy="403225"/>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39951" name="Line 15"/>
          <p:cNvSpPr>
            <a:spLocks noChangeShapeType="1"/>
          </p:cNvSpPr>
          <p:nvPr/>
        </p:nvSpPr>
        <p:spPr bwMode="auto">
          <a:xfrm flipV="1">
            <a:off x="1296988" y="3732213"/>
            <a:ext cx="593725" cy="346075"/>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39952" name="Line 16"/>
          <p:cNvSpPr>
            <a:spLocks noChangeShapeType="1"/>
          </p:cNvSpPr>
          <p:nvPr/>
        </p:nvSpPr>
        <p:spPr bwMode="auto">
          <a:xfrm>
            <a:off x="2165350" y="3732213"/>
            <a:ext cx="457200" cy="288925"/>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39953" name="Line 17"/>
          <p:cNvSpPr>
            <a:spLocks noChangeShapeType="1"/>
          </p:cNvSpPr>
          <p:nvPr/>
        </p:nvSpPr>
        <p:spPr bwMode="auto">
          <a:xfrm>
            <a:off x="2805113" y="4308475"/>
            <a:ext cx="274637" cy="576263"/>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39954" name="Line 18"/>
          <p:cNvSpPr>
            <a:spLocks noChangeShapeType="1"/>
          </p:cNvSpPr>
          <p:nvPr/>
        </p:nvSpPr>
        <p:spPr bwMode="auto">
          <a:xfrm>
            <a:off x="3125788" y="5230813"/>
            <a:ext cx="182562" cy="461962"/>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39955" name="Line 19"/>
          <p:cNvSpPr>
            <a:spLocks noChangeShapeType="1"/>
          </p:cNvSpPr>
          <p:nvPr/>
        </p:nvSpPr>
        <p:spPr bwMode="auto">
          <a:xfrm flipV="1">
            <a:off x="427038" y="4308475"/>
            <a:ext cx="639762" cy="403225"/>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39956" name="Line 20"/>
          <p:cNvSpPr>
            <a:spLocks noChangeShapeType="1"/>
          </p:cNvSpPr>
          <p:nvPr/>
        </p:nvSpPr>
        <p:spPr bwMode="auto">
          <a:xfrm>
            <a:off x="336550" y="5057775"/>
            <a:ext cx="227013" cy="6350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39957" name="Line 21"/>
          <p:cNvSpPr>
            <a:spLocks noChangeShapeType="1"/>
          </p:cNvSpPr>
          <p:nvPr/>
        </p:nvSpPr>
        <p:spPr bwMode="auto">
          <a:xfrm flipV="1">
            <a:off x="747713" y="5346700"/>
            <a:ext cx="365125" cy="403225"/>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39958" name="Line 22"/>
          <p:cNvSpPr>
            <a:spLocks noChangeShapeType="1"/>
          </p:cNvSpPr>
          <p:nvPr/>
        </p:nvSpPr>
        <p:spPr bwMode="auto">
          <a:xfrm>
            <a:off x="1203325" y="4367213"/>
            <a:ext cx="1588" cy="690562"/>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39959" name="Line 23"/>
          <p:cNvSpPr>
            <a:spLocks noChangeShapeType="1"/>
          </p:cNvSpPr>
          <p:nvPr/>
        </p:nvSpPr>
        <p:spPr bwMode="auto">
          <a:xfrm flipV="1">
            <a:off x="792163" y="5116513"/>
            <a:ext cx="2197100" cy="80645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39960" name="Line 24"/>
          <p:cNvSpPr>
            <a:spLocks noChangeShapeType="1"/>
          </p:cNvSpPr>
          <p:nvPr/>
        </p:nvSpPr>
        <p:spPr bwMode="auto">
          <a:xfrm flipV="1">
            <a:off x="2165350" y="4251325"/>
            <a:ext cx="457200" cy="403225"/>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39961" name="Oval 25"/>
          <p:cNvSpPr>
            <a:spLocks noChangeArrowheads="1"/>
          </p:cNvSpPr>
          <p:nvPr/>
        </p:nvSpPr>
        <p:spPr bwMode="auto">
          <a:xfrm>
            <a:off x="1066800" y="5000625"/>
            <a:ext cx="320675" cy="404813"/>
          </a:xfrm>
          <a:prstGeom prst="ellipse">
            <a:avLst/>
          </a:prstGeom>
          <a:solidFill>
            <a:srgbClr val="99FF66"/>
          </a:solidFill>
          <a:ln w="9525">
            <a:solidFill>
              <a:schemeClr val="hlink"/>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buClr>
                <a:schemeClr val="accent1"/>
              </a:buClr>
              <a:buSzPct val="80000"/>
              <a:buFont typeface="Wingdings" panose="05000000000000000000" pitchFamily="2" charset="2"/>
              <a:buNone/>
            </a:pPr>
            <a:r>
              <a:rPr lang="en-US" altLang="ja-JP" sz="3600">
                <a:latin typeface="Times New Roman" panose="02020603050405020304" pitchFamily="18" charset="0"/>
              </a:rPr>
              <a:t>5</a:t>
            </a:r>
          </a:p>
        </p:txBody>
      </p:sp>
      <p:sp>
        <p:nvSpPr>
          <p:cNvPr id="39962" name="Oval 26"/>
          <p:cNvSpPr>
            <a:spLocks noChangeArrowheads="1"/>
          </p:cNvSpPr>
          <p:nvPr/>
        </p:nvSpPr>
        <p:spPr bwMode="auto">
          <a:xfrm>
            <a:off x="2943225" y="4829175"/>
            <a:ext cx="320675" cy="401638"/>
          </a:xfrm>
          <a:prstGeom prst="ellipse">
            <a:avLst/>
          </a:prstGeom>
          <a:solidFill>
            <a:srgbClr val="99FF66"/>
          </a:solidFill>
          <a:ln w="9525">
            <a:solidFill>
              <a:schemeClr val="hlink"/>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buClr>
                <a:schemeClr val="accent1"/>
              </a:buClr>
              <a:buSzPct val="80000"/>
              <a:buFont typeface="Wingdings" panose="05000000000000000000" pitchFamily="2" charset="2"/>
              <a:buNone/>
            </a:pPr>
            <a:r>
              <a:rPr lang="en-US" altLang="ja-JP" sz="3600">
                <a:latin typeface="Times New Roman" panose="02020603050405020304" pitchFamily="18" charset="0"/>
              </a:rPr>
              <a:t>6</a:t>
            </a:r>
          </a:p>
        </p:txBody>
      </p:sp>
      <p:sp>
        <p:nvSpPr>
          <p:cNvPr id="39963" name="Oval 27"/>
          <p:cNvSpPr>
            <a:spLocks noChangeArrowheads="1"/>
          </p:cNvSpPr>
          <p:nvPr/>
        </p:nvSpPr>
        <p:spPr bwMode="auto">
          <a:xfrm>
            <a:off x="152400" y="4654550"/>
            <a:ext cx="320675" cy="403225"/>
          </a:xfrm>
          <a:prstGeom prst="ellipse">
            <a:avLst/>
          </a:prstGeom>
          <a:solidFill>
            <a:srgbClr val="99FF66"/>
          </a:solidFill>
          <a:ln w="9525">
            <a:solidFill>
              <a:schemeClr val="hlink"/>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buClr>
                <a:schemeClr val="accent1"/>
              </a:buClr>
              <a:buSzPct val="80000"/>
              <a:buFont typeface="Wingdings" panose="05000000000000000000" pitchFamily="2" charset="2"/>
              <a:buNone/>
            </a:pPr>
            <a:r>
              <a:rPr lang="en-US" altLang="ja-JP" sz="3600">
                <a:latin typeface="Times New Roman" panose="02020603050405020304" pitchFamily="18" charset="0"/>
              </a:rPr>
              <a:t>3</a:t>
            </a:r>
          </a:p>
        </p:txBody>
      </p:sp>
      <p:grpSp>
        <p:nvGrpSpPr>
          <p:cNvPr id="39964" name="Group 28"/>
          <p:cNvGrpSpPr>
            <a:grpSpLocks/>
          </p:cNvGrpSpPr>
          <p:nvPr/>
        </p:nvGrpSpPr>
        <p:grpSpPr bwMode="auto">
          <a:xfrm>
            <a:off x="228600" y="1524000"/>
            <a:ext cx="7696200" cy="3116263"/>
            <a:chOff x="144" y="960"/>
            <a:chExt cx="4848" cy="1963"/>
          </a:xfrm>
        </p:grpSpPr>
        <p:sp>
          <p:nvSpPr>
            <p:cNvPr id="39965" name="Text Box 29"/>
            <p:cNvSpPr txBox="1">
              <a:spLocks noChangeArrowheads="1"/>
            </p:cNvSpPr>
            <p:nvPr/>
          </p:nvSpPr>
          <p:spPr bwMode="auto">
            <a:xfrm>
              <a:off x="144" y="960"/>
              <a:ext cx="3014"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Clr>
                  <a:schemeClr val="accent1"/>
                </a:buClr>
                <a:buSzPct val="80000"/>
                <a:buFont typeface="Wingdings" panose="05000000000000000000" pitchFamily="2" charset="2"/>
                <a:buNone/>
              </a:pPr>
              <a:r>
                <a:rPr lang="en-US" altLang="ja-JP" sz="2800">
                  <a:latin typeface="Times New Roman" panose="02020603050405020304" pitchFamily="18" charset="0"/>
                </a:rPr>
                <a:t>2. Add the rest nodes to the tree.</a:t>
              </a:r>
            </a:p>
          </p:txBody>
        </p:sp>
        <p:grpSp>
          <p:nvGrpSpPr>
            <p:cNvPr id="39966" name="Group 30"/>
            <p:cNvGrpSpPr>
              <a:grpSpLocks/>
            </p:cNvGrpSpPr>
            <p:nvPr/>
          </p:nvGrpSpPr>
          <p:grpSpPr bwMode="auto">
            <a:xfrm>
              <a:off x="652" y="2172"/>
              <a:ext cx="4340" cy="751"/>
              <a:chOff x="652" y="2172"/>
              <a:chExt cx="4340" cy="751"/>
            </a:xfrm>
          </p:grpSpPr>
          <p:grpSp>
            <p:nvGrpSpPr>
              <p:cNvPr id="39967" name="Group 31"/>
              <p:cNvGrpSpPr>
                <a:grpSpLocks/>
              </p:cNvGrpSpPr>
              <p:nvPr/>
            </p:nvGrpSpPr>
            <p:grpSpPr bwMode="auto">
              <a:xfrm>
                <a:off x="652" y="2451"/>
                <a:ext cx="1181" cy="472"/>
                <a:chOff x="2160" y="2064"/>
                <a:chExt cx="1968" cy="624"/>
              </a:xfrm>
            </p:grpSpPr>
            <p:sp>
              <p:nvSpPr>
                <p:cNvPr id="39968" name="Line 32"/>
                <p:cNvSpPr>
                  <a:spLocks noChangeShapeType="1"/>
                </p:cNvSpPr>
                <p:nvPr/>
              </p:nvSpPr>
              <p:spPr bwMode="auto">
                <a:xfrm flipH="1" flipV="1">
                  <a:off x="2448" y="2352"/>
                  <a:ext cx="576" cy="336"/>
                </a:xfrm>
                <a:prstGeom prst="line">
                  <a:avLst/>
                </a:prstGeom>
                <a:noFill/>
                <a:ln w="762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39969" name="Line 33"/>
                <p:cNvSpPr>
                  <a:spLocks noChangeShapeType="1"/>
                </p:cNvSpPr>
                <p:nvPr/>
              </p:nvSpPr>
              <p:spPr bwMode="auto">
                <a:xfrm flipV="1">
                  <a:off x="3360" y="2352"/>
                  <a:ext cx="480" cy="336"/>
                </a:xfrm>
                <a:prstGeom prst="line">
                  <a:avLst/>
                </a:prstGeom>
                <a:noFill/>
                <a:ln w="762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39970" name="Oval 34"/>
                <p:cNvSpPr>
                  <a:spLocks noChangeArrowheads="1"/>
                </p:cNvSpPr>
                <p:nvPr/>
              </p:nvSpPr>
              <p:spPr bwMode="auto">
                <a:xfrm>
                  <a:off x="3792" y="2064"/>
                  <a:ext cx="336" cy="336"/>
                </a:xfrm>
                <a:prstGeom prst="ellipse">
                  <a:avLst/>
                </a:prstGeom>
                <a:solidFill>
                  <a:schemeClr val="hlink"/>
                </a:solidFill>
                <a:ln w="9525">
                  <a:solidFill>
                    <a:srgbClr val="99FF6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buClr>
                      <a:schemeClr val="accent1"/>
                    </a:buClr>
                    <a:buSzPct val="80000"/>
                    <a:buFont typeface="Wingdings" panose="05000000000000000000" pitchFamily="2" charset="2"/>
                    <a:buNone/>
                  </a:pPr>
                  <a:r>
                    <a:rPr lang="en-US" altLang="ja-JP" sz="3600">
                      <a:latin typeface="Times New Roman" panose="02020603050405020304" pitchFamily="18" charset="0"/>
                    </a:rPr>
                    <a:t>2</a:t>
                  </a:r>
                </a:p>
              </p:txBody>
            </p:sp>
            <p:sp>
              <p:nvSpPr>
                <p:cNvPr id="39971" name="Oval 35"/>
                <p:cNvSpPr>
                  <a:spLocks noChangeArrowheads="1"/>
                </p:cNvSpPr>
                <p:nvPr/>
              </p:nvSpPr>
              <p:spPr bwMode="auto">
                <a:xfrm>
                  <a:off x="2160" y="2112"/>
                  <a:ext cx="336" cy="336"/>
                </a:xfrm>
                <a:prstGeom prst="ellipse">
                  <a:avLst/>
                </a:prstGeom>
                <a:solidFill>
                  <a:schemeClr val="hlink"/>
                </a:solidFill>
                <a:ln w="9525">
                  <a:solidFill>
                    <a:srgbClr val="99FF6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buClr>
                      <a:schemeClr val="accent1"/>
                    </a:buClr>
                    <a:buSzPct val="80000"/>
                    <a:buFont typeface="Wingdings" panose="05000000000000000000" pitchFamily="2" charset="2"/>
                    <a:buNone/>
                  </a:pPr>
                  <a:r>
                    <a:rPr lang="en-US" altLang="ja-JP" sz="3600">
                      <a:latin typeface="Times New Roman" panose="02020603050405020304" pitchFamily="18" charset="0"/>
                    </a:rPr>
                    <a:t>1</a:t>
                  </a:r>
                </a:p>
              </p:txBody>
            </p:sp>
          </p:grpSp>
          <p:sp>
            <p:nvSpPr>
              <p:cNvPr id="39972" name="Oval 36"/>
              <p:cNvSpPr>
                <a:spLocks noChangeArrowheads="1"/>
              </p:cNvSpPr>
              <p:nvPr/>
            </p:nvSpPr>
            <p:spPr bwMode="auto">
              <a:xfrm>
                <a:off x="3336" y="2564"/>
                <a:ext cx="305" cy="341"/>
              </a:xfrm>
              <a:prstGeom prst="ellipse">
                <a:avLst/>
              </a:prstGeom>
              <a:solidFill>
                <a:schemeClr val="hlink"/>
              </a:solidFill>
              <a:ln w="9525">
                <a:solidFill>
                  <a:srgbClr val="99FF6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buClr>
                    <a:schemeClr val="accent1"/>
                  </a:buClr>
                  <a:buSzPct val="80000"/>
                  <a:buFont typeface="Wingdings" panose="05000000000000000000" pitchFamily="2" charset="2"/>
                  <a:buNone/>
                </a:pPr>
                <a:r>
                  <a:rPr lang="en-US" altLang="ja-JP" sz="3600">
                    <a:latin typeface="Times New Roman" panose="02020603050405020304" pitchFamily="18" charset="0"/>
                  </a:rPr>
                  <a:t>1</a:t>
                </a:r>
              </a:p>
            </p:txBody>
          </p:sp>
          <p:sp>
            <p:nvSpPr>
              <p:cNvPr id="39973" name="Oval 37"/>
              <p:cNvSpPr>
                <a:spLocks noChangeArrowheads="1"/>
              </p:cNvSpPr>
              <p:nvPr/>
            </p:nvSpPr>
            <p:spPr bwMode="auto">
              <a:xfrm>
                <a:off x="4687" y="2564"/>
                <a:ext cx="305" cy="341"/>
              </a:xfrm>
              <a:prstGeom prst="ellipse">
                <a:avLst/>
              </a:prstGeom>
              <a:solidFill>
                <a:schemeClr val="hlink"/>
              </a:solidFill>
              <a:ln w="9525">
                <a:solidFill>
                  <a:srgbClr val="99FF6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buClr>
                    <a:schemeClr val="accent1"/>
                  </a:buClr>
                  <a:buSzPct val="80000"/>
                  <a:buFont typeface="Wingdings" panose="05000000000000000000" pitchFamily="2" charset="2"/>
                  <a:buNone/>
                </a:pPr>
                <a:r>
                  <a:rPr lang="en-US" altLang="ja-JP" sz="3600">
                    <a:latin typeface="Times New Roman" panose="02020603050405020304" pitchFamily="18" charset="0"/>
                  </a:rPr>
                  <a:t>2</a:t>
                </a:r>
              </a:p>
            </p:txBody>
          </p:sp>
          <p:sp>
            <p:nvSpPr>
              <p:cNvPr id="39974" name="Line 38"/>
              <p:cNvSpPr>
                <a:spLocks noChangeShapeType="1"/>
              </p:cNvSpPr>
              <p:nvPr/>
            </p:nvSpPr>
            <p:spPr bwMode="auto">
              <a:xfrm flipV="1">
                <a:off x="3597" y="2172"/>
                <a:ext cx="438" cy="440"/>
              </a:xfrm>
              <a:prstGeom prst="line">
                <a:avLst/>
              </a:prstGeom>
              <a:noFill/>
              <a:ln w="571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39975" name="Line 39"/>
              <p:cNvSpPr>
                <a:spLocks noChangeShapeType="1"/>
              </p:cNvSpPr>
              <p:nvPr/>
            </p:nvSpPr>
            <p:spPr bwMode="auto">
              <a:xfrm flipH="1" flipV="1">
                <a:off x="4339" y="2172"/>
                <a:ext cx="392" cy="490"/>
              </a:xfrm>
              <a:prstGeom prst="line">
                <a:avLst/>
              </a:prstGeom>
              <a:noFill/>
              <a:ln w="571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grpSp>
        <p:nvGrpSpPr>
          <p:cNvPr id="39976" name="Group 40"/>
          <p:cNvGrpSpPr>
            <a:grpSpLocks/>
          </p:cNvGrpSpPr>
          <p:nvPr/>
        </p:nvGrpSpPr>
        <p:grpSpPr bwMode="auto">
          <a:xfrm>
            <a:off x="166688" y="3429000"/>
            <a:ext cx="7758112" cy="2268538"/>
            <a:chOff x="105" y="2160"/>
            <a:chExt cx="4887" cy="1429"/>
          </a:xfrm>
        </p:grpSpPr>
        <p:grpSp>
          <p:nvGrpSpPr>
            <p:cNvPr id="39977" name="Group 41"/>
            <p:cNvGrpSpPr>
              <a:grpSpLocks/>
            </p:cNvGrpSpPr>
            <p:nvPr/>
          </p:nvGrpSpPr>
          <p:grpSpPr bwMode="auto">
            <a:xfrm>
              <a:off x="105" y="2160"/>
              <a:ext cx="1959" cy="1235"/>
              <a:chOff x="203" y="1920"/>
              <a:chExt cx="2494" cy="1517"/>
            </a:xfrm>
          </p:grpSpPr>
          <p:sp>
            <p:nvSpPr>
              <p:cNvPr id="39978" name="Line 42"/>
              <p:cNvSpPr>
                <a:spLocks noChangeShapeType="1"/>
              </p:cNvSpPr>
              <p:nvPr/>
            </p:nvSpPr>
            <p:spPr bwMode="auto">
              <a:xfrm flipV="1">
                <a:off x="1120" y="2143"/>
                <a:ext cx="477" cy="268"/>
              </a:xfrm>
              <a:prstGeom prst="line">
                <a:avLst/>
              </a:prstGeom>
              <a:noFill/>
              <a:ln w="762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39979" name="Line 43"/>
              <p:cNvSpPr>
                <a:spLocks noChangeShapeType="1"/>
              </p:cNvSpPr>
              <p:nvPr/>
            </p:nvSpPr>
            <p:spPr bwMode="auto">
              <a:xfrm>
                <a:off x="2330" y="2589"/>
                <a:ext cx="220" cy="446"/>
              </a:xfrm>
              <a:prstGeom prst="line">
                <a:avLst/>
              </a:prstGeom>
              <a:noFill/>
              <a:ln w="762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39980" name="Line 44"/>
              <p:cNvSpPr>
                <a:spLocks noChangeShapeType="1"/>
              </p:cNvSpPr>
              <p:nvPr/>
            </p:nvSpPr>
            <p:spPr bwMode="auto">
              <a:xfrm flipV="1">
                <a:off x="423" y="2589"/>
                <a:ext cx="514" cy="313"/>
              </a:xfrm>
              <a:prstGeom prst="line">
                <a:avLst/>
              </a:prstGeom>
              <a:noFill/>
              <a:ln w="762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39981" name="Line 45"/>
              <p:cNvSpPr>
                <a:spLocks noChangeShapeType="1"/>
              </p:cNvSpPr>
              <p:nvPr/>
            </p:nvSpPr>
            <p:spPr bwMode="auto">
              <a:xfrm>
                <a:off x="1047" y="2634"/>
                <a:ext cx="0" cy="535"/>
              </a:xfrm>
              <a:prstGeom prst="line">
                <a:avLst/>
              </a:prstGeom>
              <a:noFill/>
              <a:ln w="762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39982" name="Oval 46"/>
              <p:cNvSpPr>
                <a:spLocks noChangeArrowheads="1"/>
              </p:cNvSpPr>
              <p:nvPr/>
            </p:nvSpPr>
            <p:spPr bwMode="auto">
              <a:xfrm>
                <a:off x="937" y="3125"/>
                <a:ext cx="256" cy="312"/>
              </a:xfrm>
              <a:prstGeom prst="ellipse">
                <a:avLst/>
              </a:prstGeom>
              <a:solidFill>
                <a:schemeClr val="hlink"/>
              </a:solidFill>
              <a:ln w="9525">
                <a:solidFill>
                  <a:schemeClr val="hlink"/>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buClr>
                    <a:schemeClr val="accent1"/>
                  </a:buClr>
                  <a:buSzPct val="80000"/>
                  <a:buFont typeface="Wingdings" panose="05000000000000000000" pitchFamily="2" charset="2"/>
                  <a:buNone/>
                </a:pPr>
                <a:r>
                  <a:rPr lang="en-US" altLang="ja-JP" sz="3600">
                    <a:latin typeface="Times New Roman" panose="02020603050405020304" pitchFamily="18" charset="0"/>
                  </a:rPr>
                  <a:t>5</a:t>
                </a:r>
              </a:p>
            </p:txBody>
          </p:sp>
          <p:sp>
            <p:nvSpPr>
              <p:cNvPr id="39983" name="Oval 47"/>
              <p:cNvSpPr>
                <a:spLocks noChangeArrowheads="1"/>
              </p:cNvSpPr>
              <p:nvPr/>
            </p:nvSpPr>
            <p:spPr bwMode="auto">
              <a:xfrm>
                <a:off x="1560" y="1920"/>
                <a:ext cx="257" cy="312"/>
              </a:xfrm>
              <a:prstGeom prst="ellipse">
                <a:avLst/>
              </a:prstGeom>
              <a:solidFill>
                <a:schemeClr val="hlink"/>
              </a:solidFill>
              <a:ln w="9525">
                <a:solidFill>
                  <a:schemeClr val="hlink"/>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buClr>
                    <a:schemeClr val="accent1"/>
                  </a:buClr>
                  <a:buSzPct val="80000"/>
                  <a:buFont typeface="Wingdings" panose="05000000000000000000" pitchFamily="2" charset="2"/>
                  <a:buNone/>
                </a:pPr>
                <a:r>
                  <a:rPr lang="en-US" altLang="ja-JP" sz="3600">
                    <a:latin typeface="Times New Roman" panose="02020603050405020304" pitchFamily="18" charset="0"/>
                  </a:rPr>
                  <a:t>4</a:t>
                </a:r>
              </a:p>
            </p:txBody>
          </p:sp>
          <p:sp>
            <p:nvSpPr>
              <p:cNvPr id="39984" name="Oval 48"/>
              <p:cNvSpPr>
                <a:spLocks noChangeArrowheads="1"/>
              </p:cNvSpPr>
              <p:nvPr/>
            </p:nvSpPr>
            <p:spPr bwMode="auto">
              <a:xfrm>
                <a:off x="2440" y="2991"/>
                <a:ext cx="257" cy="312"/>
              </a:xfrm>
              <a:prstGeom prst="ellipse">
                <a:avLst/>
              </a:prstGeom>
              <a:solidFill>
                <a:schemeClr val="hlink"/>
              </a:solidFill>
              <a:ln w="9525">
                <a:solidFill>
                  <a:schemeClr val="hlink"/>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buClr>
                    <a:schemeClr val="accent1"/>
                  </a:buClr>
                  <a:buSzPct val="80000"/>
                  <a:buFont typeface="Wingdings" panose="05000000000000000000" pitchFamily="2" charset="2"/>
                  <a:buNone/>
                </a:pPr>
                <a:r>
                  <a:rPr lang="en-US" altLang="ja-JP" sz="3600">
                    <a:latin typeface="Times New Roman" panose="02020603050405020304" pitchFamily="18" charset="0"/>
                  </a:rPr>
                  <a:t>6</a:t>
                </a:r>
              </a:p>
            </p:txBody>
          </p:sp>
          <p:sp>
            <p:nvSpPr>
              <p:cNvPr id="39985" name="Oval 49"/>
              <p:cNvSpPr>
                <a:spLocks noChangeArrowheads="1"/>
              </p:cNvSpPr>
              <p:nvPr/>
            </p:nvSpPr>
            <p:spPr bwMode="auto">
              <a:xfrm>
                <a:off x="203" y="2857"/>
                <a:ext cx="257" cy="312"/>
              </a:xfrm>
              <a:prstGeom prst="ellipse">
                <a:avLst/>
              </a:prstGeom>
              <a:solidFill>
                <a:schemeClr val="hlink"/>
              </a:solidFill>
              <a:ln w="9525">
                <a:solidFill>
                  <a:schemeClr val="hlink"/>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buClr>
                    <a:schemeClr val="accent1"/>
                  </a:buClr>
                  <a:buSzPct val="80000"/>
                  <a:buFont typeface="Wingdings" panose="05000000000000000000" pitchFamily="2" charset="2"/>
                  <a:buNone/>
                </a:pPr>
                <a:r>
                  <a:rPr lang="en-US" altLang="ja-JP" sz="3600">
                    <a:latin typeface="Times New Roman" panose="02020603050405020304" pitchFamily="18" charset="0"/>
                  </a:rPr>
                  <a:t>3</a:t>
                </a:r>
              </a:p>
            </p:txBody>
          </p:sp>
        </p:grpSp>
        <p:sp>
          <p:nvSpPr>
            <p:cNvPr id="39986" name="Oval 50"/>
            <p:cNvSpPr>
              <a:spLocks noChangeArrowheads="1"/>
            </p:cNvSpPr>
            <p:nvPr/>
          </p:nvSpPr>
          <p:spPr bwMode="auto">
            <a:xfrm>
              <a:off x="2640" y="3247"/>
              <a:ext cx="305" cy="342"/>
            </a:xfrm>
            <a:prstGeom prst="ellipse">
              <a:avLst/>
            </a:prstGeom>
            <a:solidFill>
              <a:schemeClr val="hlink"/>
            </a:solidFill>
            <a:ln w="9525">
              <a:solidFill>
                <a:srgbClr val="99FF6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buClr>
                  <a:schemeClr val="accent1"/>
                </a:buClr>
                <a:buSzPct val="80000"/>
                <a:buFont typeface="Wingdings" panose="05000000000000000000" pitchFamily="2" charset="2"/>
                <a:buNone/>
              </a:pPr>
              <a:r>
                <a:rPr lang="en-US" altLang="ja-JP" sz="3600">
                  <a:latin typeface="Times New Roman" panose="02020603050405020304" pitchFamily="18" charset="0"/>
                </a:rPr>
                <a:t>3</a:t>
              </a:r>
            </a:p>
          </p:txBody>
        </p:sp>
        <p:sp>
          <p:nvSpPr>
            <p:cNvPr id="39987" name="Oval 51"/>
            <p:cNvSpPr>
              <a:spLocks noChangeArrowheads="1"/>
            </p:cNvSpPr>
            <p:nvPr/>
          </p:nvSpPr>
          <p:spPr bwMode="auto">
            <a:xfrm>
              <a:off x="3336" y="3247"/>
              <a:ext cx="305" cy="342"/>
            </a:xfrm>
            <a:prstGeom prst="ellipse">
              <a:avLst/>
            </a:prstGeom>
            <a:solidFill>
              <a:schemeClr val="hlink"/>
            </a:solidFill>
            <a:ln w="9525">
              <a:solidFill>
                <a:srgbClr val="99FF6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buClr>
                  <a:schemeClr val="accent1"/>
                </a:buClr>
                <a:buSzPct val="80000"/>
                <a:buFont typeface="Wingdings" panose="05000000000000000000" pitchFamily="2" charset="2"/>
                <a:buNone/>
              </a:pPr>
              <a:r>
                <a:rPr lang="en-US" altLang="ja-JP" sz="3600">
                  <a:latin typeface="Times New Roman" panose="02020603050405020304" pitchFamily="18" charset="0"/>
                </a:rPr>
                <a:t>4</a:t>
              </a:r>
            </a:p>
          </p:txBody>
        </p:sp>
        <p:sp>
          <p:nvSpPr>
            <p:cNvPr id="39988" name="Oval 52"/>
            <p:cNvSpPr>
              <a:spLocks noChangeArrowheads="1"/>
            </p:cNvSpPr>
            <p:nvPr/>
          </p:nvSpPr>
          <p:spPr bwMode="auto">
            <a:xfrm>
              <a:off x="3947" y="3247"/>
              <a:ext cx="305" cy="342"/>
            </a:xfrm>
            <a:prstGeom prst="ellipse">
              <a:avLst/>
            </a:prstGeom>
            <a:solidFill>
              <a:schemeClr val="hlink"/>
            </a:solidFill>
            <a:ln w="9525">
              <a:solidFill>
                <a:srgbClr val="99FF6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buClr>
                  <a:schemeClr val="accent1"/>
                </a:buClr>
                <a:buSzPct val="80000"/>
                <a:buFont typeface="Wingdings" panose="05000000000000000000" pitchFamily="2" charset="2"/>
                <a:buNone/>
              </a:pPr>
              <a:r>
                <a:rPr lang="en-US" altLang="ja-JP" sz="3600">
                  <a:latin typeface="Times New Roman" panose="02020603050405020304" pitchFamily="18" charset="0"/>
                </a:rPr>
                <a:t>5</a:t>
              </a:r>
            </a:p>
          </p:txBody>
        </p:sp>
        <p:sp>
          <p:nvSpPr>
            <p:cNvPr id="39989" name="Oval 53"/>
            <p:cNvSpPr>
              <a:spLocks noChangeArrowheads="1"/>
            </p:cNvSpPr>
            <p:nvPr/>
          </p:nvSpPr>
          <p:spPr bwMode="auto">
            <a:xfrm>
              <a:off x="4687" y="3247"/>
              <a:ext cx="305" cy="342"/>
            </a:xfrm>
            <a:prstGeom prst="ellipse">
              <a:avLst/>
            </a:prstGeom>
            <a:solidFill>
              <a:schemeClr val="hlink"/>
            </a:solidFill>
            <a:ln w="9525">
              <a:solidFill>
                <a:srgbClr val="99FF6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buClr>
                  <a:schemeClr val="accent1"/>
                </a:buClr>
                <a:buSzPct val="80000"/>
                <a:buFont typeface="Wingdings" panose="05000000000000000000" pitchFamily="2" charset="2"/>
                <a:buNone/>
              </a:pPr>
              <a:r>
                <a:rPr lang="en-US" altLang="ja-JP" sz="3600">
                  <a:latin typeface="Times New Roman" panose="02020603050405020304" pitchFamily="18" charset="0"/>
                </a:rPr>
                <a:t>6</a:t>
              </a:r>
            </a:p>
          </p:txBody>
        </p:sp>
        <p:sp>
          <p:nvSpPr>
            <p:cNvPr id="39990" name="Line 54"/>
            <p:cNvSpPr>
              <a:spLocks noChangeShapeType="1"/>
            </p:cNvSpPr>
            <p:nvPr/>
          </p:nvSpPr>
          <p:spPr bwMode="auto">
            <a:xfrm flipV="1">
              <a:off x="2858" y="2857"/>
              <a:ext cx="522" cy="440"/>
            </a:xfrm>
            <a:prstGeom prst="line">
              <a:avLst/>
            </a:prstGeom>
            <a:noFill/>
            <a:ln w="571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39991" name="Line 55"/>
            <p:cNvSpPr>
              <a:spLocks noChangeShapeType="1"/>
            </p:cNvSpPr>
            <p:nvPr/>
          </p:nvSpPr>
          <p:spPr bwMode="auto">
            <a:xfrm flipV="1">
              <a:off x="3510" y="2905"/>
              <a:ext cx="0" cy="342"/>
            </a:xfrm>
            <a:prstGeom prst="line">
              <a:avLst/>
            </a:prstGeom>
            <a:noFill/>
            <a:ln w="571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39992" name="Line 56"/>
            <p:cNvSpPr>
              <a:spLocks noChangeShapeType="1"/>
            </p:cNvSpPr>
            <p:nvPr/>
          </p:nvSpPr>
          <p:spPr bwMode="auto">
            <a:xfrm flipH="1" flipV="1">
              <a:off x="3597" y="2857"/>
              <a:ext cx="438" cy="440"/>
            </a:xfrm>
            <a:prstGeom prst="line">
              <a:avLst/>
            </a:prstGeom>
            <a:noFill/>
            <a:ln w="571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39993" name="Line 57"/>
            <p:cNvSpPr>
              <a:spLocks noChangeShapeType="1"/>
            </p:cNvSpPr>
            <p:nvPr/>
          </p:nvSpPr>
          <p:spPr bwMode="auto">
            <a:xfrm flipV="1">
              <a:off x="4861" y="2905"/>
              <a:ext cx="0" cy="342"/>
            </a:xfrm>
            <a:prstGeom prst="line">
              <a:avLst/>
            </a:prstGeom>
            <a:noFill/>
            <a:ln w="571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39994" name="Group 58"/>
          <p:cNvGrpSpPr>
            <a:grpSpLocks/>
          </p:cNvGrpSpPr>
          <p:nvPr/>
        </p:nvGrpSpPr>
        <p:grpSpPr bwMode="auto">
          <a:xfrm>
            <a:off x="349250" y="5043488"/>
            <a:ext cx="7575550" cy="1662112"/>
            <a:chOff x="220" y="3177"/>
            <a:chExt cx="4772" cy="1047"/>
          </a:xfrm>
        </p:grpSpPr>
        <p:grpSp>
          <p:nvGrpSpPr>
            <p:cNvPr id="39995" name="Group 59"/>
            <p:cNvGrpSpPr>
              <a:grpSpLocks/>
            </p:cNvGrpSpPr>
            <p:nvPr/>
          </p:nvGrpSpPr>
          <p:grpSpPr bwMode="auto">
            <a:xfrm>
              <a:off x="220" y="3177"/>
              <a:ext cx="1988" cy="653"/>
              <a:chOff x="1440" y="3024"/>
              <a:chExt cx="3312" cy="864"/>
            </a:xfrm>
          </p:grpSpPr>
          <p:sp>
            <p:nvSpPr>
              <p:cNvPr id="39996" name="Line 60"/>
              <p:cNvSpPr>
                <a:spLocks noChangeShapeType="1"/>
              </p:cNvSpPr>
              <p:nvPr/>
            </p:nvSpPr>
            <p:spPr bwMode="auto">
              <a:xfrm>
                <a:off x="4368" y="3168"/>
                <a:ext cx="192" cy="384"/>
              </a:xfrm>
              <a:prstGeom prst="line">
                <a:avLst/>
              </a:prstGeom>
              <a:noFill/>
              <a:ln w="762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39997" name="Line 61"/>
              <p:cNvSpPr>
                <a:spLocks noChangeShapeType="1"/>
              </p:cNvSpPr>
              <p:nvPr/>
            </p:nvSpPr>
            <p:spPr bwMode="auto">
              <a:xfrm>
                <a:off x="1440" y="3024"/>
                <a:ext cx="240" cy="528"/>
              </a:xfrm>
              <a:prstGeom prst="line">
                <a:avLst/>
              </a:prstGeom>
              <a:noFill/>
              <a:ln w="762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39998" name="Oval 62"/>
              <p:cNvSpPr>
                <a:spLocks noChangeArrowheads="1"/>
              </p:cNvSpPr>
              <p:nvPr/>
            </p:nvSpPr>
            <p:spPr bwMode="auto">
              <a:xfrm>
                <a:off x="4416" y="3552"/>
                <a:ext cx="336" cy="336"/>
              </a:xfrm>
              <a:prstGeom prst="ellipse">
                <a:avLst/>
              </a:prstGeom>
              <a:solidFill>
                <a:schemeClr val="hlink"/>
              </a:solidFill>
              <a:ln w="9525">
                <a:solidFill>
                  <a:srgbClr val="99FF6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buClr>
                    <a:schemeClr val="accent1"/>
                  </a:buClr>
                  <a:buSzPct val="80000"/>
                  <a:buFont typeface="Wingdings" panose="05000000000000000000" pitchFamily="2" charset="2"/>
                  <a:buNone/>
                </a:pPr>
                <a:r>
                  <a:rPr lang="en-US" altLang="ja-JP" sz="3600">
                    <a:latin typeface="Times New Roman" panose="02020603050405020304" pitchFamily="18" charset="0"/>
                  </a:rPr>
                  <a:t>8</a:t>
                </a:r>
              </a:p>
            </p:txBody>
          </p:sp>
          <p:sp>
            <p:nvSpPr>
              <p:cNvPr id="39999" name="Oval 63"/>
              <p:cNvSpPr>
                <a:spLocks noChangeArrowheads="1"/>
              </p:cNvSpPr>
              <p:nvPr/>
            </p:nvSpPr>
            <p:spPr bwMode="auto">
              <a:xfrm>
                <a:off x="1584" y="3504"/>
                <a:ext cx="336" cy="336"/>
              </a:xfrm>
              <a:prstGeom prst="ellipse">
                <a:avLst/>
              </a:prstGeom>
              <a:solidFill>
                <a:schemeClr val="hlink"/>
              </a:solidFill>
              <a:ln w="9525">
                <a:solidFill>
                  <a:srgbClr val="99FF6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buClr>
                    <a:schemeClr val="accent1"/>
                  </a:buClr>
                  <a:buSzPct val="80000"/>
                  <a:buFont typeface="Wingdings" panose="05000000000000000000" pitchFamily="2" charset="2"/>
                  <a:buNone/>
                </a:pPr>
                <a:r>
                  <a:rPr lang="en-US" altLang="ja-JP" sz="3600">
                    <a:latin typeface="Times New Roman" panose="02020603050405020304" pitchFamily="18" charset="0"/>
                  </a:rPr>
                  <a:t>7</a:t>
                </a:r>
              </a:p>
            </p:txBody>
          </p:sp>
        </p:grpSp>
        <p:sp>
          <p:nvSpPr>
            <p:cNvPr id="40000" name="Oval 64"/>
            <p:cNvSpPr>
              <a:spLocks noChangeArrowheads="1"/>
            </p:cNvSpPr>
            <p:nvPr/>
          </p:nvSpPr>
          <p:spPr bwMode="auto">
            <a:xfrm>
              <a:off x="2640" y="3882"/>
              <a:ext cx="305" cy="342"/>
            </a:xfrm>
            <a:prstGeom prst="ellipse">
              <a:avLst/>
            </a:prstGeom>
            <a:solidFill>
              <a:schemeClr val="hlink"/>
            </a:solidFill>
            <a:ln w="9525">
              <a:solidFill>
                <a:srgbClr val="99FF6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buClr>
                  <a:schemeClr val="accent1"/>
                </a:buClr>
                <a:buSzPct val="80000"/>
                <a:buFont typeface="Wingdings" panose="05000000000000000000" pitchFamily="2" charset="2"/>
                <a:buNone/>
              </a:pPr>
              <a:r>
                <a:rPr lang="en-US" altLang="ja-JP" sz="3600">
                  <a:latin typeface="Times New Roman" panose="02020603050405020304" pitchFamily="18" charset="0"/>
                </a:rPr>
                <a:t>7</a:t>
              </a:r>
            </a:p>
          </p:txBody>
        </p:sp>
        <p:sp>
          <p:nvSpPr>
            <p:cNvPr id="40001" name="Oval 65"/>
            <p:cNvSpPr>
              <a:spLocks noChangeArrowheads="1"/>
            </p:cNvSpPr>
            <p:nvPr/>
          </p:nvSpPr>
          <p:spPr bwMode="auto">
            <a:xfrm>
              <a:off x="4687" y="3882"/>
              <a:ext cx="305" cy="342"/>
            </a:xfrm>
            <a:prstGeom prst="ellipse">
              <a:avLst/>
            </a:prstGeom>
            <a:solidFill>
              <a:schemeClr val="hlink"/>
            </a:solidFill>
            <a:ln w="9525">
              <a:solidFill>
                <a:srgbClr val="99FF6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buClr>
                  <a:schemeClr val="accent1"/>
                </a:buClr>
                <a:buSzPct val="80000"/>
                <a:buFont typeface="Wingdings" panose="05000000000000000000" pitchFamily="2" charset="2"/>
                <a:buNone/>
              </a:pPr>
              <a:r>
                <a:rPr lang="en-US" altLang="ja-JP" sz="3600">
                  <a:latin typeface="Times New Roman" panose="02020603050405020304" pitchFamily="18" charset="0"/>
                </a:rPr>
                <a:t>8</a:t>
              </a:r>
            </a:p>
          </p:txBody>
        </p:sp>
        <p:sp>
          <p:nvSpPr>
            <p:cNvPr id="40002" name="Line 66"/>
            <p:cNvSpPr>
              <a:spLocks noChangeShapeType="1"/>
            </p:cNvSpPr>
            <p:nvPr/>
          </p:nvSpPr>
          <p:spPr bwMode="auto">
            <a:xfrm flipV="1">
              <a:off x="2814" y="3589"/>
              <a:ext cx="0" cy="293"/>
            </a:xfrm>
            <a:prstGeom prst="line">
              <a:avLst/>
            </a:prstGeom>
            <a:noFill/>
            <a:ln w="571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0003" name="Line 67"/>
            <p:cNvSpPr>
              <a:spLocks noChangeShapeType="1"/>
            </p:cNvSpPr>
            <p:nvPr/>
          </p:nvSpPr>
          <p:spPr bwMode="auto">
            <a:xfrm flipV="1">
              <a:off x="4861" y="3589"/>
              <a:ext cx="0" cy="293"/>
            </a:xfrm>
            <a:prstGeom prst="line">
              <a:avLst/>
            </a:prstGeom>
            <a:noFill/>
            <a:ln w="571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40004" name="Group 68"/>
          <p:cNvGrpSpPr>
            <a:grpSpLocks/>
          </p:cNvGrpSpPr>
          <p:nvPr/>
        </p:nvGrpSpPr>
        <p:grpSpPr bwMode="auto">
          <a:xfrm>
            <a:off x="228600" y="1066800"/>
            <a:ext cx="6659563" cy="4324350"/>
            <a:chOff x="144" y="672"/>
            <a:chExt cx="4195" cy="2724"/>
          </a:xfrm>
        </p:grpSpPr>
        <p:sp>
          <p:nvSpPr>
            <p:cNvPr id="40005" name="Text Box 69"/>
            <p:cNvSpPr txBox="1">
              <a:spLocks noChangeArrowheads="1"/>
            </p:cNvSpPr>
            <p:nvPr/>
          </p:nvSpPr>
          <p:spPr bwMode="auto">
            <a:xfrm>
              <a:off x="144" y="672"/>
              <a:ext cx="2947"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Clr>
                  <a:schemeClr val="accent1"/>
                </a:buClr>
                <a:buSzPct val="80000"/>
                <a:buFont typeface="Wingdings" panose="05000000000000000000" pitchFamily="2" charset="2"/>
                <a:buNone/>
              </a:pPr>
              <a:r>
                <a:rPr lang="en-US" altLang="ja-JP" sz="2800">
                  <a:latin typeface="Times New Roman" panose="02020603050405020304" pitchFamily="18" charset="0"/>
                </a:rPr>
                <a:t>1. Select a root node.</a:t>
              </a:r>
            </a:p>
          </p:txBody>
        </p:sp>
        <p:sp>
          <p:nvSpPr>
            <p:cNvPr id="40006" name="Text Box 70"/>
            <p:cNvSpPr txBox="1">
              <a:spLocks noChangeArrowheads="1"/>
            </p:cNvSpPr>
            <p:nvPr/>
          </p:nvSpPr>
          <p:spPr bwMode="auto">
            <a:xfrm>
              <a:off x="1200" y="3069"/>
              <a:ext cx="577"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buClr>
                  <a:schemeClr val="accent1"/>
                </a:buClr>
                <a:buSzPct val="80000"/>
                <a:buFont typeface="Wingdings" panose="05000000000000000000" pitchFamily="2" charset="2"/>
                <a:buNone/>
              </a:pPr>
              <a:r>
                <a:rPr lang="en-US" altLang="ja-JP" sz="2800" b="1">
                  <a:latin typeface="Times New Roman" panose="02020603050405020304" pitchFamily="18" charset="0"/>
                </a:rPr>
                <a:t>Root</a:t>
              </a:r>
            </a:p>
          </p:txBody>
        </p:sp>
        <p:sp>
          <p:nvSpPr>
            <p:cNvPr id="40007" name="Oval 71"/>
            <p:cNvSpPr>
              <a:spLocks noChangeArrowheads="1"/>
            </p:cNvSpPr>
            <p:nvPr/>
          </p:nvSpPr>
          <p:spPr bwMode="auto">
            <a:xfrm>
              <a:off x="1171" y="2850"/>
              <a:ext cx="202" cy="253"/>
            </a:xfrm>
            <a:prstGeom prst="ellipse">
              <a:avLst/>
            </a:prstGeom>
            <a:solidFill>
              <a:srgbClr val="FFFF00"/>
            </a:solidFill>
            <a:ln w="9525">
              <a:solidFill>
                <a:srgbClr val="99FF6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buClr>
                  <a:schemeClr val="accent1"/>
                </a:buClr>
                <a:buSzPct val="80000"/>
                <a:buFont typeface="Wingdings" panose="05000000000000000000" pitchFamily="2" charset="2"/>
                <a:buNone/>
              </a:pPr>
              <a:r>
                <a:rPr lang="en-US" altLang="ja-JP" sz="3600">
                  <a:latin typeface="Times New Roman" panose="02020603050405020304" pitchFamily="18" charset="0"/>
                </a:rPr>
                <a:t>0</a:t>
              </a:r>
            </a:p>
          </p:txBody>
        </p:sp>
        <p:sp>
          <p:nvSpPr>
            <p:cNvPr id="40008" name="Oval 72"/>
            <p:cNvSpPr>
              <a:spLocks noChangeArrowheads="1"/>
            </p:cNvSpPr>
            <p:nvPr/>
          </p:nvSpPr>
          <p:spPr bwMode="auto">
            <a:xfrm>
              <a:off x="4035" y="1935"/>
              <a:ext cx="304" cy="342"/>
            </a:xfrm>
            <a:prstGeom prst="ellipse">
              <a:avLst/>
            </a:prstGeom>
            <a:solidFill>
              <a:srgbClr val="FF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buClr>
                  <a:schemeClr val="accent1"/>
                </a:buClr>
                <a:buSzPct val="80000"/>
                <a:buFont typeface="Wingdings" panose="05000000000000000000" pitchFamily="2" charset="2"/>
                <a:buNone/>
              </a:pPr>
              <a:r>
                <a:rPr lang="en-US" altLang="ja-JP" sz="3600">
                  <a:latin typeface="Times New Roman" panose="02020603050405020304" pitchFamily="18" charset="0"/>
                </a:rPr>
                <a:t>0</a:t>
              </a:r>
            </a:p>
          </p:txBody>
        </p:sp>
      </p:grpSp>
      <p:sp>
        <p:nvSpPr>
          <p:cNvPr id="40009" name="Text Box 73"/>
          <p:cNvSpPr txBox="1">
            <a:spLocks noChangeArrowheads="1"/>
          </p:cNvSpPr>
          <p:nvPr/>
        </p:nvSpPr>
        <p:spPr bwMode="auto">
          <a:xfrm>
            <a:off x="3124200" y="4267200"/>
            <a:ext cx="17526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buClr>
                <a:schemeClr val="accent1"/>
              </a:buClr>
              <a:buSzPct val="80000"/>
              <a:buFont typeface="Wingdings" panose="05000000000000000000" pitchFamily="2" charset="2"/>
              <a:buNone/>
            </a:pPr>
            <a:r>
              <a:rPr lang="en-US" altLang="ja-JP" sz="2000">
                <a:latin typeface="Times New Roman" panose="02020603050405020304" pitchFamily="18" charset="0"/>
              </a:rPr>
              <a:t>Spanning tree</a:t>
            </a:r>
          </a:p>
        </p:txBody>
      </p:sp>
      <p:sp>
        <p:nvSpPr>
          <p:cNvPr id="40010" name="Text Box 74"/>
          <p:cNvSpPr txBox="1">
            <a:spLocks noChangeArrowheads="1"/>
          </p:cNvSpPr>
          <p:nvPr/>
        </p:nvSpPr>
        <p:spPr bwMode="auto">
          <a:xfrm>
            <a:off x="228600" y="1981200"/>
            <a:ext cx="4495800" cy="1373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Clr>
                <a:schemeClr val="accent1"/>
              </a:buClr>
              <a:buSzPct val="80000"/>
              <a:buFont typeface="Wingdings" panose="05000000000000000000" pitchFamily="2" charset="2"/>
              <a:buNone/>
            </a:pPr>
            <a:r>
              <a:rPr lang="en-US" altLang="ja-JP" sz="2800">
                <a:latin typeface="Times New Roman" panose="02020603050405020304" pitchFamily="18" charset="0"/>
              </a:rPr>
              <a:t>3. Allocate the direction     (up or down) for each channel.</a:t>
            </a:r>
          </a:p>
          <a:p>
            <a:pPr>
              <a:buClr>
                <a:schemeClr val="accent1"/>
              </a:buClr>
              <a:buSzPct val="80000"/>
              <a:buFont typeface="Wingdings" panose="05000000000000000000" pitchFamily="2" charset="2"/>
              <a:buNone/>
            </a:pPr>
            <a:endParaRPr lang="en-US" altLang="ja-JP" sz="2800">
              <a:latin typeface="Times New Roman" panose="02020603050405020304" pitchFamily="18" charset="0"/>
            </a:endParaRPr>
          </a:p>
        </p:txBody>
      </p:sp>
      <p:grpSp>
        <p:nvGrpSpPr>
          <p:cNvPr id="40011" name="Group 75"/>
          <p:cNvGrpSpPr>
            <a:grpSpLocks/>
          </p:cNvGrpSpPr>
          <p:nvPr/>
        </p:nvGrpSpPr>
        <p:grpSpPr bwMode="auto">
          <a:xfrm>
            <a:off x="4953000" y="1219200"/>
            <a:ext cx="4191000" cy="1327150"/>
            <a:chOff x="3120" y="768"/>
            <a:chExt cx="2640" cy="836"/>
          </a:xfrm>
        </p:grpSpPr>
        <p:sp>
          <p:nvSpPr>
            <p:cNvPr id="40012" name="Text Box 76"/>
            <p:cNvSpPr txBox="1">
              <a:spLocks noChangeArrowheads="1"/>
            </p:cNvSpPr>
            <p:nvPr/>
          </p:nvSpPr>
          <p:spPr bwMode="auto">
            <a:xfrm>
              <a:off x="3120" y="768"/>
              <a:ext cx="1452"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buClr>
                  <a:schemeClr val="accent1"/>
                </a:buClr>
                <a:buSzPct val="80000"/>
                <a:buFont typeface="Wingdings" panose="05000000000000000000" pitchFamily="2" charset="2"/>
                <a:buNone/>
              </a:pPr>
              <a:r>
                <a:rPr lang="en-US" altLang="ja-JP" sz="2800">
                  <a:solidFill>
                    <a:srgbClr val="0000FF"/>
                  </a:solidFill>
                  <a:latin typeface="Times New Roman" panose="02020603050405020304" pitchFamily="18" charset="0"/>
                </a:rPr>
                <a:t>a. Up direction</a:t>
              </a:r>
            </a:p>
          </p:txBody>
        </p:sp>
        <p:sp>
          <p:nvSpPr>
            <p:cNvPr id="40013" name="Text Box 77"/>
            <p:cNvSpPr txBox="1">
              <a:spLocks noChangeArrowheads="1"/>
            </p:cNvSpPr>
            <p:nvPr/>
          </p:nvSpPr>
          <p:spPr bwMode="auto">
            <a:xfrm>
              <a:off x="3312" y="1008"/>
              <a:ext cx="2448" cy="5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Clr>
                  <a:schemeClr val="accent1"/>
                </a:buClr>
                <a:buSzPct val="80000"/>
                <a:buFont typeface="Wingdings" panose="05000000000000000000" pitchFamily="2" charset="2"/>
                <a:buNone/>
              </a:pPr>
              <a:r>
                <a:rPr lang="en-US" altLang="ja-JP" sz="2800">
                  <a:solidFill>
                    <a:srgbClr val="0000FF"/>
                  </a:solidFill>
                  <a:latin typeface="Times New Roman" panose="02020603050405020304" pitchFamily="18" charset="0"/>
                </a:rPr>
                <a:t>destination node is closer to the root node.</a:t>
              </a:r>
            </a:p>
          </p:txBody>
        </p:sp>
      </p:grpSp>
      <p:sp>
        <p:nvSpPr>
          <p:cNvPr id="40014" name="Text Box 78"/>
          <p:cNvSpPr txBox="1">
            <a:spLocks noChangeArrowheads="1"/>
          </p:cNvSpPr>
          <p:nvPr/>
        </p:nvSpPr>
        <p:spPr bwMode="auto">
          <a:xfrm>
            <a:off x="5029200" y="2438400"/>
            <a:ext cx="2760663"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buClr>
                <a:schemeClr val="accent1"/>
              </a:buClr>
              <a:buSzPct val="80000"/>
              <a:buFont typeface="Wingdings" panose="05000000000000000000" pitchFamily="2" charset="2"/>
              <a:buNone/>
            </a:pPr>
            <a:r>
              <a:rPr lang="en-US" altLang="ja-JP" sz="2800">
                <a:solidFill>
                  <a:schemeClr val="tx2"/>
                </a:solidFill>
                <a:latin typeface="Times New Roman" panose="02020603050405020304" pitchFamily="18" charset="0"/>
              </a:rPr>
              <a:t>b. Down direction</a:t>
            </a:r>
          </a:p>
        </p:txBody>
      </p:sp>
      <p:sp>
        <p:nvSpPr>
          <p:cNvPr id="40015" name="Text Box 79"/>
          <p:cNvSpPr txBox="1">
            <a:spLocks noChangeArrowheads="1"/>
          </p:cNvSpPr>
          <p:nvPr/>
        </p:nvSpPr>
        <p:spPr bwMode="auto">
          <a:xfrm>
            <a:off x="7878763" y="2971800"/>
            <a:ext cx="1265237"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buClr>
                <a:schemeClr val="accent1"/>
              </a:buClr>
              <a:buSzPct val="80000"/>
              <a:buFont typeface="Wingdings" panose="05000000000000000000" pitchFamily="2" charset="2"/>
              <a:buNone/>
            </a:pPr>
            <a:r>
              <a:rPr lang="en-US" altLang="ja-JP" sz="2800">
                <a:latin typeface="Times New Roman" panose="02020603050405020304" pitchFamily="18" charset="0"/>
              </a:rPr>
              <a:t>depth</a:t>
            </a:r>
            <a:r>
              <a:rPr lang="en-US" altLang="ja-JP" sz="3600">
                <a:latin typeface="Times New Roman" panose="02020603050405020304" pitchFamily="18" charset="0"/>
              </a:rPr>
              <a:t> </a:t>
            </a:r>
            <a:r>
              <a:rPr lang="en-US" altLang="ja-JP" sz="2800">
                <a:latin typeface="Times New Roman" panose="02020603050405020304" pitchFamily="18" charset="0"/>
              </a:rPr>
              <a:t>0</a:t>
            </a:r>
            <a:endParaRPr lang="en-US" altLang="ja-JP" sz="3600">
              <a:latin typeface="Times New Roman" panose="02020603050405020304" pitchFamily="18" charset="0"/>
            </a:endParaRPr>
          </a:p>
        </p:txBody>
      </p:sp>
      <p:sp>
        <p:nvSpPr>
          <p:cNvPr id="40016" name="Text Box 80"/>
          <p:cNvSpPr txBox="1">
            <a:spLocks noChangeArrowheads="1"/>
          </p:cNvSpPr>
          <p:nvPr/>
        </p:nvSpPr>
        <p:spPr bwMode="auto">
          <a:xfrm>
            <a:off x="7904163" y="4267200"/>
            <a:ext cx="1239837"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buClr>
                <a:schemeClr val="accent1"/>
              </a:buClr>
              <a:buSzPct val="80000"/>
              <a:buFont typeface="Wingdings" panose="05000000000000000000" pitchFamily="2" charset="2"/>
              <a:buNone/>
            </a:pPr>
            <a:r>
              <a:rPr lang="en-US" altLang="ja-JP" sz="2800">
                <a:latin typeface="Times New Roman" panose="02020603050405020304" pitchFamily="18" charset="0"/>
              </a:rPr>
              <a:t>depth 1</a:t>
            </a:r>
            <a:endParaRPr lang="en-US" altLang="ja-JP" sz="3600">
              <a:latin typeface="Times New Roman" panose="02020603050405020304" pitchFamily="18" charset="0"/>
            </a:endParaRPr>
          </a:p>
        </p:txBody>
      </p:sp>
      <p:sp>
        <p:nvSpPr>
          <p:cNvPr id="40017" name="Text Box 81"/>
          <p:cNvSpPr txBox="1">
            <a:spLocks noChangeArrowheads="1"/>
          </p:cNvSpPr>
          <p:nvPr/>
        </p:nvSpPr>
        <p:spPr bwMode="auto">
          <a:xfrm>
            <a:off x="7878763" y="5181600"/>
            <a:ext cx="1265237"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buClr>
                <a:schemeClr val="accent1"/>
              </a:buClr>
              <a:buSzPct val="80000"/>
              <a:buFont typeface="Wingdings" panose="05000000000000000000" pitchFamily="2" charset="2"/>
              <a:buNone/>
            </a:pPr>
            <a:r>
              <a:rPr lang="en-US" altLang="ja-JP" sz="2800">
                <a:latin typeface="Times New Roman" panose="02020603050405020304" pitchFamily="18" charset="0"/>
              </a:rPr>
              <a:t>depth</a:t>
            </a:r>
            <a:r>
              <a:rPr lang="en-US" altLang="ja-JP" sz="3600">
                <a:latin typeface="Times New Roman" panose="02020603050405020304" pitchFamily="18" charset="0"/>
              </a:rPr>
              <a:t> </a:t>
            </a:r>
            <a:r>
              <a:rPr lang="en-US" altLang="ja-JP" sz="2800">
                <a:latin typeface="Times New Roman" panose="02020603050405020304" pitchFamily="18" charset="0"/>
              </a:rPr>
              <a:t>2</a:t>
            </a:r>
            <a:endParaRPr lang="en-US" altLang="ja-JP" sz="3600">
              <a:latin typeface="Times New Roman" panose="02020603050405020304" pitchFamily="18" charset="0"/>
            </a:endParaRPr>
          </a:p>
        </p:txBody>
      </p:sp>
      <p:sp>
        <p:nvSpPr>
          <p:cNvPr id="40018" name="Text Box 82"/>
          <p:cNvSpPr txBox="1">
            <a:spLocks noChangeArrowheads="1"/>
          </p:cNvSpPr>
          <p:nvPr/>
        </p:nvSpPr>
        <p:spPr bwMode="auto">
          <a:xfrm>
            <a:off x="7878763" y="6019800"/>
            <a:ext cx="1265237"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buClr>
                <a:schemeClr val="accent1"/>
              </a:buClr>
              <a:buSzPct val="80000"/>
              <a:buFont typeface="Wingdings" panose="05000000000000000000" pitchFamily="2" charset="2"/>
              <a:buNone/>
            </a:pPr>
            <a:r>
              <a:rPr lang="en-US" altLang="ja-JP" sz="2800">
                <a:latin typeface="Times New Roman" panose="02020603050405020304" pitchFamily="18" charset="0"/>
              </a:rPr>
              <a:t>depth</a:t>
            </a:r>
            <a:r>
              <a:rPr lang="en-US" altLang="ja-JP" sz="3600">
                <a:latin typeface="Times New Roman" panose="02020603050405020304" pitchFamily="18" charset="0"/>
              </a:rPr>
              <a:t> </a:t>
            </a:r>
            <a:r>
              <a:rPr lang="en-US" altLang="ja-JP" sz="2800">
                <a:latin typeface="Times New Roman" panose="02020603050405020304" pitchFamily="18" charset="0"/>
              </a:rPr>
              <a:t>3</a:t>
            </a:r>
            <a:endParaRPr lang="en-US" altLang="ja-JP" sz="3600">
              <a:latin typeface="Times New Roman" panose="02020603050405020304" pitchFamily="18" charset="0"/>
            </a:endParaRPr>
          </a:p>
        </p:txBody>
      </p:sp>
      <p:grpSp>
        <p:nvGrpSpPr>
          <p:cNvPr id="40019" name="Group 83"/>
          <p:cNvGrpSpPr>
            <a:grpSpLocks/>
          </p:cNvGrpSpPr>
          <p:nvPr/>
        </p:nvGrpSpPr>
        <p:grpSpPr bwMode="auto">
          <a:xfrm>
            <a:off x="4267200" y="3352800"/>
            <a:ext cx="3276600" cy="2833688"/>
            <a:chOff x="2688" y="2112"/>
            <a:chExt cx="2064" cy="1785"/>
          </a:xfrm>
        </p:grpSpPr>
        <p:grpSp>
          <p:nvGrpSpPr>
            <p:cNvPr id="40020" name="Group 84"/>
            <p:cNvGrpSpPr>
              <a:grpSpLocks/>
            </p:cNvGrpSpPr>
            <p:nvPr/>
          </p:nvGrpSpPr>
          <p:grpSpPr bwMode="auto">
            <a:xfrm>
              <a:off x="3120" y="2832"/>
              <a:ext cx="1212" cy="1036"/>
              <a:chOff x="1728" y="2736"/>
              <a:chExt cx="1488" cy="1008"/>
            </a:xfrm>
          </p:grpSpPr>
          <p:sp>
            <p:nvSpPr>
              <p:cNvPr id="40021" name="Line 85"/>
              <p:cNvSpPr>
                <a:spLocks noChangeShapeType="1"/>
              </p:cNvSpPr>
              <p:nvPr/>
            </p:nvSpPr>
            <p:spPr bwMode="auto">
              <a:xfrm flipV="1">
                <a:off x="2832" y="2736"/>
                <a:ext cx="384" cy="144"/>
              </a:xfrm>
              <a:prstGeom prst="line">
                <a:avLst/>
              </a:prstGeom>
              <a:noFill/>
              <a:ln w="7620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0022" name="Line 86"/>
              <p:cNvSpPr>
                <a:spLocks noChangeShapeType="1"/>
              </p:cNvSpPr>
              <p:nvPr/>
            </p:nvSpPr>
            <p:spPr bwMode="auto">
              <a:xfrm rot="21179549" flipV="1">
                <a:off x="1728" y="3552"/>
                <a:ext cx="384" cy="144"/>
              </a:xfrm>
              <a:prstGeom prst="line">
                <a:avLst/>
              </a:prstGeom>
              <a:noFill/>
              <a:ln w="7620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0023" name="Line 87"/>
              <p:cNvSpPr>
                <a:spLocks noChangeShapeType="1"/>
              </p:cNvSpPr>
              <p:nvPr/>
            </p:nvSpPr>
            <p:spPr bwMode="auto">
              <a:xfrm flipV="1">
                <a:off x="2688" y="3600"/>
                <a:ext cx="480" cy="144"/>
              </a:xfrm>
              <a:prstGeom prst="line">
                <a:avLst/>
              </a:prstGeom>
              <a:noFill/>
              <a:ln w="7620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grpSp>
          <p:nvGrpSpPr>
            <p:cNvPr id="40024" name="Group 88"/>
            <p:cNvGrpSpPr>
              <a:grpSpLocks/>
            </p:cNvGrpSpPr>
            <p:nvPr/>
          </p:nvGrpSpPr>
          <p:grpSpPr bwMode="auto">
            <a:xfrm>
              <a:off x="2688" y="2112"/>
              <a:ext cx="2064" cy="1785"/>
              <a:chOff x="2688" y="2112"/>
              <a:chExt cx="2064" cy="1785"/>
            </a:xfrm>
          </p:grpSpPr>
          <p:grpSp>
            <p:nvGrpSpPr>
              <p:cNvPr id="40025" name="Group 89"/>
              <p:cNvGrpSpPr>
                <a:grpSpLocks/>
              </p:cNvGrpSpPr>
              <p:nvPr/>
            </p:nvGrpSpPr>
            <p:grpSpPr bwMode="auto">
              <a:xfrm>
                <a:off x="2688" y="2112"/>
                <a:ext cx="2064" cy="1785"/>
                <a:chOff x="2688" y="2112"/>
                <a:chExt cx="2064" cy="1785"/>
              </a:xfrm>
            </p:grpSpPr>
            <p:sp>
              <p:nvSpPr>
                <p:cNvPr id="40026" name="Line 90"/>
                <p:cNvSpPr>
                  <a:spLocks noChangeShapeType="1"/>
                </p:cNvSpPr>
                <p:nvPr/>
              </p:nvSpPr>
              <p:spPr bwMode="auto">
                <a:xfrm flipV="1">
                  <a:off x="3470" y="2161"/>
                  <a:ext cx="274" cy="296"/>
                </a:xfrm>
                <a:prstGeom prst="line">
                  <a:avLst/>
                </a:prstGeom>
                <a:noFill/>
                <a:ln w="7620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0027" name="Line 91"/>
                <p:cNvSpPr>
                  <a:spLocks noChangeShapeType="1"/>
                </p:cNvSpPr>
                <p:nvPr/>
              </p:nvSpPr>
              <p:spPr bwMode="auto">
                <a:xfrm flipV="1">
                  <a:off x="2884" y="2803"/>
                  <a:ext cx="273" cy="296"/>
                </a:xfrm>
                <a:prstGeom prst="line">
                  <a:avLst/>
                </a:prstGeom>
                <a:noFill/>
                <a:ln w="7620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0028" name="Line 92"/>
                <p:cNvSpPr>
                  <a:spLocks noChangeShapeType="1"/>
                </p:cNvSpPr>
                <p:nvPr/>
              </p:nvSpPr>
              <p:spPr bwMode="auto">
                <a:xfrm flipH="1" flipV="1">
                  <a:off x="4464" y="2112"/>
                  <a:ext cx="195" cy="296"/>
                </a:xfrm>
                <a:prstGeom prst="line">
                  <a:avLst/>
                </a:prstGeom>
                <a:noFill/>
                <a:ln w="7620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0029" name="Line 93"/>
                <p:cNvSpPr>
                  <a:spLocks noChangeShapeType="1"/>
                </p:cNvSpPr>
                <p:nvPr/>
              </p:nvSpPr>
              <p:spPr bwMode="auto">
                <a:xfrm flipV="1">
                  <a:off x="4752" y="2880"/>
                  <a:ext cx="0" cy="345"/>
                </a:xfrm>
                <a:prstGeom prst="line">
                  <a:avLst/>
                </a:prstGeom>
                <a:noFill/>
                <a:ln w="7620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0030" name="Line 94"/>
                <p:cNvSpPr>
                  <a:spLocks noChangeShapeType="1"/>
                </p:cNvSpPr>
                <p:nvPr/>
              </p:nvSpPr>
              <p:spPr bwMode="auto">
                <a:xfrm flipV="1">
                  <a:off x="4752" y="3552"/>
                  <a:ext cx="0" cy="345"/>
                </a:xfrm>
                <a:prstGeom prst="line">
                  <a:avLst/>
                </a:prstGeom>
                <a:noFill/>
                <a:ln w="7620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0031" name="Line 95"/>
                <p:cNvSpPr>
                  <a:spLocks noChangeShapeType="1"/>
                </p:cNvSpPr>
                <p:nvPr/>
              </p:nvSpPr>
              <p:spPr bwMode="auto">
                <a:xfrm flipV="1">
                  <a:off x="2688" y="3543"/>
                  <a:ext cx="0" cy="345"/>
                </a:xfrm>
                <a:prstGeom prst="line">
                  <a:avLst/>
                </a:prstGeom>
                <a:noFill/>
                <a:ln w="7620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0032" name="Line 96"/>
                <p:cNvSpPr>
                  <a:spLocks noChangeShapeType="1"/>
                </p:cNvSpPr>
                <p:nvPr/>
              </p:nvSpPr>
              <p:spPr bwMode="auto">
                <a:xfrm flipV="1">
                  <a:off x="3408" y="2880"/>
                  <a:ext cx="0" cy="345"/>
                </a:xfrm>
                <a:prstGeom prst="line">
                  <a:avLst/>
                </a:prstGeom>
                <a:noFill/>
                <a:ln w="7620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sp>
            <p:nvSpPr>
              <p:cNvPr id="40033" name="Line 97"/>
              <p:cNvSpPr>
                <a:spLocks noChangeShapeType="1"/>
              </p:cNvSpPr>
              <p:nvPr/>
            </p:nvSpPr>
            <p:spPr bwMode="auto">
              <a:xfrm rot="19029393" flipV="1">
                <a:off x="3792" y="2736"/>
                <a:ext cx="1" cy="346"/>
              </a:xfrm>
              <a:prstGeom prst="line">
                <a:avLst/>
              </a:prstGeom>
              <a:noFill/>
              <a:ln w="7620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grpSp>
      <p:grpSp>
        <p:nvGrpSpPr>
          <p:cNvPr id="40034" name="Group 98"/>
          <p:cNvGrpSpPr>
            <a:grpSpLocks/>
          </p:cNvGrpSpPr>
          <p:nvPr/>
        </p:nvGrpSpPr>
        <p:grpSpPr bwMode="auto">
          <a:xfrm>
            <a:off x="4038600" y="3505200"/>
            <a:ext cx="3962400" cy="2743200"/>
            <a:chOff x="2544" y="2208"/>
            <a:chExt cx="2496" cy="1728"/>
          </a:xfrm>
        </p:grpSpPr>
        <p:grpSp>
          <p:nvGrpSpPr>
            <p:cNvPr id="40035" name="Group 99"/>
            <p:cNvGrpSpPr>
              <a:grpSpLocks/>
            </p:cNvGrpSpPr>
            <p:nvPr/>
          </p:nvGrpSpPr>
          <p:grpSpPr bwMode="auto">
            <a:xfrm>
              <a:off x="2976" y="2880"/>
              <a:ext cx="1488" cy="1008"/>
              <a:chOff x="1728" y="2736"/>
              <a:chExt cx="1488" cy="1008"/>
            </a:xfrm>
          </p:grpSpPr>
          <p:sp>
            <p:nvSpPr>
              <p:cNvPr id="40036" name="Line 100"/>
              <p:cNvSpPr>
                <a:spLocks noChangeShapeType="1"/>
              </p:cNvSpPr>
              <p:nvPr/>
            </p:nvSpPr>
            <p:spPr bwMode="auto">
              <a:xfrm flipV="1">
                <a:off x="2832" y="2736"/>
                <a:ext cx="384" cy="144"/>
              </a:xfrm>
              <a:prstGeom prst="line">
                <a:avLst/>
              </a:prstGeom>
              <a:noFill/>
              <a:ln w="76200">
                <a:solidFill>
                  <a:schemeClr val="tx2"/>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0037" name="Line 101"/>
              <p:cNvSpPr>
                <a:spLocks noChangeShapeType="1"/>
              </p:cNvSpPr>
              <p:nvPr/>
            </p:nvSpPr>
            <p:spPr bwMode="auto">
              <a:xfrm rot="21179549" flipV="1">
                <a:off x="1728" y="3552"/>
                <a:ext cx="384" cy="144"/>
              </a:xfrm>
              <a:prstGeom prst="line">
                <a:avLst/>
              </a:prstGeom>
              <a:noFill/>
              <a:ln w="76200">
                <a:solidFill>
                  <a:schemeClr val="tx2"/>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0038" name="Line 102"/>
              <p:cNvSpPr>
                <a:spLocks noChangeShapeType="1"/>
              </p:cNvSpPr>
              <p:nvPr/>
            </p:nvSpPr>
            <p:spPr bwMode="auto">
              <a:xfrm flipV="1">
                <a:off x="2688" y="3600"/>
                <a:ext cx="480" cy="144"/>
              </a:xfrm>
              <a:prstGeom prst="line">
                <a:avLst/>
              </a:prstGeom>
              <a:noFill/>
              <a:ln w="76200">
                <a:solidFill>
                  <a:schemeClr val="tx2"/>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grpSp>
          <p:nvGrpSpPr>
            <p:cNvPr id="40039" name="Group 103"/>
            <p:cNvGrpSpPr>
              <a:grpSpLocks/>
            </p:cNvGrpSpPr>
            <p:nvPr/>
          </p:nvGrpSpPr>
          <p:grpSpPr bwMode="auto">
            <a:xfrm>
              <a:off x="2544" y="2208"/>
              <a:ext cx="2496" cy="1728"/>
              <a:chOff x="2544" y="2208"/>
              <a:chExt cx="2496" cy="1728"/>
            </a:xfrm>
          </p:grpSpPr>
          <p:grpSp>
            <p:nvGrpSpPr>
              <p:cNvPr id="40040" name="Group 104"/>
              <p:cNvGrpSpPr>
                <a:grpSpLocks/>
              </p:cNvGrpSpPr>
              <p:nvPr/>
            </p:nvGrpSpPr>
            <p:grpSpPr bwMode="auto">
              <a:xfrm>
                <a:off x="2544" y="2208"/>
                <a:ext cx="2496" cy="1728"/>
                <a:chOff x="2544" y="2208"/>
                <a:chExt cx="2496" cy="1728"/>
              </a:xfrm>
            </p:grpSpPr>
            <p:sp>
              <p:nvSpPr>
                <p:cNvPr id="40041" name="Line 105"/>
                <p:cNvSpPr>
                  <a:spLocks noChangeShapeType="1"/>
                </p:cNvSpPr>
                <p:nvPr/>
              </p:nvSpPr>
              <p:spPr bwMode="auto">
                <a:xfrm flipV="1">
                  <a:off x="3504" y="2256"/>
                  <a:ext cx="336" cy="288"/>
                </a:xfrm>
                <a:prstGeom prst="line">
                  <a:avLst/>
                </a:prstGeom>
                <a:noFill/>
                <a:ln w="76200">
                  <a:solidFill>
                    <a:schemeClr val="tx2"/>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0042" name="Line 106"/>
                <p:cNvSpPr>
                  <a:spLocks noChangeShapeType="1"/>
                </p:cNvSpPr>
                <p:nvPr/>
              </p:nvSpPr>
              <p:spPr bwMode="auto">
                <a:xfrm flipV="1">
                  <a:off x="2784" y="2880"/>
                  <a:ext cx="336" cy="288"/>
                </a:xfrm>
                <a:prstGeom prst="line">
                  <a:avLst/>
                </a:prstGeom>
                <a:noFill/>
                <a:ln w="76200">
                  <a:solidFill>
                    <a:schemeClr val="tx2"/>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0043" name="Line 107"/>
                <p:cNvSpPr>
                  <a:spLocks noChangeShapeType="1"/>
                </p:cNvSpPr>
                <p:nvPr/>
              </p:nvSpPr>
              <p:spPr bwMode="auto">
                <a:xfrm flipH="1" flipV="1">
                  <a:off x="4608" y="2208"/>
                  <a:ext cx="240" cy="288"/>
                </a:xfrm>
                <a:prstGeom prst="line">
                  <a:avLst/>
                </a:prstGeom>
                <a:noFill/>
                <a:ln w="76200">
                  <a:solidFill>
                    <a:schemeClr val="tx2"/>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0044" name="Line 108"/>
                <p:cNvSpPr>
                  <a:spLocks noChangeShapeType="1"/>
                </p:cNvSpPr>
                <p:nvPr/>
              </p:nvSpPr>
              <p:spPr bwMode="auto">
                <a:xfrm flipV="1">
                  <a:off x="4992" y="2928"/>
                  <a:ext cx="0" cy="336"/>
                </a:xfrm>
                <a:prstGeom prst="line">
                  <a:avLst/>
                </a:prstGeom>
                <a:noFill/>
                <a:ln w="76200">
                  <a:solidFill>
                    <a:schemeClr val="tx2"/>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0045" name="Line 109"/>
                <p:cNvSpPr>
                  <a:spLocks noChangeShapeType="1"/>
                </p:cNvSpPr>
                <p:nvPr/>
              </p:nvSpPr>
              <p:spPr bwMode="auto">
                <a:xfrm flipV="1">
                  <a:off x="5040" y="3600"/>
                  <a:ext cx="0" cy="336"/>
                </a:xfrm>
                <a:prstGeom prst="line">
                  <a:avLst/>
                </a:prstGeom>
                <a:noFill/>
                <a:ln w="76200">
                  <a:solidFill>
                    <a:schemeClr val="tx2"/>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0046" name="Line 110"/>
                <p:cNvSpPr>
                  <a:spLocks noChangeShapeType="1"/>
                </p:cNvSpPr>
                <p:nvPr/>
              </p:nvSpPr>
              <p:spPr bwMode="auto">
                <a:xfrm flipV="1">
                  <a:off x="2544" y="3600"/>
                  <a:ext cx="0" cy="336"/>
                </a:xfrm>
                <a:prstGeom prst="line">
                  <a:avLst/>
                </a:prstGeom>
                <a:noFill/>
                <a:ln w="76200">
                  <a:solidFill>
                    <a:schemeClr val="tx2"/>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0047" name="Line 111"/>
                <p:cNvSpPr>
                  <a:spLocks noChangeShapeType="1"/>
                </p:cNvSpPr>
                <p:nvPr/>
              </p:nvSpPr>
              <p:spPr bwMode="auto">
                <a:xfrm flipV="1">
                  <a:off x="3360" y="2928"/>
                  <a:ext cx="0" cy="336"/>
                </a:xfrm>
                <a:prstGeom prst="line">
                  <a:avLst/>
                </a:prstGeom>
                <a:noFill/>
                <a:ln w="76200">
                  <a:solidFill>
                    <a:schemeClr val="tx2"/>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sp>
            <p:nvSpPr>
              <p:cNvPr id="40048" name="Line 112"/>
              <p:cNvSpPr>
                <a:spLocks noChangeShapeType="1"/>
              </p:cNvSpPr>
              <p:nvPr/>
            </p:nvSpPr>
            <p:spPr bwMode="auto">
              <a:xfrm rot="19029393" flipV="1">
                <a:off x="3840" y="2832"/>
                <a:ext cx="1" cy="336"/>
              </a:xfrm>
              <a:prstGeom prst="line">
                <a:avLst/>
              </a:prstGeom>
              <a:noFill/>
              <a:ln w="76200">
                <a:solidFill>
                  <a:schemeClr val="tx2"/>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grpSp>
      <p:sp>
        <p:nvSpPr>
          <p:cNvPr id="40049" name="Text Box 113"/>
          <p:cNvSpPr txBox="1">
            <a:spLocks noChangeArrowheads="1"/>
          </p:cNvSpPr>
          <p:nvPr/>
        </p:nvSpPr>
        <p:spPr bwMode="auto">
          <a:xfrm>
            <a:off x="2286000" y="3505200"/>
            <a:ext cx="2438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ja-JP"/>
              <a:t>Bi-directional channel</a:t>
            </a:r>
          </a:p>
        </p:txBody>
      </p:sp>
      <p:sp>
        <p:nvSpPr>
          <p:cNvPr id="40050" name="AutoShape 114"/>
          <p:cNvSpPr>
            <a:spLocks noChangeArrowheads="1"/>
          </p:cNvSpPr>
          <p:nvPr/>
        </p:nvSpPr>
        <p:spPr bwMode="auto">
          <a:xfrm>
            <a:off x="3505200" y="4800600"/>
            <a:ext cx="533400" cy="381000"/>
          </a:xfrm>
          <a:prstGeom prst="rightArrow">
            <a:avLst>
              <a:gd name="adj1" fmla="val 50000"/>
              <a:gd name="adj2" fmla="val 35000"/>
            </a:avLst>
          </a:prstGeom>
          <a:solidFill>
            <a:srgbClr val="00C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pic>
        <p:nvPicPr>
          <p:cNvPr id="2" name="オーディオ 1">
            <a:hlinkClick r:id="" action="ppaction://media"/>
            <a:extLst>
              <a:ext uri="{FF2B5EF4-FFF2-40B4-BE49-F238E27FC236}">
                <a16:creationId xmlns:a16="http://schemas.microsoft.com/office/drawing/2014/main" id="{88710668-A8E5-4AEB-89EC-F2B40CE6517F}"/>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21700" y="6235700"/>
            <a:ext cx="406400" cy="406400"/>
          </a:xfrm>
          <a:prstGeom prst="rect">
            <a:avLst/>
          </a:prstGeom>
        </p:spPr>
      </p:pic>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advTm="84985"/>
    </mc:Choice>
    <mc:Fallback>
      <p:transition spd="slow" advTm="849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22" presetClass="entr" presetSubtype="8" fill="hold" nodeType="clickEffect">
                                  <p:stCondLst>
                                    <p:cond delay="0"/>
                                  </p:stCondLst>
                                  <p:childTnLst>
                                    <p:set>
                                      <p:cBhvr>
                                        <p:cTn id="10" dur="1" fill="hold">
                                          <p:stCondLst>
                                            <p:cond delay="0"/>
                                          </p:stCondLst>
                                        </p:cTn>
                                        <p:tgtEl>
                                          <p:spTgt spid="40004"/>
                                        </p:tgtEl>
                                        <p:attrNameLst>
                                          <p:attrName>style.visibility</p:attrName>
                                        </p:attrNameLst>
                                      </p:cBhvr>
                                      <p:to>
                                        <p:strVal val="visible"/>
                                      </p:to>
                                    </p:set>
                                    <p:animEffect transition="in" filter="wipe(left)">
                                      <p:cBhvr>
                                        <p:cTn id="11" dur="500"/>
                                        <p:tgtEl>
                                          <p:spTgt spid="40004"/>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8" fill="hold" nodeType="clickEffect">
                                  <p:stCondLst>
                                    <p:cond delay="0"/>
                                  </p:stCondLst>
                                  <p:childTnLst>
                                    <p:set>
                                      <p:cBhvr>
                                        <p:cTn id="15" dur="1" fill="hold">
                                          <p:stCondLst>
                                            <p:cond delay="0"/>
                                          </p:stCondLst>
                                        </p:cTn>
                                        <p:tgtEl>
                                          <p:spTgt spid="39964"/>
                                        </p:tgtEl>
                                        <p:attrNameLst>
                                          <p:attrName>style.visibility</p:attrName>
                                        </p:attrNameLst>
                                      </p:cBhvr>
                                      <p:to>
                                        <p:strVal val="visible"/>
                                      </p:to>
                                    </p:set>
                                    <p:animEffect transition="in" filter="wipe(left)">
                                      <p:cBhvr>
                                        <p:cTn id="16" dur="500"/>
                                        <p:tgtEl>
                                          <p:spTgt spid="39964"/>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8" fill="hold" nodeType="clickEffect">
                                  <p:stCondLst>
                                    <p:cond delay="0"/>
                                  </p:stCondLst>
                                  <p:childTnLst>
                                    <p:set>
                                      <p:cBhvr>
                                        <p:cTn id="20" dur="1" fill="hold">
                                          <p:stCondLst>
                                            <p:cond delay="0"/>
                                          </p:stCondLst>
                                        </p:cTn>
                                        <p:tgtEl>
                                          <p:spTgt spid="39976"/>
                                        </p:tgtEl>
                                        <p:attrNameLst>
                                          <p:attrName>style.visibility</p:attrName>
                                        </p:attrNameLst>
                                      </p:cBhvr>
                                      <p:to>
                                        <p:strVal val="visible"/>
                                      </p:to>
                                    </p:set>
                                    <p:animEffect transition="in" filter="wipe(left)">
                                      <p:cBhvr>
                                        <p:cTn id="21" dur="500"/>
                                        <p:tgtEl>
                                          <p:spTgt spid="39976"/>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22" presetClass="entr" presetSubtype="8" fill="hold" nodeType="clickEffect">
                                  <p:stCondLst>
                                    <p:cond delay="0"/>
                                  </p:stCondLst>
                                  <p:childTnLst>
                                    <p:set>
                                      <p:cBhvr>
                                        <p:cTn id="25" dur="1" fill="hold">
                                          <p:stCondLst>
                                            <p:cond delay="0"/>
                                          </p:stCondLst>
                                        </p:cTn>
                                        <p:tgtEl>
                                          <p:spTgt spid="39994"/>
                                        </p:tgtEl>
                                        <p:attrNameLst>
                                          <p:attrName>style.visibility</p:attrName>
                                        </p:attrNameLst>
                                      </p:cBhvr>
                                      <p:to>
                                        <p:strVal val="visible"/>
                                      </p:to>
                                    </p:set>
                                    <p:animEffect transition="in" filter="wipe(left)">
                                      <p:cBhvr>
                                        <p:cTn id="26" dur="500"/>
                                        <p:tgtEl>
                                          <p:spTgt spid="39994"/>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22" presetClass="entr" presetSubtype="1" fill="hold" nodeType="clickEffect">
                                  <p:stCondLst>
                                    <p:cond delay="0"/>
                                  </p:stCondLst>
                                  <p:childTnLst>
                                    <p:set>
                                      <p:cBhvr>
                                        <p:cTn id="30" dur="1" fill="hold">
                                          <p:stCondLst>
                                            <p:cond delay="0"/>
                                          </p:stCondLst>
                                        </p:cTn>
                                        <p:tgtEl>
                                          <p:spTgt spid="39941"/>
                                        </p:tgtEl>
                                        <p:attrNameLst>
                                          <p:attrName>style.visibility</p:attrName>
                                        </p:attrNameLst>
                                      </p:cBhvr>
                                      <p:to>
                                        <p:strVal val="visible"/>
                                      </p:to>
                                    </p:set>
                                    <p:animEffect transition="in" filter="wipe(up)">
                                      <p:cBhvr>
                                        <p:cTn id="31" dur="500"/>
                                        <p:tgtEl>
                                          <p:spTgt spid="39941"/>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22" presetClass="entr" presetSubtype="1" fill="hold" grpId="0" nodeType="clickEffect">
                                  <p:stCondLst>
                                    <p:cond delay="0"/>
                                  </p:stCondLst>
                                  <p:childTnLst>
                                    <p:set>
                                      <p:cBhvr>
                                        <p:cTn id="35" dur="1" fill="hold">
                                          <p:stCondLst>
                                            <p:cond delay="0"/>
                                          </p:stCondLst>
                                        </p:cTn>
                                        <p:tgtEl>
                                          <p:spTgt spid="40010"/>
                                        </p:tgtEl>
                                        <p:attrNameLst>
                                          <p:attrName>style.visibility</p:attrName>
                                        </p:attrNameLst>
                                      </p:cBhvr>
                                      <p:to>
                                        <p:strVal val="visible"/>
                                      </p:to>
                                    </p:set>
                                    <p:animEffect transition="in" filter="wipe(up)">
                                      <p:cBhvr>
                                        <p:cTn id="36" dur="500"/>
                                        <p:tgtEl>
                                          <p:spTgt spid="40010"/>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22" presetClass="entr" presetSubtype="1" fill="hold" nodeType="clickEffect">
                                  <p:stCondLst>
                                    <p:cond delay="0"/>
                                  </p:stCondLst>
                                  <p:childTnLst>
                                    <p:set>
                                      <p:cBhvr>
                                        <p:cTn id="40" dur="1" fill="hold">
                                          <p:stCondLst>
                                            <p:cond delay="0"/>
                                          </p:stCondLst>
                                        </p:cTn>
                                        <p:tgtEl>
                                          <p:spTgt spid="40011"/>
                                        </p:tgtEl>
                                        <p:attrNameLst>
                                          <p:attrName>style.visibility</p:attrName>
                                        </p:attrNameLst>
                                      </p:cBhvr>
                                      <p:to>
                                        <p:strVal val="visible"/>
                                      </p:to>
                                    </p:set>
                                    <p:animEffect transition="in" filter="wipe(up)">
                                      <p:cBhvr>
                                        <p:cTn id="41" dur="500"/>
                                        <p:tgtEl>
                                          <p:spTgt spid="40011"/>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22" presetClass="entr" presetSubtype="1" fill="hold" nodeType="clickEffect">
                                  <p:stCondLst>
                                    <p:cond delay="0"/>
                                  </p:stCondLst>
                                  <p:childTnLst>
                                    <p:set>
                                      <p:cBhvr>
                                        <p:cTn id="45" dur="1" fill="hold">
                                          <p:stCondLst>
                                            <p:cond delay="0"/>
                                          </p:stCondLst>
                                        </p:cTn>
                                        <p:tgtEl>
                                          <p:spTgt spid="40019"/>
                                        </p:tgtEl>
                                        <p:attrNameLst>
                                          <p:attrName>style.visibility</p:attrName>
                                        </p:attrNameLst>
                                      </p:cBhvr>
                                      <p:to>
                                        <p:strVal val="visible"/>
                                      </p:to>
                                    </p:set>
                                    <p:animEffect transition="in" filter="wipe(up)">
                                      <p:cBhvr>
                                        <p:cTn id="46" dur="500"/>
                                        <p:tgtEl>
                                          <p:spTgt spid="40019"/>
                                        </p:tgtEl>
                                      </p:cBhvr>
                                    </p:animEffect>
                                  </p:childTnLst>
                                  <p:subTnLst>
                                    <p:set>
                                      <p:cBhvr override="childStyle">
                                        <p:cTn dur="1" fill="hold" display="0" masterRel="nextClick" afterEffect="1"/>
                                        <p:tgtEl>
                                          <p:spTgt spid="40019"/>
                                        </p:tgtEl>
                                        <p:attrNameLst>
                                          <p:attrName>style.visibility</p:attrName>
                                        </p:attrNameLst>
                                      </p:cBhvr>
                                      <p:to>
                                        <p:strVal val="hidden"/>
                                      </p:to>
                                    </p:set>
                                  </p:subTnLst>
                                </p:cTn>
                              </p:par>
                            </p:childTnLst>
                          </p:cTn>
                        </p:par>
                      </p:childTnLst>
                    </p:cTn>
                  </p:par>
                  <p:par>
                    <p:cTn id="47" fill="hold" nodeType="clickPar">
                      <p:stCondLst>
                        <p:cond delay="indefinite"/>
                      </p:stCondLst>
                      <p:childTnLst>
                        <p:par>
                          <p:cTn id="48" fill="hold" nodeType="withGroup">
                            <p:stCondLst>
                              <p:cond delay="0"/>
                            </p:stCondLst>
                            <p:childTnLst>
                              <p:par>
                                <p:cTn id="49" presetID="22" presetClass="entr" presetSubtype="1" fill="hold" grpId="0" nodeType="clickEffect">
                                  <p:stCondLst>
                                    <p:cond delay="0"/>
                                  </p:stCondLst>
                                  <p:childTnLst>
                                    <p:set>
                                      <p:cBhvr>
                                        <p:cTn id="50" dur="1" fill="hold">
                                          <p:stCondLst>
                                            <p:cond delay="0"/>
                                          </p:stCondLst>
                                        </p:cTn>
                                        <p:tgtEl>
                                          <p:spTgt spid="40014"/>
                                        </p:tgtEl>
                                        <p:attrNameLst>
                                          <p:attrName>style.visibility</p:attrName>
                                        </p:attrNameLst>
                                      </p:cBhvr>
                                      <p:to>
                                        <p:strVal val="visible"/>
                                      </p:to>
                                    </p:set>
                                    <p:animEffect transition="in" filter="wipe(up)">
                                      <p:cBhvr>
                                        <p:cTn id="51" dur="500"/>
                                        <p:tgtEl>
                                          <p:spTgt spid="40014"/>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22" presetClass="entr" presetSubtype="1" fill="hold" nodeType="clickEffect">
                                  <p:stCondLst>
                                    <p:cond delay="0"/>
                                  </p:stCondLst>
                                  <p:childTnLst>
                                    <p:set>
                                      <p:cBhvr>
                                        <p:cTn id="55" dur="1" fill="hold">
                                          <p:stCondLst>
                                            <p:cond delay="0"/>
                                          </p:stCondLst>
                                        </p:cTn>
                                        <p:tgtEl>
                                          <p:spTgt spid="40034"/>
                                        </p:tgtEl>
                                        <p:attrNameLst>
                                          <p:attrName>style.visibility</p:attrName>
                                        </p:attrNameLst>
                                      </p:cBhvr>
                                      <p:to>
                                        <p:strVal val="visible"/>
                                      </p:to>
                                    </p:set>
                                    <p:animEffect transition="in" filter="wipe(up)">
                                      <p:cBhvr>
                                        <p:cTn id="56" dur="500"/>
                                        <p:tgtEl>
                                          <p:spTgt spid="40034"/>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57" fill="hold" display="0">
                  <p:stCondLst>
                    <p:cond delay="indefinite"/>
                  </p:stCondLst>
                  <p:endCondLst>
                    <p:cond evt="onStopAudio" delay="0">
                      <p:tgtEl>
                        <p:sldTgt/>
                      </p:tgtEl>
                    </p:cond>
                  </p:endCondLst>
                </p:cTn>
                <p:tgtEl>
                  <p:spTgt spid="2"/>
                </p:tgtEl>
              </p:cMediaNode>
            </p:audio>
          </p:childTnLst>
        </p:cTn>
      </p:par>
    </p:tnLst>
    <p:bldLst>
      <p:bldP spid="40010" grpId="0" autoUpdateAnimBg="0"/>
      <p:bldP spid="40014" grpId="0" autoUpdateAnimBg="0"/>
    </p:bldLst>
  </p:timing>
  <p:extLst>
    <p:ext uri="{3A86A75C-4F4B-4683-9AE1-C65F6400EC91}">
      <p14:laserTraceLst xmlns:p14="http://schemas.microsoft.com/office/powerpoint/2010/main">
        <p14:tracePtLst>
          <p14:tracePt t="2504" x="8724900" y="4605338"/>
          <p14:tracePt t="2513" x="8559800" y="4651375"/>
          <p14:tracePt t="2520" x="8396288" y="4678363"/>
          <p14:tracePt t="2532" x="8213725" y="4724400"/>
          <p14:tracePt t="2535" x="8067675" y="4741863"/>
          <p14:tracePt t="2543" x="7913688" y="4751388"/>
          <p14:tracePt t="2551" x="7804150" y="4768850"/>
          <p14:tracePt t="2560" x="7658100" y="4797425"/>
          <p14:tracePt t="2569" x="7512050" y="4814888"/>
          <p14:tracePt t="2577" x="7366000" y="4824413"/>
          <p14:tracePt t="2584" x="7239000" y="4841875"/>
          <p14:tracePt t="2595" x="7083425" y="4870450"/>
          <p14:tracePt t="2600" x="6956425" y="4887913"/>
          <p14:tracePt t="2608" x="6827838" y="4897438"/>
          <p14:tracePt t="2617" x="6718300" y="4914900"/>
          <p14:tracePt t="2625" x="6564313" y="4943475"/>
          <p14:tracePt t="2631" x="6418263" y="4970463"/>
          <p14:tracePt t="2639" x="6235700" y="4987925"/>
          <p14:tracePt t="2648" x="6053138" y="5016500"/>
          <p14:tracePt t="2655" x="5870575" y="5053013"/>
          <p14:tracePt t="2664" x="5670550" y="5060950"/>
          <p14:tracePt t="2671" x="5434013" y="5116513"/>
          <p14:tracePt t="2679" x="5232400" y="5133975"/>
          <p14:tracePt t="2687" x="5032375" y="5143500"/>
          <p14:tracePt t="2696" x="4886325" y="5189538"/>
          <p14:tracePt t="2703" x="4722813" y="5207000"/>
          <p14:tracePt t="2713" x="4557713" y="5216525"/>
          <p14:tracePt t="2719" x="4421188" y="5253038"/>
          <p14:tracePt t="2727" x="4294188" y="5280025"/>
          <p14:tracePt t="2735" x="4221163" y="5280025"/>
          <p14:tracePt t="2743" x="4157663" y="5289550"/>
          <p14:tracePt t="2751" x="4121150" y="5289550"/>
          <p14:tracePt t="2760" x="4094163" y="5289550"/>
          <p14:tracePt t="2769" x="4084638" y="5289550"/>
          <p14:tracePt t="2929" x="4065588" y="5307013"/>
          <p14:tracePt t="2946" x="4038600" y="5307013"/>
          <p14:tracePt t="2955" x="4021138" y="5316538"/>
          <p14:tracePt t="2967" x="4002088" y="5316538"/>
          <p14:tracePt t="2975" x="3992563" y="5316538"/>
          <p14:tracePt t="3143" x="3984625" y="5316538"/>
          <p14:tracePt t="3151" x="3948113" y="5335588"/>
          <p14:tracePt t="3162" x="3938588" y="5335588"/>
          <p14:tracePt t="3171" x="3911600" y="5353050"/>
          <p14:tracePt t="3175" x="3892550" y="5353050"/>
          <p14:tracePt t="3183" x="3865563" y="5353050"/>
          <p14:tracePt t="3192" x="3846513" y="5362575"/>
          <p14:tracePt t="3199" x="3802063" y="5372100"/>
          <p14:tracePt t="3208" x="3765550" y="5380038"/>
          <p14:tracePt t="3215" x="3719513" y="5408613"/>
          <p14:tracePt t="3224" x="3673475" y="5416550"/>
          <p14:tracePt t="3231" x="3656013" y="5416550"/>
          <p14:tracePt t="3239" x="3636963" y="5416550"/>
          <p14:tracePt t="3247" x="3600450" y="5416550"/>
          <p14:tracePt t="3255" x="3592513" y="5426075"/>
          <p14:tracePt t="3263" x="3582988" y="5426075"/>
          <p14:tracePt t="3416" x="3563938" y="5426075"/>
          <p14:tracePt t="3663" x="3556000" y="5435600"/>
          <p14:tracePt t="3688" x="3556000" y="5445125"/>
          <p14:tracePt t="3696" x="3556000" y="5453063"/>
          <p14:tracePt t="3720" x="3556000" y="5462588"/>
          <p14:tracePt t="3728" x="3546475" y="5472113"/>
          <p14:tracePt t="3735" x="3546475" y="5489575"/>
          <p14:tracePt t="3743" x="3536950" y="5499100"/>
          <p14:tracePt t="3751" x="3519488" y="5535613"/>
          <p14:tracePt t="3760" x="3500438" y="5554663"/>
          <p14:tracePt t="3767" x="3482975" y="5599113"/>
          <p14:tracePt t="3775" x="3455988" y="5626100"/>
          <p14:tracePt t="3783" x="3446463" y="5662613"/>
          <p14:tracePt t="3792" x="3436938" y="5681663"/>
          <p14:tracePt t="3799" x="3409950" y="5718175"/>
          <p14:tracePt t="3808" x="3400425" y="5754688"/>
          <p14:tracePt t="3815" x="3400425" y="5764213"/>
          <p14:tracePt t="3826" x="3400425" y="5781675"/>
          <p14:tracePt t="3831" x="3390900" y="5800725"/>
          <p14:tracePt t="3847" x="3390900" y="5818188"/>
          <p14:tracePt t="3855" x="3390900" y="5827713"/>
          <p14:tracePt t="3871" x="3382963" y="5837238"/>
          <p14:tracePt t="3954" x="3382963" y="5845175"/>
          <p14:tracePt t="3977" x="3382963" y="5864225"/>
          <p14:tracePt t="4008" x="3373438" y="5881688"/>
          <p14:tracePt t="4024" x="3354388" y="5891213"/>
          <p14:tracePt t="4031" x="3354388" y="5900738"/>
          <p14:tracePt t="4039" x="3336925" y="5900738"/>
          <p14:tracePt t="4047" x="3317875" y="5900738"/>
          <p14:tracePt t="4055" x="3273425" y="5918200"/>
          <p14:tracePt t="4063" x="3254375" y="5927725"/>
          <p14:tracePt t="4071" x="3171825" y="5927725"/>
          <p14:tracePt t="4079" x="3117850" y="5927725"/>
          <p14:tracePt t="4087" x="3035300" y="5927725"/>
          <p14:tracePt t="4096" x="2908300" y="5927725"/>
          <p14:tracePt t="4103" x="2781300" y="5927725"/>
          <p14:tracePt t="4113" x="2606675" y="5927725"/>
          <p14:tracePt t="4119" x="2443163" y="5927725"/>
          <p14:tracePt t="4127" x="2243138" y="5927725"/>
          <p14:tracePt t="4135" x="2060575" y="5927725"/>
          <p14:tracePt t="4143" x="1878013" y="5910263"/>
          <p14:tracePt t="4151" x="1714500" y="5891213"/>
          <p14:tracePt t="4159" x="1568450" y="5881688"/>
          <p14:tracePt t="4167" x="1449388" y="5845175"/>
          <p14:tracePt t="4175" x="1322388" y="5837238"/>
          <p14:tracePt t="4183" x="1230313" y="5818188"/>
          <p14:tracePt t="4191" x="1139825" y="5818188"/>
          <p14:tracePt t="4199" x="1093788" y="5808663"/>
          <p14:tracePt t="4207" x="1039813" y="5808663"/>
          <p14:tracePt t="4215" x="974725" y="5791200"/>
          <p14:tracePt t="4224" x="939800" y="5772150"/>
          <p14:tracePt t="4231" x="893763" y="5772150"/>
          <p14:tracePt t="4241" x="857250" y="5764213"/>
          <p14:tracePt t="4247" x="820738" y="5764213"/>
          <p14:tracePt t="4255" x="793750" y="5754688"/>
          <p14:tracePt t="4263" x="765175" y="5735638"/>
          <p14:tracePt t="4271" x="747713" y="5727700"/>
          <p14:tracePt t="4280" x="701675" y="5718175"/>
          <p14:tracePt t="4287" x="655638" y="5691188"/>
          <p14:tracePt t="4296" x="628650" y="5662613"/>
          <p14:tracePt t="4303" x="574675" y="5626100"/>
          <p14:tracePt t="4313" x="528638" y="5589588"/>
          <p14:tracePt t="4319" x="482600" y="5535613"/>
          <p14:tracePt t="4329" x="446088" y="5489575"/>
          <p14:tracePt t="4335" x="392113" y="5445125"/>
          <p14:tracePt t="4343" x="355600" y="5399088"/>
          <p14:tracePt t="4351" x="319088" y="5316538"/>
          <p14:tracePt t="4359" x="292100" y="5280025"/>
          <p14:tracePt t="4367" x="265113" y="5233988"/>
          <p14:tracePt t="4375" x="246063" y="5189538"/>
          <p14:tracePt t="4383" x="228600" y="5153025"/>
          <p14:tracePt t="4391" x="228600" y="5106988"/>
          <p14:tracePt t="4399" x="219075" y="5080000"/>
          <p14:tracePt t="4407" x="219075" y="5024438"/>
          <p14:tracePt t="4415" x="219075" y="4987925"/>
          <p14:tracePt t="4424" x="219075" y="4914900"/>
          <p14:tracePt t="4431" x="236538" y="4851400"/>
          <p14:tracePt t="4441" x="246063" y="4814888"/>
          <p14:tracePt t="4447" x="273050" y="4732338"/>
          <p14:tracePt t="4455" x="309563" y="4668838"/>
          <p14:tracePt t="4464" x="328613" y="4605338"/>
          <p14:tracePt t="4471" x="382588" y="4522788"/>
          <p14:tracePt t="4480" x="401638" y="4495800"/>
          <p14:tracePt t="4487" x="438150" y="4441825"/>
          <p14:tracePt t="4496" x="455613" y="4395788"/>
          <p14:tracePt t="4503" x="511175" y="4322763"/>
          <p14:tracePt t="4513" x="565150" y="4259263"/>
          <p14:tracePt t="4519" x="592138" y="4232275"/>
          <p14:tracePt t="4529" x="647700" y="4176713"/>
          <p14:tracePt t="4535" x="692150" y="4130675"/>
          <p14:tracePt t="4544" x="747713" y="4076700"/>
          <p14:tracePt t="4551" x="811213" y="4040188"/>
          <p14:tracePt t="4559" x="857250" y="4003675"/>
          <p14:tracePt t="4567" x="920750" y="3967163"/>
          <p14:tracePt t="4575" x="966788" y="3930650"/>
          <p14:tracePt t="4583" x="1020763" y="3921125"/>
          <p14:tracePt t="4591" x="1084263" y="3884613"/>
          <p14:tracePt t="4599" x="1166813" y="3857625"/>
          <p14:tracePt t="4607" x="1266825" y="3830638"/>
          <p14:tracePt t="4615" x="1358900" y="3811588"/>
          <p14:tracePt t="4623" x="1468438" y="3803650"/>
          <p14:tracePt t="4634" x="1576388" y="3784600"/>
          <p14:tracePt t="4641" x="1704975" y="3784600"/>
          <p14:tracePt t="4651" x="1831975" y="3784600"/>
          <p14:tracePt t="4656" x="1960563" y="3784600"/>
          <p14:tracePt t="4666" x="2087563" y="3784600"/>
          <p14:tracePt t="4672" x="2233613" y="3784600"/>
          <p14:tracePt t="4681" x="2360613" y="3784600"/>
          <p14:tracePt t="4688" x="2543175" y="3811588"/>
          <p14:tracePt t="4697" x="2679700" y="3848100"/>
          <p14:tracePt t="4704" x="2825750" y="3894138"/>
          <p14:tracePt t="4715" x="2925763" y="3940175"/>
          <p14:tracePt t="4720" x="3008313" y="3976688"/>
          <p14:tracePt t="4730" x="3090863" y="4021138"/>
          <p14:tracePt t="4736" x="3108325" y="4040188"/>
          <p14:tracePt t="4743" x="3136900" y="4049713"/>
          <p14:tracePt t="4751" x="3154363" y="4067175"/>
          <p14:tracePt t="4759" x="3163888" y="4086225"/>
          <p14:tracePt t="4767" x="3163888" y="4113213"/>
          <p14:tracePt t="4775" x="3163888" y="4130675"/>
          <p14:tracePt t="4783" x="3163888" y="4176713"/>
          <p14:tracePt t="4791" x="3163888" y="4213225"/>
          <p14:tracePt t="4799" x="3163888" y="4240213"/>
          <p14:tracePt t="4807" x="3163888" y="4295775"/>
          <p14:tracePt t="4815" x="3163888" y="4359275"/>
          <p14:tracePt t="4823" x="3163888" y="4395788"/>
          <p14:tracePt t="4831" x="3163888" y="4449763"/>
          <p14:tracePt t="4839" x="3163888" y="4505325"/>
          <p14:tracePt t="4851" x="3163888" y="4568825"/>
          <p14:tracePt t="4857" x="3163888" y="4605338"/>
          <p14:tracePt t="4868" x="3200400" y="4660900"/>
          <p14:tracePt t="4872" x="3208338" y="4697413"/>
          <p14:tracePt t="4883" x="3217863" y="4724400"/>
          <p14:tracePt t="4888" x="3244850" y="4768850"/>
          <p14:tracePt t="4898" x="3254375" y="4787900"/>
          <p14:tracePt t="4904" x="3263900" y="4841875"/>
          <p14:tracePt t="4915" x="3263900" y="4860925"/>
          <p14:tracePt t="4919" x="3263900" y="4887913"/>
          <p14:tracePt t="4932" x="3263900" y="4914900"/>
          <p14:tracePt t="4937" x="3263900" y="4933950"/>
          <p14:tracePt t="4943" x="3263900" y="4970463"/>
          <p14:tracePt t="4951" x="3263900" y="4979988"/>
          <p14:tracePt t="4959" x="3263900" y="5024438"/>
          <p14:tracePt t="4967" x="3263900" y="5053013"/>
          <p14:tracePt t="4975" x="3244850" y="5089525"/>
          <p14:tracePt t="4984" x="3236913" y="5126038"/>
          <p14:tracePt t="4991" x="3200400" y="5160963"/>
          <p14:tracePt t="4999" x="3181350" y="5189538"/>
          <p14:tracePt t="5007" x="3171825" y="5233988"/>
          <p14:tracePt t="5015" x="3136900" y="5280025"/>
          <p14:tracePt t="5023" x="3127375" y="5289550"/>
          <p14:tracePt t="5031" x="3100388" y="5316538"/>
          <p14:tracePt t="5039" x="3090863" y="5326063"/>
          <p14:tracePt t="5047" x="3071813" y="5353050"/>
          <p14:tracePt t="5055" x="3071813" y="5362575"/>
          <p14:tracePt t="5064" x="3054350" y="5389563"/>
          <p14:tracePt t="5071" x="3044825" y="5389563"/>
          <p14:tracePt t="5079" x="3027363" y="5408613"/>
          <p14:tracePt t="5087" x="3008313" y="5426075"/>
          <p14:tracePt t="5096" x="2990850" y="5453063"/>
          <p14:tracePt t="5103" x="2944813" y="5481638"/>
          <p14:tracePt t="5112" x="2935288" y="5489575"/>
          <p14:tracePt t="5119" x="2889250" y="5508625"/>
          <p14:tracePt t="5127" x="2852738" y="5535613"/>
          <p14:tracePt t="5135" x="2835275" y="5545138"/>
          <p14:tracePt t="5145" x="2781300" y="5581650"/>
          <p14:tracePt t="5152" x="2716213" y="5589588"/>
          <p14:tracePt t="5161" x="2635250" y="5618163"/>
          <p14:tracePt t="5168" x="2543175" y="5645150"/>
          <p14:tracePt t="5176" x="2462213" y="5672138"/>
          <p14:tracePt t="5184" x="2333625" y="5672138"/>
          <p14:tracePt t="5191" x="2243138" y="5699125"/>
          <p14:tracePt t="5199" x="2133600" y="5708650"/>
          <p14:tracePt t="5207" x="2051050" y="5727700"/>
          <p14:tracePt t="5216" x="1960563" y="5727700"/>
          <p14:tracePt t="5223" x="1887538" y="5727700"/>
          <p14:tracePt t="5231" x="1860550" y="5727700"/>
          <p14:tracePt t="5239" x="1804988" y="5727700"/>
          <p14:tracePt t="5247" x="1778000" y="5727700"/>
          <p14:tracePt t="5255" x="1731963" y="5727700"/>
          <p14:tracePt t="5264" x="1714500" y="5727700"/>
          <p14:tracePt t="5271" x="1658938" y="5699125"/>
          <p14:tracePt t="5280" x="1595438" y="5681663"/>
          <p14:tracePt t="5287" x="1531938" y="5635625"/>
          <p14:tracePt t="5296" x="1449388" y="5581650"/>
          <p14:tracePt t="5303" x="1349375" y="5535613"/>
          <p14:tracePt t="5313" x="1266825" y="5462588"/>
          <p14:tracePt t="5319" x="1203325" y="5416550"/>
          <p14:tracePt t="5330" x="1103313" y="5343525"/>
          <p14:tracePt t="5336" x="1003300" y="5253038"/>
          <p14:tracePt t="5344" x="930275" y="5189538"/>
          <p14:tracePt t="5352" x="847725" y="5116513"/>
          <p14:tracePt t="5360" x="774700" y="5033963"/>
          <p14:tracePt t="5367" x="738188" y="4970463"/>
          <p14:tracePt t="5375" x="684213" y="4870450"/>
          <p14:tracePt t="5383" x="647700" y="4805363"/>
          <p14:tracePt t="5391" x="620713" y="4760913"/>
          <p14:tracePt t="5399" x="620713" y="4687888"/>
          <p14:tracePt t="5407" x="611188" y="4614863"/>
          <p14:tracePt t="5415" x="611188" y="4514850"/>
          <p14:tracePt t="5423" x="584200" y="4422775"/>
          <p14:tracePt t="5431" x="584200" y="4313238"/>
          <p14:tracePt t="5439" x="584200" y="4222750"/>
          <p14:tracePt t="5447" x="584200" y="4167188"/>
          <p14:tracePt t="5455" x="601663" y="4086225"/>
          <p14:tracePt t="5467" x="647700" y="3967163"/>
          <p14:tracePt t="5473" x="684213" y="3903663"/>
          <p14:tracePt t="5484" x="720725" y="3840163"/>
          <p14:tracePt t="5489" x="774700" y="3757613"/>
          <p14:tracePt t="5500" x="820738" y="3711575"/>
          <p14:tracePt t="5504" x="903288" y="3657600"/>
          <p14:tracePt t="5514" x="984250" y="3602038"/>
          <p14:tracePt t="5519" x="1120775" y="3556000"/>
          <p14:tracePt t="5532" x="1249363" y="3529013"/>
          <p14:tracePt t="5535" x="1366838" y="3482975"/>
          <p14:tracePt t="5544" x="1549400" y="3465513"/>
          <p14:tracePt t="5551" x="1731963" y="3465513"/>
          <p14:tracePt t="5560" x="1895475" y="3465513"/>
          <p14:tracePt t="5567" x="2070100" y="3465513"/>
          <p14:tracePt t="5575" x="2251075" y="3465513"/>
          <p14:tracePt t="5583" x="2416175" y="3465513"/>
          <p14:tracePt t="5591" x="2589213" y="3519488"/>
          <p14:tracePt t="5600" x="2771775" y="3584575"/>
          <p14:tracePt t="5607" x="2908300" y="3648075"/>
          <p14:tracePt t="5615" x="3044825" y="3721100"/>
          <p14:tracePt t="5623" x="3127375" y="3784600"/>
          <p14:tracePt t="5631" x="3208338" y="3875088"/>
          <p14:tracePt t="5639" x="3244850" y="3940175"/>
          <p14:tracePt t="5647" x="3290888" y="4021138"/>
          <p14:tracePt t="5655" x="3317875" y="4113213"/>
          <p14:tracePt t="5663" x="3373438" y="4213225"/>
          <p14:tracePt t="5671" x="3390900" y="4286250"/>
          <p14:tracePt t="5680" x="3427413" y="4386263"/>
          <p14:tracePt t="5687" x="3427413" y="4478338"/>
          <p14:tracePt t="5697" x="3427413" y="4551363"/>
          <p14:tracePt t="5703" x="3427413" y="4660900"/>
          <p14:tracePt t="5713" x="3427413" y="4741863"/>
          <p14:tracePt t="5719" x="3427413" y="4814888"/>
          <p14:tracePt t="5730" x="3427413" y="4924425"/>
          <p14:tracePt t="5735" x="3427413" y="4979988"/>
          <p14:tracePt t="5746" x="3427413" y="5053013"/>
          <p14:tracePt t="5751" x="3409950" y="5116513"/>
          <p14:tracePt t="5759" x="3400425" y="5170488"/>
          <p14:tracePt t="5767" x="3373438" y="5233988"/>
          <p14:tracePt t="5775" x="3336925" y="5280025"/>
          <p14:tracePt t="5783" x="3309938" y="5335588"/>
          <p14:tracePt t="5791" x="3281363" y="5372100"/>
          <p14:tracePt t="5799" x="3227388" y="5445125"/>
          <p14:tracePt t="5808" x="3163888" y="5508625"/>
          <p14:tracePt t="5817" x="3127375" y="5545138"/>
          <p14:tracePt t="5825" x="3090863" y="5562600"/>
          <p14:tracePt t="5833" x="3017838" y="5618163"/>
          <p14:tracePt t="5840" x="2935288" y="5654675"/>
          <p14:tracePt t="5849" x="2862263" y="5681663"/>
          <p14:tracePt t="5856" x="2781300" y="5691188"/>
          <p14:tracePt t="5865" x="2708275" y="5718175"/>
          <p14:tracePt t="5872" x="2598738" y="5718175"/>
          <p14:tracePt t="5882" x="2506663" y="5718175"/>
          <p14:tracePt t="5889" x="2379663" y="5718175"/>
          <p14:tracePt t="5904" x="2124075" y="5718175"/>
          <p14:tracePt t="5914" x="1997075" y="5718175"/>
          <p14:tracePt t="5920" x="1851025" y="5718175"/>
          <p14:tracePt t="5933" x="1722438" y="5718175"/>
          <p14:tracePt t="5947" x="1504950" y="5645150"/>
          <p14:tracePt t="5951" x="1449388" y="5618163"/>
          <p14:tracePt t="5959" x="1385888" y="5581650"/>
          <p14:tracePt t="5967" x="1339850" y="5562600"/>
          <p14:tracePt t="5975" x="1322388" y="5545138"/>
          <p14:tracePt t="5983" x="1285875" y="5508625"/>
          <p14:tracePt t="5991" x="1276350" y="5481638"/>
          <p14:tracePt t="5999" x="1276350" y="5435600"/>
          <p14:tracePt t="6007" x="1266825" y="5380038"/>
          <p14:tracePt t="6015" x="1266825" y="5326063"/>
          <p14:tracePt t="6024" x="1266825" y="5280025"/>
          <p14:tracePt t="6031" x="1266825" y="5226050"/>
          <p14:tracePt t="6039" x="1266825" y="5170488"/>
          <p14:tracePt t="6048" x="1266825" y="5133975"/>
          <p14:tracePt t="6055" x="1303338" y="5053013"/>
          <p14:tracePt t="6063" x="1330325" y="5016500"/>
          <p14:tracePt t="6071" x="1349375" y="4933950"/>
          <p14:tracePt t="6079" x="1376363" y="4887913"/>
          <p14:tracePt t="6089" x="1385888" y="4860925"/>
          <p14:tracePt t="6101" x="1403350" y="4814888"/>
          <p14:tracePt t="6107" x="1412875" y="4768850"/>
          <p14:tracePt t="6116" x="1422400" y="4751388"/>
          <p14:tracePt t="6120" x="1422400" y="4724400"/>
          <p14:tracePt t="6130" x="1422400" y="4705350"/>
          <p14:tracePt t="6136" x="1449388" y="4660900"/>
          <p14:tracePt t="6144" x="1458913" y="4651375"/>
          <p14:tracePt t="6152" x="1476375" y="4614863"/>
          <p14:tracePt t="6160" x="1476375" y="4605338"/>
          <p14:tracePt t="6168" x="1495425" y="4595813"/>
          <p14:tracePt t="6176" x="1512888" y="4568825"/>
          <p14:tracePt t="6184" x="1522413" y="4568825"/>
          <p14:tracePt t="6192" x="1549400" y="4559300"/>
          <p14:tracePt t="6200" x="1604963" y="4559300"/>
          <p14:tracePt t="6208" x="1677988" y="4541838"/>
          <p14:tracePt t="6216" x="1787525" y="4541838"/>
          <p14:tracePt t="6223" x="1895475" y="4541838"/>
          <p14:tracePt t="6232" x="2060575" y="4541838"/>
          <p14:tracePt t="6239" x="2243138" y="4541838"/>
          <p14:tracePt t="6247" x="2406650" y="4541838"/>
          <p14:tracePt t="6256" x="2570163" y="4541838"/>
          <p14:tracePt t="6263" x="2725738" y="4541838"/>
          <p14:tracePt t="6271" x="2862263" y="4551363"/>
          <p14:tracePt t="6279" x="3008313" y="4605338"/>
          <p14:tracePt t="6287" x="3108325" y="4624388"/>
          <p14:tracePt t="6298" x="3181350" y="4660900"/>
          <p14:tracePt t="6303" x="3200400" y="4668838"/>
          <p14:tracePt t="6313" x="3236913" y="4678363"/>
          <p14:tracePt t="6319" x="3244850" y="4687888"/>
          <p14:tracePt t="6330" x="3244850" y="4697413"/>
          <p14:tracePt t="6344" x="3244850" y="4705350"/>
          <p14:tracePt t="6351" x="3244850" y="4732338"/>
          <p14:tracePt t="6359" x="3244850" y="4741863"/>
          <p14:tracePt t="6367" x="3236913" y="4760913"/>
          <p14:tracePt t="6375" x="3236913" y="4787900"/>
          <p14:tracePt t="6384" x="3227388" y="4805363"/>
          <p14:tracePt t="6391" x="3217863" y="4833938"/>
          <p14:tracePt t="6399" x="3190875" y="4860925"/>
          <p14:tracePt t="6408" x="3190875" y="4870450"/>
          <p14:tracePt t="6415" x="3181350" y="4906963"/>
          <p14:tracePt t="6423" x="3181350" y="4924425"/>
          <p14:tracePt t="6432" x="3171825" y="4943475"/>
          <p14:tracePt t="6439" x="3171825" y="4960938"/>
          <p14:tracePt t="6447" x="3163888" y="4979988"/>
          <p14:tracePt t="6455" x="3154363" y="4997450"/>
          <p14:tracePt t="6463" x="3136900" y="5033963"/>
          <p14:tracePt t="6471" x="3136900" y="5043488"/>
          <p14:tracePt t="6479" x="3117850" y="5070475"/>
          <p14:tracePt t="6487" x="3100388" y="5097463"/>
          <p14:tracePt t="6495" x="3090863" y="5116513"/>
          <p14:tracePt t="6503" x="3081338" y="5133975"/>
          <p14:tracePt t="6512" x="3063875" y="5160963"/>
          <p14:tracePt t="6519" x="3035300" y="5180013"/>
          <p14:tracePt t="6530" x="3017838" y="5207000"/>
          <p14:tracePt t="6535" x="2998788" y="5226050"/>
          <p14:tracePt t="6543" x="2990850" y="5233988"/>
          <p14:tracePt t="6551" x="2954338" y="5253038"/>
          <p14:tracePt t="6559" x="2925763" y="5280025"/>
          <p14:tracePt t="6567" x="2908300" y="5289550"/>
          <p14:tracePt t="6575" x="2871788" y="5307013"/>
          <p14:tracePt t="6583" x="2862263" y="5307013"/>
          <p14:tracePt t="6591" x="2852738" y="5307013"/>
          <p14:tracePt t="6599" x="2844800" y="5316538"/>
          <p14:tracePt t="7057" x="2862263" y="5299075"/>
          <p14:tracePt t="7066" x="2944813" y="5262563"/>
          <p14:tracePt t="7074" x="2981325" y="5243513"/>
          <p14:tracePt t="7081" x="3035300" y="5207000"/>
          <p14:tracePt t="7089" x="3100388" y="5189538"/>
          <p14:tracePt t="7096" x="3163888" y="5143500"/>
          <p14:tracePt t="7104" x="3208338" y="5126038"/>
          <p14:tracePt t="7113" x="3236913" y="5116513"/>
          <p14:tracePt t="7119" x="3273425" y="5089525"/>
          <p14:tracePt t="7129" x="3300413" y="5080000"/>
          <p14:tracePt t="7135" x="3317875" y="5070475"/>
          <p14:tracePt t="7143" x="3327400" y="5070475"/>
          <p14:tracePt t="7153" x="3346450" y="5060950"/>
          <p14:tracePt t="7177" x="3363913" y="5053013"/>
          <p14:tracePt t="7192" x="3382963" y="5053013"/>
          <p14:tracePt t="7200" x="3400425" y="5043488"/>
          <p14:tracePt t="7208" x="3436938" y="5024438"/>
          <p14:tracePt t="7217" x="3455988" y="5016500"/>
          <p14:tracePt t="7223" x="3482975" y="4997450"/>
          <p14:tracePt t="7231" x="3509963" y="4987925"/>
          <p14:tracePt t="7239" x="3556000" y="4979988"/>
          <p14:tracePt t="7247" x="3619500" y="4951413"/>
          <p14:tracePt t="7255" x="3636963" y="4943475"/>
          <p14:tracePt t="7263" x="3709988" y="4933950"/>
          <p14:tracePt t="7272" x="3738563" y="4914900"/>
          <p14:tracePt t="7280" x="3783013" y="4887913"/>
          <p14:tracePt t="7288" x="3838575" y="4870450"/>
          <p14:tracePt t="7296" x="3883025" y="4851400"/>
          <p14:tracePt t="7303" x="3965575" y="4814888"/>
          <p14:tracePt t="7312" x="4011613" y="4805363"/>
          <p14:tracePt t="7319" x="4065588" y="4787900"/>
          <p14:tracePt t="7329" x="4111625" y="4768850"/>
          <p14:tracePt t="7335" x="4129088" y="4760913"/>
          <p14:tracePt t="7343" x="4175125" y="4741863"/>
          <p14:tracePt t="7351" x="4194175" y="4741863"/>
          <p14:tracePt t="7359" x="4211638" y="4714875"/>
          <p14:tracePt t="7367" x="4221163" y="4714875"/>
          <p14:tracePt t="7375" x="4230688" y="4714875"/>
          <p14:tracePt t="7391" x="4248150" y="4714875"/>
          <p14:tracePt t="7407" x="4257675" y="4714875"/>
          <p14:tracePt t="7415" x="4275138" y="4714875"/>
          <p14:tracePt t="7423" x="4303713" y="4714875"/>
          <p14:tracePt t="7431" x="4321175" y="4705350"/>
          <p14:tracePt t="7439" x="4357688" y="4687888"/>
          <p14:tracePt t="7456" x="4413250" y="4668838"/>
          <p14:tracePt t="7466" x="4457700" y="4660900"/>
          <p14:tracePt t="7475" x="4513263" y="4632325"/>
          <p14:tracePt t="7482" x="4594225" y="4605338"/>
          <p14:tracePt t="7487" x="4676775" y="4587875"/>
          <p14:tracePt t="7496" x="4803775" y="4541838"/>
          <p14:tracePt t="7504" x="4849813" y="4532313"/>
          <p14:tracePt t="7513" x="4941888" y="4514850"/>
          <p14:tracePt t="7519" x="5059363" y="4468813"/>
          <p14:tracePt t="7529" x="5132388" y="4459288"/>
          <p14:tracePt t="7535" x="5251450" y="4432300"/>
          <p14:tracePt t="7543" x="5341938" y="4386263"/>
          <p14:tracePt t="7551" x="5405438" y="4376738"/>
          <p14:tracePt t="7559" x="5497513" y="4359275"/>
          <p14:tracePt t="7567" x="5597525" y="4332288"/>
          <p14:tracePt t="7575" x="5688013" y="4322763"/>
          <p14:tracePt t="7583" x="5816600" y="4322763"/>
          <p14:tracePt t="7591" x="5907088" y="4313238"/>
          <p14:tracePt t="7599" x="6026150" y="4295775"/>
          <p14:tracePt t="7607" x="6099175" y="4268788"/>
          <p14:tracePt t="7615" x="6226175" y="4259263"/>
          <p14:tracePt t="7623" x="6354763" y="4259263"/>
          <p14:tracePt t="7632" x="6508750" y="4222750"/>
          <p14:tracePt t="7639" x="6654800" y="4195763"/>
          <p14:tracePt t="7647" x="6819900" y="4176713"/>
          <p14:tracePt t="7655" x="6983413" y="4149725"/>
          <p14:tracePt t="7664" x="7192963" y="4122738"/>
          <p14:tracePt t="7671" x="7356475" y="4086225"/>
          <p14:tracePt t="7680" x="7521575" y="4086225"/>
          <p14:tracePt t="7687" x="7685088" y="4040188"/>
          <p14:tracePt t="7696" x="7850188" y="4030663"/>
          <p14:tracePt t="7705" x="7958138" y="4013200"/>
          <p14:tracePt t="7718" x="8086725" y="4003675"/>
          <p14:tracePt t="7722" x="8186738" y="3976688"/>
          <p14:tracePt t="7734" x="8259763" y="3957638"/>
          <p14:tracePt t="7738" x="8323263" y="3957638"/>
          <p14:tracePt t="7744" x="8350250" y="3957638"/>
          <p14:tracePt t="7752" x="8386763" y="3948113"/>
          <p14:tracePt t="7759" x="8451850" y="3940175"/>
          <p14:tracePt t="7775" x="8478838" y="3940175"/>
          <p14:tracePt t="7784" x="8523288" y="3930650"/>
          <p14:tracePt t="7791" x="8559800" y="3911600"/>
          <p14:tracePt t="7799" x="8624888" y="3903663"/>
          <p14:tracePt t="7807" x="8715375" y="3903663"/>
          <p14:tracePt t="7816" x="8788400" y="3894138"/>
          <p14:tracePt t="7824" x="8888413" y="3875088"/>
          <p14:tracePt t="7831" x="8997950" y="3875088"/>
          <p14:tracePt t="7839" x="9126538" y="3848100"/>
          <p14:tracePt t="9601" x="8350250" y="3702050"/>
          <p14:tracePt t="9611" x="7785100" y="3757613"/>
          <p14:tracePt t="9616" x="7175500" y="3803650"/>
          <p14:tracePt t="9625" x="6654800" y="3830638"/>
          <p14:tracePt t="9632" x="6099175" y="3830638"/>
          <p14:tracePt t="9641" x="5616575" y="3830638"/>
          <p14:tracePt t="9648" x="5168900" y="3830638"/>
          <p14:tracePt t="9657" x="4868863" y="3830638"/>
          <p14:tracePt t="9663" x="4640263" y="3830638"/>
          <p14:tracePt t="9671" x="4394200" y="3867150"/>
          <p14:tracePt t="9680" x="4248150" y="3875088"/>
          <p14:tracePt t="9687" x="4121150" y="3875088"/>
          <p14:tracePt t="9696" x="4048125" y="3894138"/>
          <p14:tracePt t="9703" x="3984625" y="3903663"/>
          <p14:tracePt t="9712" x="3948113" y="3903663"/>
          <p14:tracePt t="9719" x="3929063" y="3911600"/>
          <p14:tracePt t="10017" x="3929063" y="3921125"/>
          <p14:tracePt t="10025" x="3919538" y="3948113"/>
          <p14:tracePt t="10032" x="3919538" y="3967163"/>
          <p14:tracePt t="10043" x="3911600" y="3994150"/>
          <p14:tracePt t="10047" x="3892550" y="4030663"/>
          <p14:tracePt t="10055" x="3883025" y="4057650"/>
          <p14:tracePt t="10064" x="3865563" y="4113213"/>
          <p14:tracePt t="10071" x="3856038" y="4140200"/>
          <p14:tracePt t="10080" x="3829050" y="4195763"/>
          <p14:tracePt t="10087" x="3810000" y="4240213"/>
          <p14:tracePt t="10095" x="3775075" y="4295775"/>
          <p14:tracePt t="10103" x="3738563" y="4340225"/>
          <p14:tracePt t="10112" x="3692525" y="4386263"/>
          <p14:tracePt t="10119" x="3636963" y="4441825"/>
          <p14:tracePt t="10129" x="3592513" y="4486275"/>
          <p14:tracePt t="10135" x="3527425" y="4522788"/>
          <p14:tracePt t="10143" x="3463925" y="4568825"/>
          <p14:tracePt t="10151" x="3382963" y="4624388"/>
          <p14:tracePt t="10159" x="3300413" y="4641850"/>
          <p14:tracePt t="10167" x="3236913" y="4687888"/>
          <p14:tracePt t="10175" x="3171825" y="4697413"/>
          <p14:tracePt t="10183" x="3108325" y="4732338"/>
          <p14:tracePt t="10191" x="3054350" y="4760913"/>
          <p14:tracePt t="10199" x="2990850" y="4760913"/>
          <p14:tracePt t="10207" x="2935288" y="4768850"/>
          <p14:tracePt t="10216" x="2844800" y="4768850"/>
          <p14:tracePt t="10224" x="2752725" y="4768850"/>
          <p14:tracePt t="10231" x="2679700" y="4768850"/>
          <p14:tracePt t="10239" x="2552700" y="4768850"/>
          <p14:tracePt t="10247" x="2462213" y="4768850"/>
          <p14:tracePt t="10255" x="2352675" y="4768850"/>
          <p14:tracePt t="10263" x="2233613" y="4732338"/>
          <p14:tracePt t="10271" x="2151063" y="4714875"/>
          <p14:tracePt t="10281" x="2070100" y="4668838"/>
          <p14:tracePt t="10287" x="2024063" y="4632325"/>
          <p14:tracePt t="10296" x="1997075" y="4605338"/>
          <p14:tracePt t="10303" x="1960563" y="4559300"/>
          <p14:tracePt t="10312" x="1931988" y="4495800"/>
          <p14:tracePt t="10319" x="1931988" y="4449763"/>
          <p14:tracePt t="10329" x="1931988" y="4395788"/>
          <p14:tracePt t="10335" x="1931988" y="4368800"/>
          <p14:tracePt t="10343" x="1931988" y="4313238"/>
          <p14:tracePt t="10351" x="1931988" y="4259263"/>
          <p14:tracePt t="10360" x="1931988" y="4213225"/>
          <p14:tracePt t="10367" x="1968500" y="4149725"/>
          <p14:tracePt t="10375" x="2014538" y="4086225"/>
          <p14:tracePt t="10383" x="2051050" y="4040188"/>
          <p14:tracePt t="10391" x="2097088" y="3976688"/>
          <p14:tracePt t="10399" x="2151063" y="3940175"/>
          <p14:tracePt t="10407" x="2214563" y="3884613"/>
          <p14:tracePt t="10415" x="2287588" y="3875088"/>
          <p14:tracePt t="10423" x="2406650" y="3811588"/>
          <p14:tracePt t="10431" x="2498725" y="3803650"/>
          <p14:tracePt t="10439" x="2635250" y="3775075"/>
          <p14:tracePt t="10447" x="2762250" y="3757613"/>
          <p14:tracePt t="10455" x="2871788" y="3757613"/>
          <p14:tracePt t="10467" x="2981325" y="3757613"/>
          <p14:tracePt t="10473" x="3108325" y="3757613"/>
          <p14:tracePt t="10484" x="3181350" y="3757613"/>
          <p14:tracePt t="10487" x="3281363" y="3775075"/>
          <p14:tracePt t="10496" x="3373438" y="3803650"/>
          <p14:tracePt t="10503" x="3436938" y="3840163"/>
          <p14:tracePt t="10512" x="3500438" y="3894138"/>
          <p14:tracePt t="10519" x="3536950" y="3930650"/>
          <p14:tracePt t="10529" x="3573463" y="3976688"/>
          <p14:tracePt t="10535" x="3573463" y="4003675"/>
          <p14:tracePt t="10543" x="3573463" y="4049713"/>
          <p14:tracePt t="10551" x="3573463" y="4076700"/>
          <p14:tracePt t="10559" x="3573463" y="4113213"/>
          <p14:tracePt t="10567" x="3556000" y="4176713"/>
          <p14:tracePt t="10575" x="3500438" y="4259263"/>
          <p14:tracePt t="10583" x="3482975" y="4303713"/>
          <p14:tracePt t="10591" x="3427413" y="4349750"/>
          <p14:tracePt t="10599" x="3373438" y="4413250"/>
          <p14:tracePt t="10607" x="3327400" y="4468813"/>
          <p14:tracePt t="10615" x="3300413" y="4495800"/>
          <p14:tracePt t="10623" x="3263900" y="4541838"/>
          <p14:tracePt t="10631" x="3227388" y="4587875"/>
          <p14:tracePt t="10639" x="3190875" y="4614863"/>
          <p14:tracePt t="10647" x="3136900" y="4651375"/>
          <p14:tracePt t="10655" x="3071813" y="4668838"/>
          <p14:tracePt t="10664" x="3027363" y="4678363"/>
          <p14:tracePt t="10671" x="2990850" y="4705350"/>
          <p14:tracePt t="10681" x="2971800" y="4705350"/>
          <p14:tracePt t="10687" x="2935288" y="4705350"/>
          <p14:tracePt t="10809" x="2925763" y="4705350"/>
          <p14:tracePt t="10816" x="2925763" y="4697413"/>
          <p14:tracePt t="10832" x="2925763" y="4678363"/>
          <p14:tracePt t="14679" x="2925763" y="4668838"/>
          <p14:tracePt t="14703" x="2925763" y="4660900"/>
          <p14:tracePt t="15233" x="2917825" y="4660900"/>
          <p14:tracePt t="15625" x="2917825" y="4668838"/>
          <p14:tracePt t="15634" x="2898775" y="4687888"/>
          <p14:tracePt t="15664" x="2889250" y="4687888"/>
          <p14:tracePt t="15729" x="2881313" y="4705350"/>
          <p14:tracePt t="15767" x="2871788" y="4714875"/>
          <p14:tracePt t="16048" x="2862263" y="4724400"/>
          <p14:tracePt t="16057" x="2862263" y="4732338"/>
          <p14:tracePt t="16103" x="2844800" y="4741863"/>
          <p14:tracePt t="16130" x="2844800" y="4751388"/>
          <p14:tracePt t="16137" x="2835275" y="4751388"/>
          <p14:tracePt t="16153" x="2825750" y="4751388"/>
          <p14:tracePt t="16160" x="2817813" y="4760913"/>
          <p14:tracePt t="16168" x="2808288" y="4760913"/>
          <p14:tracePt t="16176" x="2789238" y="4768850"/>
          <p14:tracePt t="16192" x="2781300" y="4778375"/>
          <p14:tracePt t="16200" x="2771775" y="4787900"/>
          <p14:tracePt t="16224" x="2762250" y="4797425"/>
          <p14:tracePt t="16383" x="2744788" y="4797425"/>
          <p14:tracePt t="16399" x="2735263" y="4797425"/>
          <p14:tracePt t="16407" x="2716213" y="4805363"/>
          <p14:tracePt t="16424" x="2689225" y="4814888"/>
          <p14:tracePt t="16439" x="2679700" y="4814888"/>
          <p14:tracePt t="16448" x="2652713" y="4814888"/>
          <p14:tracePt t="16455" x="2635250" y="4824413"/>
          <p14:tracePt t="16480" x="2635250" y="4833938"/>
          <p14:tracePt t="16626" x="2616200" y="4833938"/>
          <p14:tracePt t="16633" x="2598738" y="4833938"/>
          <p14:tracePt t="16640" x="2570163" y="4833938"/>
          <p14:tracePt t="16649" x="2552700" y="4833938"/>
          <p14:tracePt t="16656" x="2516188" y="4833938"/>
          <p14:tracePt t="16663" x="2506663" y="4833938"/>
          <p14:tracePt t="16671" x="2498725" y="4833938"/>
          <p14:tracePt t="16679" x="2470150" y="4833938"/>
          <p14:tracePt t="16687" x="2452688" y="4841875"/>
          <p14:tracePt t="16695" x="2425700" y="4841875"/>
          <p14:tracePt t="16703" x="2416175" y="4841875"/>
          <p14:tracePt t="16712" x="2389188" y="4841875"/>
          <p14:tracePt t="16719" x="2379663" y="4841875"/>
          <p14:tracePt t="16729" x="2370138" y="4841875"/>
          <p14:tracePt t="16735" x="2360613" y="4841875"/>
          <p14:tracePt t="16768" x="2343150" y="4841875"/>
          <p14:tracePt t="16783" x="2333625" y="4851400"/>
          <p14:tracePt t="16799" x="2306638" y="4851400"/>
          <p14:tracePt t="16807" x="2297113" y="4851400"/>
          <p14:tracePt t="16815" x="2279650" y="4851400"/>
          <p14:tracePt t="16823" x="2260600" y="4860925"/>
          <p14:tracePt t="16848" x="2251075" y="4860925"/>
          <p14:tracePt t="16948" x="2260600" y="4860925"/>
          <p14:tracePt t="16955" x="2360613" y="4860925"/>
          <p14:tracePt t="16962" x="2462213" y="4824413"/>
          <p14:tracePt t="16968" x="2570163" y="4805363"/>
          <p14:tracePt t="16975" x="2698750" y="4797425"/>
          <p14:tracePt t="16983" x="2862263" y="4778375"/>
          <p14:tracePt t="16991" x="3044825" y="4751388"/>
          <p14:tracePt t="16999" x="3281363" y="4714875"/>
          <p14:tracePt t="17007" x="3482975" y="4705350"/>
          <p14:tracePt t="17015" x="3765550" y="4651375"/>
          <p14:tracePt t="17023" x="4065588" y="4651375"/>
          <p14:tracePt t="17031" x="4340225" y="4632325"/>
          <p14:tracePt t="17039" x="4676775" y="4632325"/>
          <p14:tracePt t="17047" x="5014913" y="4632325"/>
          <p14:tracePt t="17055" x="5305425" y="4632325"/>
          <p14:tracePt t="17063" x="5616575" y="4614863"/>
          <p14:tracePt t="17073" x="5989638" y="4614863"/>
          <p14:tracePt t="17079" x="6254750" y="4614863"/>
          <p14:tracePt t="17088" x="6554788" y="4614863"/>
          <p14:tracePt t="17100" x="6773863" y="4614863"/>
          <p14:tracePt t="17104" x="7037388" y="4614863"/>
          <p14:tracePt t="17117" x="7302500" y="4614863"/>
          <p14:tracePt t="17121" x="7512050" y="4578350"/>
          <p14:tracePt t="17131" x="7712075" y="4578350"/>
          <p14:tracePt t="17136" x="7877175" y="4578350"/>
          <p14:tracePt t="17147" x="8059738" y="4559300"/>
          <p14:tracePt t="17152" x="8240713" y="4532313"/>
          <p14:tracePt t="17160" x="8386763" y="4505325"/>
          <p14:tracePt t="17168" x="8532813" y="4478338"/>
          <p14:tracePt t="17176" x="8669338" y="4432300"/>
          <p14:tracePt t="17185" x="8778875" y="4386263"/>
          <p14:tracePt t="17192" x="8878888" y="4359275"/>
          <p14:tracePt t="17201" x="8970963" y="4340225"/>
          <p14:tracePt t="17208" x="9053513" y="4322763"/>
          <p14:tracePt t="18818" x="3783013" y="5060950"/>
          <p14:tracePt t="18825" x="3636963" y="5060950"/>
          <p14:tracePt t="18832" x="3509963" y="5060950"/>
          <p14:tracePt t="18840" x="3346450" y="5060950"/>
          <p14:tracePt t="18847" x="3200400" y="5060950"/>
          <p14:tracePt t="18855" x="3035300" y="5060950"/>
          <p14:tracePt t="18864" x="2881313" y="5060950"/>
          <p14:tracePt t="18872" x="2716213" y="5060950"/>
          <p14:tracePt t="18880" x="2552700" y="5060950"/>
          <p14:tracePt t="18888" x="2389188" y="5060950"/>
          <p14:tracePt t="18897" x="2187575" y="5060950"/>
          <p14:tracePt t="18903" x="2041525" y="5060950"/>
          <p14:tracePt t="18912" x="1878013" y="5060950"/>
          <p14:tracePt t="18920" x="1731963" y="5060950"/>
          <p14:tracePt t="18929" x="1622425" y="5060950"/>
          <p14:tracePt t="18948" x="1476375" y="5060950"/>
          <p14:tracePt t="18951" x="1449388" y="5060950"/>
          <p14:tracePt t="18962" x="1431925" y="5060950"/>
          <p14:tracePt t="18975" x="1422400" y="5060950"/>
          <p14:tracePt t="19033" x="1385888" y="5070475"/>
          <p14:tracePt t="19041" x="1349375" y="5070475"/>
          <p14:tracePt t="19049" x="1303338" y="5089525"/>
          <p14:tracePt t="19056" x="1276350" y="5097463"/>
          <p14:tracePt t="19064" x="1212850" y="5106988"/>
          <p14:tracePt t="19072" x="1185863" y="5116513"/>
          <p14:tracePt t="19079" x="1166813" y="5116513"/>
          <p14:tracePt t="19088" x="1149350" y="5126038"/>
          <p14:tracePt t="19180" x="1166813" y="5126038"/>
          <p14:tracePt t="19187" x="1239838" y="5126038"/>
          <p14:tracePt t="19195" x="1330325" y="5126038"/>
          <p14:tracePt t="19200" x="1449388" y="5106988"/>
          <p14:tracePt t="19207" x="1576388" y="5106988"/>
          <p14:tracePt t="19216" x="1685925" y="5089525"/>
          <p14:tracePt t="19223" x="1814513" y="5089525"/>
          <p14:tracePt t="19231" x="1887538" y="5080000"/>
          <p14:tracePt t="19239" x="1987550" y="5053013"/>
          <p14:tracePt t="19249" x="2014538" y="5053013"/>
          <p14:tracePt t="19255" x="2033588" y="5053013"/>
          <p14:tracePt t="19264" x="2051050" y="5043488"/>
          <p14:tracePt t="19378" x="2041525" y="5043488"/>
          <p14:tracePt t="19385" x="2033588" y="5043488"/>
          <p14:tracePt t="19633" x="2033588" y="5033963"/>
          <p14:tracePt t="19785" x="2033588" y="5006975"/>
          <p14:tracePt t="19792" x="2033588" y="4997450"/>
          <p14:tracePt t="19800" x="2041525" y="4987925"/>
          <p14:tracePt t="19807" x="2041525" y="4979988"/>
          <p14:tracePt t="19815" x="2051050" y="4970463"/>
          <p14:tracePt t="19824" x="2051050" y="4960938"/>
          <p14:tracePt t="19831" x="2060575" y="4943475"/>
          <p14:tracePt t="19839" x="2060575" y="4933950"/>
          <p14:tracePt t="19847" x="2070100" y="4924425"/>
          <p14:tracePt t="19871" x="2078038" y="4914900"/>
          <p14:tracePt t="20192" x="2133600" y="4870450"/>
          <p14:tracePt t="20199" x="2224088" y="4841875"/>
          <p14:tracePt t="20209" x="2360613" y="4787900"/>
          <p14:tracePt t="20217" x="2489200" y="4724400"/>
          <p14:tracePt t="20224" x="2643188" y="4660900"/>
          <p14:tracePt t="20235" x="2808288" y="4614863"/>
          <p14:tracePt t="20240" x="2981325" y="4541838"/>
          <p14:tracePt t="20249" x="3190875" y="4478338"/>
          <p14:tracePt t="20255" x="3419475" y="4405313"/>
          <p14:tracePt t="20264" x="3683000" y="4332288"/>
          <p14:tracePt t="20271" x="3938588" y="4276725"/>
          <p14:tracePt t="20281" x="4165600" y="4203700"/>
          <p14:tracePt t="20287" x="4421188" y="4149725"/>
          <p14:tracePt t="20296" x="4567238" y="4140200"/>
          <p14:tracePt t="20303" x="4767263" y="4103688"/>
          <p14:tracePt t="20312" x="4932363" y="4076700"/>
          <p14:tracePt t="20319" x="5086350" y="4049713"/>
          <p14:tracePt t="20328" x="5251450" y="4030663"/>
          <p14:tracePt t="20335" x="5414963" y="4003675"/>
          <p14:tracePt t="20345" x="5580063" y="3984625"/>
          <p14:tracePt t="20351" x="5743575" y="3957638"/>
          <p14:tracePt t="20362" x="5889625" y="3930650"/>
          <p14:tracePt t="20367" x="6007100" y="3911600"/>
          <p14:tracePt t="20375" x="6135688" y="3894138"/>
          <p14:tracePt t="20383" x="6226175" y="3884613"/>
          <p14:tracePt t="20391" x="6281738" y="3884613"/>
          <p14:tracePt t="20399" x="6318250" y="3875088"/>
          <p14:tracePt t="20407" x="6318250" y="3867150"/>
          <p14:tracePt t="20960" x="6335713" y="3857625"/>
          <p14:tracePt t="20968" x="6345238" y="3848100"/>
          <p14:tracePt t="20993" x="6354763" y="3821113"/>
          <p14:tracePt t="21032" x="6362700" y="3811588"/>
          <p14:tracePt t="21313" x="6391275" y="3811588"/>
          <p14:tracePt t="21319" x="6472238" y="3775075"/>
          <p14:tracePt t="21327" x="6573838" y="3767138"/>
          <p14:tracePt t="21336" x="6664325" y="3748088"/>
          <p14:tracePt t="21345" x="6819900" y="3694113"/>
          <p14:tracePt t="21351" x="6929438" y="3675063"/>
          <p14:tracePt t="21361" x="7056438" y="3665538"/>
          <p14:tracePt t="21367" x="7156450" y="3621088"/>
          <p14:tracePt t="21375" x="7265988" y="3592513"/>
          <p14:tracePt t="21383" x="7366000" y="3575050"/>
          <p14:tracePt t="21393" x="7475538" y="3548063"/>
          <p14:tracePt t="21401" x="7548563" y="3548063"/>
          <p14:tracePt t="21407" x="7594600" y="3538538"/>
          <p14:tracePt t="21415" x="7648575" y="3538538"/>
          <p14:tracePt t="21423" x="7675563" y="3538538"/>
          <p14:tracePt t="21431" x="7721600" y="3529013"/>
          <p14:tracePt t="21439" x="7748588" y="3529013"/>
          <p14:tracePt t="21447" x="7767638" y="3529013"/>
          <p14:tracePt t="21455" x="7794625" y="3529013"/>
          <p14:tracePt t="21463" x="7821613" y="3529013"/>
          <p14:tracePt t="21471" x="7867650" y="3529013"/>
          <p14:tracePt t="21480" x="7921625" y="3529013"/>
          <p14:tracePt t="21487" x="7994650" y="3529013"/>
          <p14:tracePt t="21496" x="8050213" y="3529013"/>
          <p14:tracePt t="21503" x="8140700" y="3529013"/>
          <p14:tracePt t="21512" x="8213725" y="3529013"/>
          <p14:tracePt t="21519" x="8342313" y="3529013"/>
          <p14:tracePt t="21529" x="8432800" y="3529013"/>
          <p14:tracePt t="21535" x="8578850" y="3529013"/>
          <p14:tracePt t="21545" x="8651875" y="3529013"/>
          <p14:tracePt t="21551" x="8778875" y="3529013"/>
          <p14:tracePt t="21561" x="8907463" y="3529013"/>
          <p14:tracePt t="21567" x="8988425" y="3529013"/>
          <p14:tracePt t="21579" x="9097963" y="3529013"/>
          <p14:tracePt t="22555" x="7950200" y="3492500"/>
          <p14:tracePt t="22562" x="7239000" y="3519488"/>
          <p14:tracePt t="22567" x="6564313" y="3575050"/>
          <p14:tracePt t="22578" x="5989638" y="3648075"/>
          <p14:tracePt t="22583" x="5451475" y="3721100"/>
          <p14:tracePt t="22592" x="4905375" y="3821113"/>
          <p14:tracePt t="22599" x="4448175" y="3867150"/>
          <p14:tracePt t="22607" x="4084638" y="3930650"/>
          <p14:tracePt t="22615" x="3702050" y="3976688"/>
          <p14:tracePt t="22624" x="3409950" y="4030663"/>
          <p14:tracePt t="22631" x="3108325" y="4049713"/>
          <p14:tracePt t="22639" x="2862263" y="4086225"/>
          <p14:tracePt t="22647" x="2643188" y="4130675"/>
          <p14:tracePt t="22655" x="2498725" y="4149725"/>
          <p14:tracePt t="22664" x="2333625" y="4149725"/>
          <p14:tracePt t="22672" x="2224088" y="4149725"/>
          <p14:tracePt t="22680" x="2160588" y="4149725"/>
          <p14:tracePt t="22688" x="2124075" y="4149725"/>
          <p14:tracePt t="22696" x="2097088" y="4149725"/>
          <p14:tracePt t="22704" x="2087563" y="4149725"/>
          <p14:tracePt t="22713" x="2078038" y="4149725"/>
          <p14:tracePt t="22720" x="2070100" y="4149725"/>
          <p14:tracePt t="22744" x="2051050" y="4149725"/>
          <p14:tracePt t="22768" x="2033588" y="4159250"/>
          <p14:tracePt t="22815" x="2024063" y="4159250"/>
          <p14:tracePt t="23001" x="2024063" y="4167188"/>
          <p14:tracePt t="23008" x="2024063" y="4186238"/>
          <p14:tracePt t="23015" x="2024063" y="4195763"/>
          <p14:tracePt t="23023" x="2024063" y="4232275"/>
          <p14:tracePt t="23031" x="2051050" y="4259263"/>
          <p14:tracePt t="23039" x="2060575" y="4276725"/>
          <p14:tracePt t="23047" x="2060575" y="4303713"/>
          <p14:tracePt t="23055" x="2070100" y="4349750"/>
          <p14:tracePt t="23063" x="2070100" y="4368800"/>
          <p14:tracePt t="23071" x="2087563" y="4395788"/>
          <p14:tracePt t="23080" x="2097088" y="4405313"/>
          <p14:tracePt t="23087" x="2097088" y="4413250"/>
          <p14:tracePt t="23095" x="2106613" y="4422775"/>
          <p14:tracePt t="23103" x="2106613" y="4432300"/>
          <p14:tracePt t="23160" x="2106613" y="4441825"/>
          <p14:tracePt t="23227" x="2106613" y="4449763"/>
          <p14:tracePt t="23234" x="2106613" y="4459288"/>
          <p14:tracePt t="23242" x="2106613" y="4486275"/>
          <p14:tracePt t="23248" x="2106613" y="4505325"/>
          <p14:tracePt t="23256" x="2106613" y="4532313"/>
          <p14:tracePt t="23264" x="2106613" y="4541838"/>
          <p14:tracePt t="23273" x="2114550" y="4568825"/>
          <p14:tracePt t="23280" x="2114550" y="4587875"/>
          <p14:tracePt t="23289" x="2114550" y="4595813"/>
          <p14:tracePt t="23303" x="2114550" y="4624388"/>
          <p14:tracePt t="23312" x="2114550" y="4632325"/>
          <p14:tracePt t="23319" x="2114550" y="4641850"/>
          <p14:tracePt t="23335" x="2114550" y="4660900"/>
          <p14:tracePt t="23415" x="2114550" y="4668838"/>
          <p14:tracePt t="23505" x="2114550" y="4678363"/>
          <p14:tracePt t="23519" x="2114550" y="4697413"/>
          <p14:tracePt t="23535" x="2114550" y="4714875"/>
          <p14:tracePt t="23544" x="2114550" y="4724400"/>
          <p14:tracePt t="23551" x="2114550" y="4732338"/>
          <p14:tracePt t="23561" x="2114550" y="4741863"/>
          <p14:tracePt t="23567" x="2114550" y="4751388"/>
          <p14:tracePt t="24169" x="2106613" y="4760913"/>
          <p14:tracePt t="24580" x="2097088" y="4768850"/>
          <p14:tracePt t="24609" x="2124075" y="4768850"/>
          <p14:tracePt t="24615" x="2179638" y="4768850"/>
          <p14:tracePt t="24623" x="2243138" y="4768850"/>
          <p14:tracePt t="24631" x="2324100" y="4724400"/>
          <p14:tracePt t="24639" x="2379663" y="4714875"/>
          <p14:tracePt t="24647" x="2462213" y="4678363"/>
          <p14:tracePt t="24655" x="2525713" y="4651375"/>
          <p14:tracePt t="24663" x="2579688" y="4624388"/>
          <p14:tracePt t="24672" x="2616200" y="4605338"/>
          <p14:tracePt t="24682" x="2643188" y="4595813"/>
          <p14:tracePt t="24689" x="2671763" y="4587875"/>
          <p14:tracePt t="24699" x="2708275" y="4551363"/>
          <p14:tracePt t="24718" x="2725738" y="4532313"/>
          <p14:tracePt t="24719" x="2735263" y="4522788"/>
          <p14:tracePt t="24735" x="2744788" y="4505325"/>
          <p14:tracePt t="24751" x="2744788" y="4486275"/>
          <p14:tracePt t="24761" x="2752725" y="4478338"/>
          <p14:tracePt t="24767" x="2752725" y="4468813"/>
          <p14:tracePt t="24783" x="2752725" y="4459288"/>
          <p14:tracePt t="24791" x="2762250" y="4432300"/>
          <p14:tracePt t="24799" x="2781300" y="4413250"/>
          <p14:tracePt t="24807" x="2808288" y="4386263"/>
          <p14:tracePt t="24815" x="2825750" y="4368800"/>
          <p14:tracePt t="24823" x="2835275" y="4359275"/>
          <p14:tracePt t="24831" x="2862263" y="4332288"/>
          <p14:tracePt t="24840" x="2871788" y="4322763"/>
          <p14:tracePt t="24847" x="2881313" y="4313238"/>
          <p14:tracePt t="24864" x="2898775" y="4295775"/>
          <p14:tracePt t="25105" x="2852738" y="4295775"/>
          <p14:tracePt t="25114" x="2752725" y="4359275"/>
          <p14:tracePt t="25123" x="2652713" y="4395788"/>
          <p14:tracePt t="25129" x="2552700" y="4459288"/>
          <p14:tracePt t="25136" x="2452688" y="4514850"/>
          <p14:tracePt t="25145" x="2352675" y="4587875"/>
          <p14:tracePt t="25153" x="2270125" y="4624388"/>
          <p14:tracePt t="25161" x="2187575" y="4697413"/>
          <p14:tracePt t="25167" x="2143125" y="4732338"/>
          <p14:tracePt t="25175" x="2078038" y="4787900"/>
          <p14:tracePt t="25183" x="2051050" y="4805363"/>
          <p14:tracePt t="25191" x="2014538" y="4824413"/>
          <p14:tracePt t="25200" x="1987550" y="4841875"/>
          <p14:tracePt t="25216" x="1978025" y="4851400"/>
          <p14:tracePt t="25223" x="1960563" y="4870450"/>
          <p14:tracePt t="25231" x="1941513" y="4878388"/>
          <p14:tracePt t="25247" x="1931988" y="4887913"/>
          <p14:tracePt t="25263" x="1905000" y="4897438"/>
          <p14:tracePt t="25271" x="1895475" y="4897438"/>
          <p14:tracePt t="25280" x="1868488" y="4914900"/>
          <p14:tracePt t="25287" x="1851025" y="4924425"/>
          <p14:tracePt t="25295" x="1814513" y="4933950"/>
          <p14:tracePt t="25311" x="1795463" y="4933950"/>
          <p14:tracePt t="25319" x="1778000" y="4943475"/>
          <p14:tracePt t="25327" x="1758950" y="4943475"/>
          <p14:tracePt t="25335" x="1751013" y="4943475"/>
          <p14:tracePt t="25344" x="1731963" y="4943475"/>
          <p14:tracePt t="25351" x="1714500" y="4943475"/>
          <p14:tracePt t="25361" x="1685925" y="4943475"/>
          <p14:tracePt t="25367" x="1677988" y="4943475"/>
          <p14:tracePt t="25378" x="1668463" y="4943475"/>
          <p14:tracePt t="25399" x="1658938" y="4943475"/>
          <p14:tracePt t="25423" x="1641475" y="4943475"/>
          <p14:tracePt t="25432" x="1612900" y="4924425"/>
          <p14:tracePt t="25439" x="1604963" y="4906963"/>
          <p14:tracePt t="25447" x="1585913" y="4887913"/>
          <p14:tracePt t="25455" x="1576388" y="4870450"/>
          <p14:tracePt t="25464" x="1568450" y="4860925"/>
          <p14:tracePt t="25471" x="1558925" y="4841875"/>
          <p14:tracePt t="25479" x="1558925" y="4833938"/>
          <p14:tracePt t="25487" x="1549400" y="4814888"/>
          <p14:tracePt t="25503" x="1541463" y="4805363"/>
          <p14:tracePt t="25561" x="1531938" y="4805363"/>
          <p14:tracePt t="25569" x="1512888" y="4787900"/>
          <p14:tracePt t="25577" x="1485900" y="4778375"/>
          <p14:tracePt t="25585" x="1422400" y="4741863"/>
          <p14:tracePt t="25592" x="1395413" y="4714875"/>
          <p14:tracePt t="25599" x="1358900" y="4705350"/>
          <p14:tracePt t="25608" x="1330325" y="4687888"/>
          <p14:tracePt t="25616" x="1322388" y="4678363"/>
          <p14:tracePt t="25624" x="1312863" y="4660900"/>
          <p14:tracePt t="25633" x="1293813" y="4632325"/>
          <p14:tracePt t="25639" x="1285875" y="4614863"/>
          <p14:tracePt t="25647" x="1285875" y="4605338"/>
          <p14:tracePt t="25655" x="1276350" y="4587875"/>
          <p14:tracePt t="25663" x="1266825" y="4578350"/>
          <p14:tracePt t="25671" x="1249363" y="4541838"/>
          <p14:tracePt t="25679" x="1239838" y="4532313"/>
          <p14:tracePt t="25687" x="1230313" y="4514850"/>
          <p14:tracePt t="25711" x="1230313" y="4505325"/>
          <p14:tracePt t="25719" x="1222375" y="4486275"/>
          <p14:tracePt t="25735" x="1212850" y="4478338"/>
          <p14:tracePt t="25744" x="1203325" y="4468813"/>
          <p14:tracePt t="25751" x="1203325" y="4459288"/>
          <p14:tracePt t="25761" x="1203325" y="4449763"/>
          <p14:tracePt t="25767" x="1203325" y="4441825"/>
          <p14:tracePt t="25776" x="1193800" y="4432300"/>
          <p14:tracePt t="25783" x="1185863" y="4422775"/>
          <p14:tracePt t="25807" x="1166813" y="4395788"/>
          <p14:tracePt t="25831" x="1166813" y="4386263"/>
          <p14:tracePt t="25899" x="1166813" y="4376738"/>
          <p14:tracePt t="25907" x="1176338" y="4359275"/>
          <p14:tracePt t="25921" x="1176338" y="4349750"/>
          <p14:tracePt t="25928" x="1193800" y="4340225"/>
          <p14:tracePt t="25944" x="1203325" y="4332288"/>
          <p14:tracePt t="25962" x="1212850" y="4322763"/>
          <p14:tracePt t="25968" x="1222375" y="4322763"/>
          <p14:tracePt t="25992" x="1222375" y="4313238"/>
          <p14:tracePt t="26431" x="1239838" y="4303713"/>
          <p14:tracePt t="26439" x="1276350" y="4303713"/>
          <p14:tracePt t="26447" x="1322388" y="4340225"/>
          <p14:tracePt t="26455" x="1366838" y="4386263"/>
          <p14:tracePt t="26463" x="1412875" y="4422775"/>
          <p14:tracePt t="26471" x="1449388" y="4459288"/>
          <p14:tracePt t="26479" x="1468438" y="4486275"/>
          <p14:tracePt t="26487" x="1485900" y="4505325"/>
          <p14:tracePt t="26498" x="1504950" y="4532313"/>
          <p14:tracePt t="26504" x="1531938" y="4568825"/>
          <p14:tracePt t="26515" x="1531938" y="4578350"/>
          <p14:tracePt t="26525" x="1531938" y="4605338"/>
          <p14:tracePt t="26532" x="1558925" y="4624388"/>
          <p14:tracePt t="26537" x="1558925" y="4632325"/>
          <p14:tracePt t="26544" x="1568450" y="4632325"/>
          <p14:tracePt t="26552" x="1568450" y="4641850"/>
          <p14:tracePt t="26561" x="1576388" y="4660900"/>
          <p14:tracePt t="26720" x="1595438" y="4660900"/>
          <p14:tracePt t="26727" x="1612900" y="4660900"/>
          <p14:tracePt t="26736" x="1622425" y="4660900"/>
          <p14:tracePt t="26749" x="1658938" y="4660900"/>
          <p14:tracePt t="26751" x="1685925" y="4660900"/>
          <p14:tracePt t="26761" x="1714500" y="4660900"/>
          <p14:tracePt t="26767" x="1758950" y="4660900"/>
          <p14:tracePt t="26778" x="1787525" y="4660900"/>
          <p14:tracePt t="26783" x="1804988" y="4660900"/>
          <p14:tracePt t="26791" x="1831975" y="4660900"/>
          <p14:tracePt t="26799" x="1851025" y="4660900"/>
          <p14:tracePt t="26815" x="1860550" y="4660900"/>
          <p14:tracePt t="26876" x="1878013" y="4660900"/>
          <p14:tracePt t="26891" x="1887538" y="4660900"/>
          <p14:tracePt t="26898" x="1895475" y="4660900"/>
          <p14:tracePt t="26907" x="1924050" y="4660900"/>
          <p14:tracePt t="26911" x="1968500" y="4660900"/>
          <p14:tracePt t="26919" x="1978025" y="4660900"/>
          <p14:tracePt t="26929" x="2024063" y="4660900"/>
          <p14:tracePt t="26935" x="2041525" y="4660900"/>
          <p14:tracePt t="26944" x="2060575" y="4660900"/>
          <p14:tracePt t="26961" x="2070100" y="4660900"/>
          <p14:tracePt t="27039" x="2106613" y="4660900"/>
          <p14:tracePt t="27047" x="2133600" y="4660900"/>
          <p14:tracePt t="27055" x="2187575" y="4651375"/>
          <p14:tracePt t="27063" x="2233613" y="4641850"/>
          <p14:tracePt t="27071" x="2270125" y="4632325"/>
          <p14:tracePt t="27079" x="2306638" y="4605338"/>
          <p14:tracePt t="27087" x="2324100" y="4605338"/>
          <p14:tracePt t="27095" x="2343150" y="4595813"/>
          <p14:tracePt t="27103" x="2379663" y="4587875"/>
          <p14:tracePt t="27111" x="2406650" y="4587875"/>
          <p14:tracePt t="27119" x="2443163" y="4578350"/>
          <p14:tracePt t="27127" x="2498725" y="4551363"/>
          <p14:tracePt t="27135" x="2562225" y="4541838"/>
          <p14:tracePt t="27144" x="2635250" y="4514850"/>
          <p14:tracePt t="27152" x="2735263" y="4486275"/>
          <p14:tracePt t="27160" x="2808288" y="4478338"/>
          <p14:tracePt t="27168" x="2935288" y="4459288"/>
          <p14:tracePt t="27175" x="3054350" y="4422775"/>
          <p14:tracePt t="27184" x="3181350" y="4405313"/>
          <p14:tracePt t="27192" x="3363913" y="4376738"/>
          <p14:tracePt t="27201" x="3546475" y="4332288"/>
          <p14:tracePt t="27208" x="3729038" y="4313238"/>
          <p14:tracePt t="27216" x="3902075" y="4249738"/>
          <p14:tracePt t="27224" x="4065588" y="4222750"/>
          <p14:tracePt t="27233" x="4238625" y="4159250"/>
          <p14:tracePt t="27240" x="4403725" y="4113213"/>
          <p14:tracePt t="27248" x="4549775" y="4086225"/>
          <p14:tracePt t="27255" x="4713288" y="4040188"/>
          <p14:tracePt t="27263" x="4832350" y="4013200"/>
          <p14:tracePt t="27271" x="4959350" y="3994150"/>
          <p14:tracePt t="27279" x="5059363" y="3967163"/>
          <p14:tracePt t="27287" x="5151438" y="3940175"/>
          <p14:tracePt t="27296" x="5241925" y="3940175"/>
          <p14:tracePt t="27303" x="5324475" y="3930650"/>
          <p14:tracePt t="27312" x="5387975" y="3894138"/>
          <p14:tracePt t="27319" x="5424488" y="3894138"/>
          <p14:tracePt t="27328" x="5497513" y="3867150"/>
          <p14:tracePt t="27337" x="5561013" y="3830638"/>
          <p14:tracePt t="27350" x="5607050" y="3821113"/>
          <p14:tracePt t="27353" x="5670550" y="3775075"/>
          <p14:tracePt t="27366" x="5697538" y="3757613"/>
          <p14:tracePt t="27371" x="5743575" y="3730625"/>
          <p14:tracePt t="27381" x="5789613" y="3702050"/>
          <p14:tracePt t="27384" x="5834063" y="3694113"/>
          <p14:tracePt t="27391" x="5862638" y="3675063"/>
          <p14:tracePt t="27399" x="5870575" y="3675063"/>
          <p14:tracePt t="27407" x="5880100" y="3665538"/>
          <p14:tracePt t="27431" x="5880100" y="3657600"/>
          <p14:tracePt t="27447" x="5899150" y="3648075"/>
          <p14:tracePt t="27465" x="5916613" y="3629025"/>
          <p14:tracePt t="27474" x="5926138" y="3621088"/>
          <p14:tracePt t="27482" x="5935663" y="3611563"/>
          <p14:tracePt t="27488" x="5943600" y="3611563"/>
          <p14:tracePt t="27496" x="5962650" y="3602038"/>
          <p14:tracePt t="27503" x="5989638" y="3575050"/>
          <p14:tracePt t="27512" x="6007100" y="3565525"/>
          <p14:tracePt t="27519" x="6026150" y="3556000"/>
          <p14:tracePt t="27528" x="6080125" y="3556000"/>
          <p14:tracePt t="27535" x="6116638" y="3529013"/>
          <p14:tracePt t="27544" x="6189663" y="3519488"/>
          <p14:tracePt t="27551" x="6299200" y="3492500"/>
          <p14:tracePt t="27561" x="6408738" y="3465513"/>
          <p14:tracePt t="27567" x="6545263" y="3446463"/>
          <p14:tracePt t="27577" x="6654800" y="3438525"/>
          <p14:tracePt t="27583" x="6800850" y="3419475"/>
          <p14:tracePt t="27591" x="6883400" y="3392488"/>
          <p14:tracePt t="27601" x="6937375" y="3375025"/>
          <p14:tracePt t="27607" x="7056438" y="3355975"/>
          <p14:tracePt t="27615" x="7083425" y="3328988"/>
          <p14:tracePt t="27623" x="7146925" y="3309938"/>
          <p14:tracePt t="27780" x="7138988" y="3309938"/>
          <p14:tracePt t="27785" x="7129463" y="3309938"/>
          <p14:tracePt t="27891" x="7119938" y="3319463"/>
          <p14:tracePt t="27908" x="7110413" y="3338513"/>
          <p14:tracePt t="27915" x="7092950" y="3346450"/>
          <p14:tracePt t="27930" x="7083425" y="3355975"/>
          <p14:tracePt t="27936" x="7073900" y="3375025"/>
          <p14:tracePt t="28041" x="7083425" y="3382963"/>
          <p14:tracePt t="28050" x="7092950" y="3382963"/>
          <p14:tracePt t="28057" x="7138988" y="3382963"/>
          <p14:tracePt t="28064" x="7202488" y="3382963"/>
          <p14:tracePt t="28071" x="7212013" y="3382963"/>
          <p14:tracePt t="28079" x="7248525" y="3382963"/>
          <p14:tracePt t="28088" x="7312025" y="3382963"/>
          <p14:tracePt t="28095" x="7356475" y="3382963"/>
          <p14:tracePt t="28103" x="7392988" y="3382963"/>
          <p14:tracePt t="28111" x="7421563" y="3382963"/>
          <p14:tracePt t="28119" x="7585075" y="3382963"/>
          <p14:tracePt t="28127" x="7594600" y="3382963"/>
          <p14:tracePt t="28135" x="7602538" y="3382963"/>
          <p14:tracePt t="28144" x="7767638" y="3382963"/>
          <p14:tracePt t="28151" x="7858125" y="3382963"/>
          <p14:tracePt t="28161" x="7904163" y="3375025"/>
          <p14:tracePt t="28167" x="7994650" y="3375025"/>
          <p14:tracePt t="28177" x="8031163" y="3355975"/>
          <p14:tracePt t="28183" x="8067675" y="3355975"/>
          <p14:tracePt t="28199" x="8077200" y="3355975"/>
          <p14:tracePt t="28209" x="8104188" y="3355975"/>
          <p14:tracePt t="28241" x="8132763" y="3346450"/>
          <p14:tracePt t="28248" x="8169275" y="3346450"/>
          <p14:tracePt t="28264" x="8223250" y="3346450"/>
          <p14:tracePt t="28272" x="8296275" y="3346450"/>
          <p14:tracePt t="28280" x="8405813" y="3346450"/>
          <p14:tracePt t="28288" x="8515350" y="3346450"/>
          <p14:tracePt t="28295" x="8624888" y="3346450"/>
          <p14:tracePt t="28304" x="8751888" y="3346450"/>
          <p14:tracePt t="28313" x="8878888" y="3346450"/>
          <p14:tracePt t="28320" x="9007475" y="3346450"/>
          <p14:tracePt t="28330" x="9134475" y="3346450"/>
          <p14:tracePt t="28555" x="8632825" y="3584575"/>
          <p14:tracePt t="28560" x="8286750" y="3629025"/>
          <p14:tracePt t="28567" x="7958138" y="3694113"/>
          <p14:tracePt t="28577" x="7612063" y="3730625"/>
          <p14:tracePt t="28599" x="7585075" y="3730625"/>
          <p14:tracePt t="28607" x="7539038" y="3730625"/>
          <p14:tracePt t="28615" x="7448550" y="3767138"/>
          <p14:tracePt t="28625" x="7392988" y="3784600"/>
          <p14:tracePt t="28631" x="7348538" y="3784600"/>
          <p14:tracePt t="28711" x="7375525" y="3775075"/>
          <p14:tracePt t="28719" x="7402513" y="3748088"/>
          <p14:tracePt t="28727" x="7421563" y="3738563"/>
          <p14:tracePt t="28735" x="7448550" y="3730625"/>
          <p14:tracePt t="28744" x="7466013" y="3711575"/>
          <p14:tracePt t="28751" x="7475538" y="3711575"/>
          <p14:tracePt t="28761" x="7494588" y="3702050"/>
          <p14:tracePt t="28767" x="7512050" y="3694113"/>
          <p14:tracePt t="28778" x="7539038" y="3694113"/>
          <p14:tracePt t="28783" x="7567613" y="3675063"/>
          <p14:tracePt t="28792" x="7585075" y="3665538"/>
          <p14:tracePt t="28799" x="7612063" y="3657600"/>
          <p14:tracePt t="28807" x="7639050" y="3648075"/>
          <p14:tracePt t="28815" x="7658100" y="3648075"/>
          <p14:tracePt t="28840" x="7685088" y="3621088"/>
          <p14:tracePt t="28848" x="7694613" y="3621088"/>
          <p14:tracePt t="28855" x="7704138" y="3621088"/>
          <p14:tracePt t="28864" x="7731125" y="3611563"/>
          <p14:tracePt t="28872" x="7740650" y="3602038"/>
          <p14:tracePt t="28879" x="7748588" y="3602038"/>
          <p14:tracePt t="28887" x="7785100" y="3584575"/>
          <p14:tracePt t="28895" x="7794625" y="3575050"/>
          <p14:tracePt t="28903" x="7813675" y="3565525"/>
          <p14:tracePt t="28912" x="7831138" y="3565525"/>
          <p14:tracePt t="28919" x="7850188" y="3556000"/>
          <p14:tracePt t="28929" x="7858125" y="3556000"/>
          <p14:tracePt t="29040" x="7867650" y="3556000"/>
          <p14:tracePt t="29047" x="7877175" y="3556000"/>
          <p14:tracePt t="29056" x="7894638" y="3556000"/>
          <p14:tracePt t="29063" x="7904163" y="3548063"/>
          <p14:tracePt t="29096" x="7904163" y="3538538"/>
          <p14:tracePt t="29121" x="7913688" y="3538538"/>
          <p14:tracePt t="29129" x="7958138" y="3538538"/>
          <p14:tracePt t="29135" x="8004175" y="3538538"/>
          <p14:tracePt t="29144" x="8059738" y="3538538"/>
          <p14:tracePt t="29151" x="8096250" y="3548063"/>
          <p14:tracePt t="29161" x="8132763" y="3548063"/>
          <p14:tracePt t="29167" x="8169275" y="3548063"/>
          <p14:tracePt t="29177" x="8196263" y="3565525"/>
          <p14:tracePt t="29183" x="8204200" y="3565525"/>
          <p14:tracePt t="29441" x="8213725" y="3565525"/>
          <p14:tracePt t="29452" x="8213725" y="3584575"/>
          <p14:tracePt t="29459" x="8213725" y="3592513"/>
          <p14:tracePt t="29467" x="8213725" y="3629025"/>
          <p14:tracePt t="29472" x="8196263" y="3648075"/>
          <p14:tracePt t="29480" x="8196263" y="3665538"/>
          <p14:tracePt t="29487" x="8186738" y="3711575"/>
          <p14:tracePt t="29496" x="8159750" y="3757613"/>
          <p14:tracePt t="29503" x="8140700" y="3803650"/>
          <p14:tracePt t="29512" x="8132763" y="3840163"/>
          <p14:tracePt t="29520" x="8132763" y="3867150"/>
          <p14:tracePt t="29528" x="8104188" y="3911600"/>
          <p14:tracePt t="29535" x="8096250" y="3930650"/>
          <p14:tracePt t="29544" x="8096250" y="3976688"/>
          <p14:tracePt t="29551" x="8086725" y="3994150"/>
          <p14:tracePt t="29561" x="8077200" y="4021138"/>
          <p14:tracePt t="29567" x="8077200" y="4040188"/>
          <p14:tracePt t="29578" x="8077200" y="4067175"/>
          <p14:tracePt t="29583" x="8059738" y="4103688"/>
          <p14:tracePt t="29592" x="8050213" y="4113213"/>
          <p14:tracePt t="29599" x="8050213" y="4122738"/>
          <p14:tracePt t="29608" x="8050213" y="4140200"/>
          <p14:tracePt t="29615" x="8040688" y="4159250"/>
          <p14:tracePt t="29625" x="8040688" y="4176713"/>
          <p14:tracePt t="29631" x="8004175" y="4222750"/>
          <p14:tracePt t="29640" x="7994650" y="4268788"/>
          <p14:tracePt t="29647" x="7986713" y="4295775"/>
          <p14:tracePt t="29656" x="7977188" y="4349750"/>
          <p14:tracePt t="29663" x="7977188" y="4376738"/>
          <p14:tracePt t="29672" x="7977188" y="4422775"/>
          <p14:tracePt t="29680" x="7977188" y="4449763"/>
          <p14:tracePt t="29688" x="7977188" y="4478338"/>
          <p14:tracePt t="29695" x="7977188" y="4495800"/>
          <p14:tracePt t="29703" x="7977188" y="4522788"/>
          <p14:tracePt t="29714" x="7977188" y="4532313"/>
          <p14:tracePt t="29720" x="7977188" y="4541838"/>
          <p14:tracePt t="29745" x="7977188" y="4559300"/>
          <p14:tracePt t="29905" x="7977188" y="4568825"/>
          <p14:tracePt t="29919" x="7986713" y="4568825"/>
          <p14:tracePt t="29935" x="8004175" y="4587875"/>
          <p14:tracePt t="29943" x="8013700" y="4595813"/>
          <p14:tracePt t="29951" x="8031163" y="4624388"/>
          <p14:tracePt t="29961" x="8050213" y="4651375"/>
          <p14:tracePt t="29967" x="8077200" y="4697413"/>
          <p14:tracePt t="29977" x="8132763" y="4760913"/>
          <p14:tracePt t="29983" x="8150225" y="4805363"/>
          <p14:tracePt t="29991" x="8186738" y="4870450"/>
          <p14:tracePt t="30000" x="8196263" y="4914900"/>
          <p14:tracePt t="30007" x="8223250" y="4951413"/>
          <p14:tracePt t="30015" x="8232775" y="4997450"/>
          <p14:tracePt t="30023" x="8240713" y="5024438"/>
          <p14:tracePt t="30031" x="8240713" y="5070475"/>
          <p14:tracePt t="30039" x="8259763" y="5097463"/>
          <p14:tracePt t="30047" x="8259763" y="5106988"/>
          <p14:tracePt t="30056" x="8259763" y="5126038"/>
          <p14:tracePt t="30063" x="8259763" y="5143500"/>
          <p14:tracePt t="30072" x="8259763" y="5153025"/>
          <p14:tracePt t="30079" x="8259763" y="5160963"/>
          <p14:tracePt t="30104" x="8259763" y="5180013"/>
          <p14:tracePt t="30111" x="8259763" y="5197475"/>
          <p14:tracePt t="30119" x="8259763" y="5207000"/>
          <p14:tracePt t="30127" x="8259763" y="5226050"/>
          <p14:tracePt t="30135" x="8259763" y="5243513"/>
          <p14:tracePt t="30144" x="8259763" y="5253038"/>
          <p14:tracePt t="30151" x="8259763" y="5289550"/>
          <p14:tracePt t="30167" x="8259763" y="5316538"/>
          <p14:tracePt t="30177" x="8259763" y="5335588"/>
          <p14:tracePt t="30183" x="8259763" y="5362575"/>
          <p14:tracePt t="30192" x="8259763" y="5372100"/>
          <p14:tracePt t="30199" x="8269288" y="5389563"/>
          <p14:tracePt t="30207" x="8269288" y="5408613"/>
          <p14:tracePt t="30215" x="8269288" y="5416550"/>
          <p14:tracePt t="30223" x="8269288" y="5435600"/>
          <p14:tracePt t="30231" x="8269288" y="5453063"/>
          <p14:tracePt t="30247" x="8277225" y="5462588"/>
          <p14:tracePt t="30280" x="8277225" y="5481638"/>
          <p14:tracePt t="30633" x="8277225" y="5489575"/>
          <p14:tracePt t="30641" x="8277225" y="5535613"/>
          <p14:tracePt t="30648" x="8277225" y="5581650"/>
          <p14:tracePt t="30659" x="8277225" y="5635625"/>
          <p14:tracePt t="30664" x="8277225" y="5691188"/>
          <p14:tracePt t="30672" x="8323263" y="5772150"/>
          <p14:tracePt t="30679" x="8323263" y="5827713"/>
          <p14:tracePt t="30688" x="8332788" y="5881688"/>
          <p14:tracePt t="30696" x="8332788" y="5946775"/>
          <p14:tracePt t="30705" x="8332788" y="6000750"/>
          <p14:tracePt t="30715" x="8332788" y="6027738"/>
          <p14:tracePt t="30721" x="8332788" y="6064250"/>
          <p14:tracePt t="30733" x="8332788" y="6100763"/>
          <p14:tracePt t="30737" x="8332788" y="6119813"/>
          <p14:tracePt t="30748" x="8332788" y="6137275"/>
          <p14:tracePt t="30768" x="8332788" y="6146800"/>
          <p14:tracePt t="30892" x="8323263" y="6146800"/>
          <p14:tracePt t="30899" x="8323263" y="6137275"/>
          <p14:tracePt t="30907" x="8323263" y="6119813"/>
          <p14:tracePt t="30913" x="8323263" y="6100763"/>
          <p14:tracePt t="30920" x="8323263" y="6091238"/>
          <p14:tracePt t="30929" x="8323263" y="6073775"/>
          <p14:tracePt t="30944" x="8323263" y="6018213"/>
          <p14:tracePt t="30951" x="8323263" y="6000750"/>
          <p14:tracePt t="30961" x="8323263" y="5946775"/>
          <p14:tracePt t="30967" x="8342313" y="5864225"/>
          <p14:tracePt t="30977" x="8359775" y="5754688"/>
          <p14:tracePt t="30983" x="8396288" y="5635625"/>
          <p14:tracePt t="30991" x="8423275" y="5526088"/>
          <p14:tracePt t="30999" x="8423275" y="5416550"/>
          <p14:tracePt t="31007" x="8442325" y="5270500"/>
          <p14:tracePt t="31015" x="8442325" y="5197475"/>
          <p14:tracePt t="31023" x="8442325" y="5126038"/>
          <p14:tracePt t="31031" x="8442325" y="5080000"/>
          <p14:tracePt t="31039" x="8442325" y="5043488"/>
          <p14:tracePt t="31047" x="8423275" y="5016500"/>
          <p14:tracePt t="31163" x="8432800" y="5016500"/>
          <p14:tracePt t="31170" x="8559800" y="5016500"/>
          <p14:tracePt t="31178" x="8705850" y="5016500"/>
          <p14:tracePt t="31184" x="8907463" y="5006975"/>
          <p14:tracePt t="31192" x="9034463" y="4970463"/>
          <p14:tracePt t="37424" x="9043988" y="4595813"/>
          <p14:tracePt t="37431" x="9007475" y="4624388"/>
          <p14:tracePt t="37439" x="8997950" y="4624388"/>
          <p14:tracePt t="37531" x="8988425" y="4624388"/>
          <p14:tracePt t="37539" x="8951913" y="4624388"/>
          <p14:tracePt t="37548" x="8924925" y="4624388"/>
          <p14:tracePt t="37552" x="8870950" y="4624388"/>
          <p14:tracePt t="37561" x="8807450" y="4624388"/>
          <p14:tracePt t="37567" x="8788400" y="4624388"/>
          <p14:tracePt t="37577" x="8751888" y="4624388"/>
          <p14:tracePt t="37583" x="8734425" y="4624388"/>
          <p14:tracePt t="37593" x="8715375" y="4624388"/>
          <p14:tracePt t="37599" x="8688388" y="4595813"/>
          <p14:tracePt t="37607" x="8651875" y="4578350"/>
          <p14:tracePt t="37615" x="8632825" y="4568825"/>
          <p14:tracePt t="37623" x="8578850" y="4532313"/>
          <p14:tracePt t="37631" x="8532813" y="4514850"/>
          <p14:tracePt t="37639" x="8469313" y="4468813"/>
          <p14:tracePt t="37647" x="8405813" y="4449763"/>
          <p14:tracePt t="37655" x="8323263" y="4376738"/>
          <p14:tracePt t="37663" x="8186738" y="4322763"/>
          <p14:tracePt t="37671" x="8040688" y="4259263"/>
          <p14:tracePt t="37679" x="7904163" y="4213225"/>
          <p14:tracePt t="37687" x="7785100" y="4159250"/>
          <p14:tracePt t="37695" x="7658100" y="4094163"/>
          <p14:tracePt t="37703" x="7521575" y="4040188"/>
          <p14:tracePt t="37713" x="7502525" y="4021138"/>
          <p14:tracePt t="37729" x="7448550" y="3984625"/>
          <p14:tracePt t="37735" x="7429500" y="3976688"/>
          <p14:tracePt t="37752" x="7421563" y="3967163"/>
          <p14:tracePt t="37969" x="7366000" y="3967163"/>
          <p14:tracePt t="37979" x="7256463" y="3967163"/>
          <p14:tracePt t="37986" x="7256463" y="3984625"/>
          <p14:tracePt t="37996" x="7183438" y="3984625"/>
          <p14:tracePt t="38000" x="7092950" y="3984625"/>
          <p14:tracePt t="38008" x="7056438" y="3984625"/>
          <p14:tracePt t="38016" x="7046913" y="3984625"/>
          <p14:tracePt t="38024" x="6983413" y="3984625"/>
          <p14:tracePt t="38041" x="6956425" y="3984625"/>
          <p14:tracePt t="38048" x="6946900" y="3976688"/>
          <p14:tracePt t="38057" x="6919913" y="3976688"/>
          <p14:tracePt t="38063" x="6900863" y="3976688"/>
          <p14:tracePt t="38072" x="6883400" y="3967163"/>
          <p14:tracePt t="38080" x="6864350" y="3948113"/>
          <p14:tracePt t="38087" x="6856413" y="3940175"/>
          <p14:tracePt t="38096" x="6846888" y="3930650"/>
          <p14:tracePt t="38104" x="6837363" y="3903663"/>
          <p14:tracePt t="38112" x="6819900" y="3884613"/>
          <p14:tracePt t="38120" x="6819900" y="3857625"/>
          <p14:tracePt t="38131" x="6819900" y="3848100"/>
          <p14:tracePt t="38137" x="6819900" y="3821113"/>
          <p14:tracePt t="38149" x="6819900" y="3803650"/>
          <p14:tracePt t="38152" x="6819900" y="3775075"/>
          <p14:tracePt t="38161" x="6819900" y="3767138"/>
          <p14:tracePt t="38167" x="6819900" y="3757613"/>
          <p14:tracePt t="38177" x="6819900" y="3748088"/>
          <p14:tracePt t="38183" x="6819900" y="3738563"/>
          <p14:tracePt t="38193" x="6819900" y="3721100"/>
          <p14:tracePt t="38207" x="6819900" y="3711575"/>
          <p14:tracePt t="38215" x="6819900" y="3694113"/>
          <p14:tracePt t="38239" x="6819900" y="3684588"/>
          <p14:tracePt t="38247" x="6827838" y="3665538"/>
          <p14:tracePt t="38271" x="6837363" y="3638550"/>
          <p14:tracePt t="38287" x="6846888" y="3629025"/>
          <p14:tracePt t="38328" x="6856413" y="3629025"/>
          <p14:tracePt t="38401" x="6810375" y="3648075"/>
          <p14:tracePt t="38410" x="6800850" y="3648075"/>
          <p14:tracePt t="38418" x="6700838" y="3694113"/>
          <p14:tracePt t="38424" x="6618288" y="3748088"/>
          <p14:tracePt t="38431" x="6508750" y="3794125"/>
          <p14:tracePt t="38439" x="6354763" y="3867150"/>
          <p14:tracePt t="38447" x="6272213" y="3921125"/>
          <p14:tracePt t="38455" x="6135688" y="3994150"/>
          <p14:tracePt t="38463" x="6108700" y="4003675"/>
          <p14:tracePt t="38471" x="6016625" y="4049713"/>
          <p14:tracePt t="38479" x="5962650" y="4067175"/>
          <p14:tracePt t="38487" x="5926138" y="4094163"/>
          <p14:tracePt t="38495" x="5899150" y="4113213"/>
          <p14:tracePt t="38503" x="5880100" y="4122738"/>
          <p14:tracePt t="38511" x="5862638" y="4130675"/>
          <p14:tracePt t="38783" x="5853113" y="4159250"/>
          <p14:tracePt t="38792" x="5826125" y="4203700"/>
          <p14:tracePt t="38799" x="5789613" y="4303713"/>
          <p14:tracePt t="38807" x="5770563" y="4376738"/>
          <p14:tracePt t="38815" x="5761038" y="4449763"/>
          <p14:tracePt t="38823" x="5734050" y="4532313"/>
          <p14:tracePt t="38831" x="5707063" y="4632325"/>
          <p14:tracePt t="38839" x="5697538" y="4705350"/>
          <p14:tracePt t="38847" x="5697538" y="4797425"/>
          <p14:tracePt t="38857" x="5670550" y="4860925"/>
          <p14:tracePt t="38865" x="5670550" y="4897438"/>
          <p14:tracePt t="38873" x="5661025" y="4943475"/>
          <p14:tracePt t="38880" x="5661025" y="4960938"/>
          <p14:tracePt t="38888" x="5661025" y="4970463"/>
          <p14:tracePt t="38896" x="5661025" y="4987925"/>
          <p14:tracePt t="38977" x="5653088" y="4987925"/>
          <p14:tracePt t="38994" x="5643563" y="4997450"/>
          <p14:tracePt t="39010" x="5624513" y="5016500"/>
          <p14:tracePt t="39017" x="5607050" y="5033963"/>
          <p14:tracePt t="39025" x="5597525" y="5043488"/>
          <p14:tracePt t="39040" x="5588000" y="5060950"/>
          <p14:tracePt t="39047" x="5580063" y="5070475"/>
          <p14:tracePt t="39055" x="5580063" y="5080000"/>
          <p14:tracePt t="39063" x="5570538" y="5089525"/>
          <p14:tracePt t="39087" x="5570538" y="5106988"/>
          <p14:tracePt t="39095" x="5570538" y="5116513"/>
          <p14:tracePt t="39111" x="5570538" y="5126038"/>
          <p14:tracePt t="39119" x="5570538" y="5133975"/>
          <p14:tracePt t="39127" x="5561013" y="5143500"/>
          <p14:tracePt t="39135" x="5561013" y="5153025"/>
          <p14:tracePt t="39239" x="5570538" y="5097463"/>
          <p14:tracePt t="39247" x="5588000" y="5080000"/>
          <p14:tracePt t="39255" x="5607050" y="5053013"/>
          <p14:tracePt t="39263" x="5616575" y="5016500"/>
          <p14:tracePt t="39271" x="5634038" y="5006975"/>
          <p14:tracePt t="39279" x="5643563" y="5006975"/>
          <p14:tracePt t="39287" x="5661025" y="4997450"/>
          <p14:tracePt t="39295" x="5670550" y="4997450"/>
          <p14:tracePt t="39303" x="5680075" y="4997450"/>
          <p14:tracePt t="39311" x="5688013" y="4997450"/>
          <p14:tracePt t="39319" x="5724525" y="4997450"/>
          <p14:tracePt t="39327" x="5761038" y="5016500"/>
          <p14:tracePt t="39335" x="5789613" y="5043488"/>
          <p14:tracePt t="39346" x="5816600" y="5053013"/>
          <p14:tracePt t="39351" x="5816600" y="5070475"/>
          <p14:tracePt t="39360" x="5834063" y="5106988"/>
          <p14:tracePt t="39368" x="5834063" y="5116513"/>
          <p14:tracePt t="39382" x="5843588" y="5153025"/>
          <p14:tracePt t="39385" x="5862638" y="5170488"/>
          <p14:tracePt t="39396" x="5862638" y="5180013"/>
          <p14:tracePt t="39449" x="5862638" y="5207000"/>
          <p14:tracePt t="39464" x="5862638" y="5226050"/>
          <p14:tracePt t="39480" x="5862638" y="5253038"/>
          <p14:tracePt t="39545" x="5862638" y="5262563"/>
          <p14:tracePt t="39551" x="5853113" y="5262563"/>
          <p14:tracePt t="39559" x="5789613" y="5253038"/>
          <p14:tracePt t="39575" x="5661025" y="5226050"/>
          <p14:tracePt t="39583" x="5543550" y="5180013"/>
          <p14:tracePt t="39593" x="5378450" y="5170488"/>
          <p14:tracePt t="39599" x="5214938" y="5143500"/>
          <p14:tracePt t="39610" x="5068888" y="5143500"/>
          <p14:tracePt t="39615" x="4978400" y="5116513"/>
          <p14:tracePt t="39624" x="4932363" y="5116513"/>
          <p14:tracePt t="39631" x="4876800" y="5116513"/>
          <p14:tracePt t="39639" x="4849813" y="5116513"/>
          <p14:tracePt t="39647" x="4822825" y="5116513"/>
          <p14:tracePt t="39655" x="4813300" y="5116513"/>
          <p14:tracePt t="39663" x="4795838" y="5116513"/>
          <p14:tracePt t="39679" x="4767263" y="5143500"/>
          <p14:tracePt t="39703" x="4759325" y="5160963"/>
          <p14:tracePt t="39712" x="4759325" y="5170488"/>
          <p14:tracePt t="39719" x="4749800" y="5180013"/>
          <p14:tracePt t="39727" x="4740275" y="5207000"/>
          <p14:tracePt t="39737" x="4740275" y="5233988"/>
          <p14:tracePt t="39749" x="4703763" y="5262563"/>
          <p14:tracePt t="39754" x="4695825" y="5280025"/>
          <p14:tracePt t="39763" x="4686300" y="5316538"/>
          <p14:tracePt t="39768" x="4667250" y="5343525"/>
          <p14:tracePt t="39778" x="4649788" y="5372100"/>
          <p14:tracePt t="39784" x="4649788" y="5399088"/>
          <p14:tracePt t="39796" x="4622800" y="5445125"/>
          <p14:tracePt t="39800" x="4613275" y="5462588"/>
          <p14:tracePt t="39811" x="4603750" y="5481638"/>
          <p14:tracePt t="39816" x="4594225" y="5518150"/>
          <p14:tracePt t="39824" x="4557713" y="5562600"/>
          <p14:tracePt t="39839" x="4549775" y="5589588"/>
          <p14:tracePt t="39847" x="4549775" y="5599113"/>
          <p14:tracePt t="39856" x="4540250" y="5608638"/>
          <p14:tracePt t="39866" x="4530725" y="5618163"/>
          <p14:tracePt t="39896" x="4513263" y="5645150"/>
          <p14:tracePt t="39920" x="4503738" y="5645150"/>
          <p14:tracePt t="39960" x="4503738" y="5654675"/>
          <p14:tracePt t="39967" x="4494213" y="5672138"/>
          <p14:tracePt t="40169" x="4476750" y="5681663"/>
          <p14:tracePt t="40178" x="4457700" y="5681663"/>
          <p14:tracePt t="40185" x="4403725" y="5681663"/>
          <p14:tracePt t="40196" x="4311650" y="5681663"/>
          <p14:tracePt t="40199" x="4230688" y="5708650"/>
          <p14:tracePt t="40209" x="4138613" y="5727700"/>
          <p14:tracePt t="40215" x="4021138" y="5754688"/>
          <p14:tracePt t="40227" x="3948113" y="5764213"/>
          <p14:tracePt t="40231" x="3856038" y="5781675"/>
          <p14:tracePt t="40239" x="3783013" y="5781675"/>
          <p14:tracePt t="40248" x="3719513" y="5791200"/>
          <p14:tracePt t="40255" x="3656013" y="5818188"/>
          <p14:tracePt t="40263" x="3636963" y="5818188"/>
          <p14:tracePt t="40271" x="3609975" y="5818188"/>
          <p14:tracePt t="40279" x="3600450" y="5818188"/>
          <p14:tracePt t="40433" x="3582988" y="5818188"/>
          <p14:tracePt t="40447" x="3573463" y="5818188"/>
          <p14:tracePt t="40463" x="3563938" y="5818188"/>
          <p14:tracePt t="40471" x="3556000" y="5818188"/>
          <p14:tracePt t="40487" x="3536950" y="5808663"/>
          <p14:tracePt t="40497" x="3527425" y="5808663"/>
          <p14:tracePt t="40511" x="3509963" y="5800725"/>
          <p14:tracePt t="40529" x="3463925" y="5764213"/>
          <p14:tracePt t="40535" x="3446463" y="5754688"/>
          <p14:tracePt t="40545" x="3409950" y="5745163"/>
          <p14:tracePt t="40551" x="3346450" y="5708650"/>
          <p14:tracePt t="40559" x="3300413" y="5699125"/>
          <p14:tracePt t="40567" x="3217863" y="5654675"/>
          <p14:tracePt t="40576" x="3163888" y="5645150"/>
          <p14:tracePt t="40583" x="3044825" y="5618163"/>
          <p14:tracePt t="40593" x="2954338" y="5589588"/>
          <p14:tracePt t="40599" x="2852738" y="5572125"/>
          <p14:tracePt t="40607" x="2762250" y="5562600"/>
          <p14:tracePt t="40615" x="2662238" y="5518150"/>
          <p14:tracePt t="40623" x="2570163" y="5518150"/>
          <p14:tracePt t="40632" x="2516188" y="5508625"/>
          <p14:tracePt t="40639" x="2452688" y="5481638"/>
          <p14:tracePt t="40647" x="2433638" y="5481638"/>
          <p14:tracePt t="40655" x="2416175" y="5462588"/>
          <p14:tracePt t="40703" x="2416175" y="5453063"/>
          <p14:tracePt t="40711" x="2416175" y="5416550"/>
          <p14:tracePt t="40719" x="2443163" y="5389563"/>
          <p14:tracePt t="40727" x="2479675" y="5335588"/>
          <p14:tracePt t="40735" x="2533650" y="5289550"/>
          <p14:tracePt t="40744" x="2579688" y="5226050"/>
          <p14:tracePt t="40751" x="2635250" y="5170488"/>
          <p14:tracePt t="40759" x="2679700" y="5143500"/>
          <p14:tracePt t="40767" x="2725738" y="5106988"/>
          <p14:tracePt t="40776" x="2762250" y="5070475"/>
          <p14:tracePt t="40783" x="2789238" y="5053013"/>
          <p14:tracePt t="40793" x="2798763" y="5043488"/>
          <p14:tracePt t="40799" x="2808288" y="5033963"/>
          <p14:tracePt t="40969" x="2789238" y="5033963"/>
          <p14:tracePt t="40977" x="2771775" y="5053013"/>
          <p14:tracePt t="40987" x="2752725" y="5070475"/>
          <p14:tracePt t="40997" x="2744788" y="5080000"/>
          <p14:tracePt t="41000" x="2725738" y="5097463"/>
          <p14:tracePt t="41012" x="2708275" y="5116513"/>
          <p14:tracePt t="41016" x="2689225" y="5133975"/>
          <p14:tracePt t="41023" x="2689225" y="5143500"/>
          <p14:tracePt t="41031" x="2679700" y="5153025"/>
          <p14:tracePt t="41039" x="2662238" y="5170488"/>
          <p14:tracePt t="41048" x="2662238" y="5180013"/>
          <p14:tracePt t="41055" x="2652713" y="5189538"/>
          <p14:tracePt t="41161" x="2662238" y="5197475"/>
          <p14:tracePt t="41172" x="2716213" y="5189538"/>
          <p14:tracePt t="41179" x="2781300" y="5180013"/>
          <p14:tracePt t="41185" x="2808288" y="5180013"/>
          <p14:tracePt t="41194" x="2835275" y="5180013"/>
          <p14:tracePt t="41199" x="2852738" y="5170488"/>
          <p14:tracePt t="41207" x="2871788" y="5170488"/>
          <p14:tracePt t="41215" x="2889250" y="5160963"/>
          <p14:tracePt t="41223" x="2908300" y="5160963"/>
          <p14:tracePt t="41231" x="2925763" y="5143500"/>
          <p14:tracePt t="41345" x="2908300" y="5143500"/>
          <p14:tracePt t="41354" x="2852738" y="5143500"/>
          <p14:tracePt t="41359" x="2771775" y="5170488"/>
          <p14:tracePt t="41367" x="2716213" y="5170488"/>
          <p14:tracePt t="41376" x="2635250" y="5216525"/>
          <p14:tracePt t="41383" x="2579688" y="5226050"/>
          <p14:tracePt t="41393" x="2479675" y="5253038"/>
          <p14:tracePt t="41399" x="2389188" y="5280025"/>
          <p14:tracePt t="41409" x="2270125" y="5307013"/>
          <p14:tracePt t="41415" x="2160588" y="5335588"/>
          <p14:tracePt t="41423" x="2041525" y="5362575"/>
          <p14:tracePt t="41431" x="1968500" y="5380038"/>
          <p14:tracePt t="41440" x="1851025" y="5416550"/>
          <p14:tracePt t="41447" x="1795463" y="5435600"/>
          <p14:tracePt t="41455" x="1695450" y="5472113"/>
          <p14:tracePt t="41463" x="1585913" y="5499100"/>
          <p14:tracePt t="41471" x="1522413" y="5518150"/>
          <p14:tracePt t="41479" x="1458913" y="5535613"/>
          <p14:tracePt t="41487" x="1403350" y="5554663"/>
          <p14:tracePt t="41495" x="1339850" y="5562600"/>
          <p14:tracePt t="41503" x="1276350" y="5599113"/>
          <p14:tracePt t="41511" x="1212850" y="5626100"/>
          <p14:tracePt t="41519" x="1157288" y="5635625"/>
          <p14:tracePt t="41530" x="1093788" y="5662613"/>
          <p14:tracePt t="41536" x="1039813" y="5672138"/>
          <p14:tracePt t="41548" x="957263" y="5691188"/>
          <p14:tracePt t="41552" x="903288" y="5699125"/>
          <p14:tracePt t="41562" x="820738" y="5727700"/>
          <p14:tracePt t="41567" x="728663" y="5735638"/>
          <p14:tracePt t="41577" x="665163" y="5754688"/>
          <p14:tracePt t="41583" x="592138" y="5754688"/>
          <p14:tracePt t="41593" x="547688" y="5764213"/>
          <p14:tracePt t="41599" x="492125" y="5781675"/>
          <p14:tracePt t="41609" x="428625" y="5800725"/>
          <p14:tracePt t="41615" x="392113" y="5808663"/>
          <p14:tracePt t="41625" x="355600" y="5818188"/>
          <p14:tracePt t="41631" x="301625" y="5837238"/>
          <p14:tracePt t="41639" x="292100" y="5845175"/>
          <p14:tracePt t="41647" x="273050" y="5845175"/>
          <p14:tracePt t="41655" x="255588" y="5854700"/>
          <p14:tracePt t="41810" x="309563" y="5827713"/>
          <p14:tracePt t="41816" x="355600" y="5808663"/>
          <p14:tracePt t="41823" x="419100" y="5772150"/>
          <p14:tracePt t="41831" x="465138" y="5745163"/>
          <p14:tracePt t="41839" x="511175" y="5708650"/>
          <p14:tracePt t="41847" x="574675" y="5672138"/>
          <p14:tracePt t="41855" x="592138" y="5654675"/>
          <p14:tracePt t="41863" x="620713" y="5626100"/>
          <p14:tracePt t="41871" x="655638" y="5589588"/>
          <p14:tracePt t="41879" x="684213" y="5562600"/>
          <p14:tracePt t="41887" x="701675" y="5554663"/>
          <p14:tracePt t="41895" x="711200" y="5545138"/>
          <p14:tracePt t="41903" x="720725" y="5535613"/>
          <p14:tracePt t="41936" x="720725" y="5526088"/>
          <p14:tracePt t="42041" x="757238" y="5499100"/>
          <p14:tracePt t="42049" x="801688" y="5489575"/>
          <p14:tracePt t="42057" x="830263" y="5462588"/>
          <p14:tracePt t="42064" x="893763" y="5445125"/>
          <p14:tracePt t="42071" x="939800" y="5408613"/>
          <p14:tracePt t="42079" x="966788" y="5399088"/>
          <p14:tracePt t="42087" x="1011238" y="5380038"/>
          <p14:tracePt t="42095" x="1057275" y="5353050"/>
          <p14:tracePt t="42103" x="1066800" y="5343525"/>
          <p14:tracePt t="42111" x="1076325" y="5343525"/>
          <p14:tracePt t="42131" x="1084263" y="5335588"/>
          <p14:tracePt t="42265" x="1084263" y="5343525"/>
          <p14:tracePt t="42272" x="1076325" y="5353050"/>
          <p14:tracePt t="42280" x="1066800" y="5362575"/>
          <p14:tracePt t="42288" x="1057275" y="5362575"/>
          <p14:tracePt t="42295" x="1047750" y="5372100"/>
          <p14:tracePt t="42303" x="1030288" y="5389563"/>
          <p14:tracePt t="42537" x="1011238" y="5408613"/>
          <p14:tracePt t="42544" x="993775" y="5426075"/>
          <p14:tracePt t="42557" x="984250" y="5445125"/>
          <p14:tracePt t="42559" x="966788" y="5453063"/>
          <p14:tracePt t="42567" x="947738" y="5472113"/>
          <p14:tracePt t="42576" x="939800" y="5489575"/>
          <p14:tracePt t="42593" x="930275" y="5508625"/>
          <p14:tracePt t="42600" x="930275" y="5518150"/>
          <p14:tracePt t="42614" x="911225" y="5535613"/>
          <p14:tracePt t="42649" x="911225" y="5545138"/>
          <p14:tracePt t="42665" x="911225" y="5562600"/>
          <p14:tracePt t="42680" x="903288" y="5572125"/>
          <p14:tracePt t="43851" x="911225" y="5581650"/>
          <p14:tracePt t="43857" x="966788" y="5581650"/>
          <p14:tracePt t="43863" x="1003300" y="5581650"/>
          <p14:tracePt t="43871" x="1020763" y="5581650"/>
          <p14:tracePt t="43879" x="1066800" y="5581650"/>
          <p14:tracePt t="43887" x="1093788" y="5581650"/>
          <p14:tracePt t="43895" x="1112838" y="5581650"/>
          <p14:tracePt t="43903" x="1130300" y="5589588"/>
          <p14:tracePt t="43911" x="1157288" y="5599113"/>
          <p14:tracePt t="43935" x="1166813" y="5599113"/>
          <p14:tracePt t="43959" x="1193800" y="5608638"/>
          <p14:tracePt t="43967" x="1203325" y="5608638"/>
          <p14:tracePt t="43976" x="1212850" y="5618163"/>
          <p14:tracePt t="43983" x="1222375" y="5626100"/>
          <p14:tracePt t="43999" x="1230313" y="5635625"/>
          <p14:tracePt t="44015" x="1239838" y="5645150"/>
          <p14:tracePt t="44024" x="1249363" y="5654675"/>
          <p14:tracePt t="44031" x="1258888" y="5662613"/>
          <p14:tracePt t="44048" x="1266825" y="5672138"/>
          <p14:tracePt t="44137" x="1276350" y="5672138"/>
          <p14:tracePt t="44144" x="1285875" y="5672138"/>
          <p14:tracePt t="44203" x="1293813" y="5672138"/>
          <p14:tracePt t="44209" x="1293813" y="5681663"/>
          <p14:tracePt t="44234" x="1293813" y="5691188"/>
          <p14:tracePt t="44255" x="1293813" y="5699125"/>
          <p14:tracePt t="45889" x="1293813" y="5681663"/>
          <p14:tracePt t="45895" x="1293813" y="5645150"/>
          <p14:tracePt t="45903" x="1293813" y="5635625"/>
          <p14:tracePt t="45911" x="1293813" y="5608638"/>
          <p14:tracePt t="45919" x="1293813" y="5599113"/>
          <p14:tracePt t="45927" x="1293813" y="5581650"/>
          <p14:tracePt t="45935" x="1293813" y="5572125"/>
          <p14:tracePt t="45951" x="1285875" y="5562600"/>
          <p14:tracePt t="46032" x="1258888" y="5554663"/>
          <p14:tracePt t="46041" x="1222375" y="5554663"/>
          <p14:tracePt t="46048" x="1193800" y="5545138"/>
          <p14:tracePt t="46063" x="1185863" y="5545138"/>
          <p14:tracePt t="46555" x="1176338" y="5545138"/>
          <p14:tracePt t="46563" x="1139825" y="5545138"/>
          <p14:tracePt t="46571" x="1130300" y="5545138"/>
          <p14:tracePt t="46578" x="1093788" y="5545138"/>
          <p14:tracePt t="47057" x="1093788" y="5508625"/>
          <p14:tracePt t="47067" x="1139825" y="5472113"/>
          <p14:tracePt t="47073" x="1193800" y="5462588"/>
          <p14:tracePt t="47081" x="1239838" y="5435600"/>
          <p14:tracePt t="47087" x="1285875" y="5426075"/>
          <p14:tracePt t="47095" x="1303338" y="5416550"/>
          <p14:tracePt t="47103" x="1312863" y="5416550"/>
          <p14:tracePt t="47169" x="1330325" y="5416550"/>
          <p14:tracePt t="47176" x="1349375" y="5416550"/>
          <p14:tracePt t="47186" x="1358900" y="5426075"/>
          <p14:tracePt t="47195" x="1385888" y="5445125"/>
          <p14:tracePt t="47199" x="1403350" y="5462588"/>
          <p14:tracePt t="47209" x="1412875" y="5472113"/>
          <p14:tracePt t="47215" x="1431925" y="5481638"/>
          <p14:tracePt t="47224" x="1439863" y="5499100"/>
          <p14:tracePt t="47231" x="1439863" y="5508625"/>
          <p14:tracePt t="47239" x="1449388" y="5508625"/>
          <p14:tracePt t="47247" x="1458913" y="5518150"/>
          <p14:tracePt t="47263" x="1458913" y="5535613"/>
          <p14:tracePt t="47272" x="1458913" y="5545138"/>
          <p14:tracePt t="47282" x="1458913" y="5554663"/>
          <p14:tracePt t="47299" x="1458913" y="5572125"/>
          <p14:tracePt t="47313" x="1458913" y="5589588"/>
          <p14:tracePt t="47320" x="1458913" y="5608638"/>
          <p14:tracePt t="47330" x="1458913" y="5626100"/>
          <p14:tracePt t="47336" x="1458913" y="5635625"/>
          <p14:tracePt t="47347" x="1458913" y="5654675"/>
          <p14:tracePt t="47352" x="1458913" y="5662613"/>
          <p14:tracePt t="47360" x="1458913" y="5672138"/>
          <p14:tracePt t="47376" x="1449388" y="5681663"/>
          <p14:tracePt t="47408" x="1449388" y="5691188"/>
          <p14:tracePt t="47439" x="1449388" y="5699125"/>
          <p14:tracePt t="47561" x="1449388" y="5691188"/>
          <p14:tracePt t="47571" x="1449388" y="5662613"/>
          <p14:tracePt t="47579" x="1449388" y="5654675"/>
          <p14:tracePt t="47585" x="1449388" y="5635625"/>
          <p14:tracePt t="47671" x="1449388" y="5626100"/>
          <p14:tracePt t="47679" x="1476375" y="5626100"/>
          <p14:tracePt t="47687" x="1512888" y="5626100"/>
          <p14:tracePt t="47695" x="1595438" y="5626100"/>
          <p14:tracePt t="47703" x="1668463" y="5626100"/>
          <p14:tracePt t="47711" x="1741488" y="5626100"/>
          <p14:tracePt t="47719" x="1851025" y="5626100"/>
          <p14:tracePt t="47727" x="1905000" y="5626100"/>
          <p14:tracePt t="47735" x="1978025" y="5626100"/>
          <p14:tracePt t="47743" x="2070100" y="5626100"/>
          <p14:tracePt t="47751" x="2197100" y="5626100"/>
          <p14:tracePt t="47759" x="2452688" y="5626100"/>
          <p14:tracePt t="47768" x="2752725" y="5635625"/>
          <p14:tracePt t="47775" x="3100388" y="5654675"/>
          <p14:tracePt t="47784" x="3455988" y="5699125"/>
          <p14:tracePt t="47797" x="3619500" y="5727700"/>
          <p14:tracePt t="47803" x="3783013" y="5745163"/>
          <p14:tracePt t="47813" x="3911600" y="5754688"/>
          <p14:tracePt t="47816" x="4029075" y="5781675"/>
          <p14:tracePt t="47828" x="4084638" y="5800725"/>
          <p14:tracePt t="47833" x="4129088" y="5800725"/>
          <p14:tracePt t="47839" x="4138613" y="5800725"/>
          <p14:tracePt t="47985" x="4148138" y="5800725"/>
          <p14:tracePt t="47993" x="4165600" y="5800725"/>
          <p14:tracePt t="48002" x="4184650" y="5800725"/>
          <p14:tracePt t="48010" x="4221163" y="5800725"/>
          <p14:tracePt t="48016" x="4267200" y="5800725"/>
          <p14:tracePt t="48026" x="4348163" y="5800725"/>
          <p14:tracePt t="48033" x="4476750" y="5800725"/>
          <p14:tracePt t="48041" x="4622800" y="5800725"/>
          <p14:tracePt t="48053" x="4786313" y="5800725"/>
          <p14:tracePt t="48057" x="4932363" y="5800725"/>
          <p14:tracePt t="48063" x="5078413" y="5800725"/>
          <p14:tracePt t="48071" x="5260975" y="5800725"/>
          <p14:tracePt t="48079" x="5387975" y="5800725"/>
          <p14:tracePt t="48087" x="5497513" y="5800725"/>
          <p14:tracePt t="48096" x="5551488" y="5800725"/>
          <p14:tracePt t="48103" x="5570538" y="5800725"/>
          <p14:tracePt t="48111" x="5597525" y="5791200"/>
          <p14:tracePt t="48393" x="5588000" y="5791200"/>
          <p14:tracePt t="48536" x="5570538" y="5791200"/>
          <p14:tracePt t="48569" x="5561013" y="5781675"/>
          <p14:tracePt t="48673" x="5561013" y="5764213"/>
          <p14:tracePt t="48681" x="5561013" y="5754688"/>
          <p14:tracePt t="48688" x="5580063" y="5735638"/>
          <p14:tracePt t="48696" x="5607050" y="5727700"/>
          <p14:tracePt t="48704" x="5653088" y="5708650"/>
          <p14:tracePt t="48711" x="5697538" y="5681663"/>
          <p14:tracePt t="48719" x="5743575" y="5672138"/>
          <p14:tracePt t="48727" x="5807075" y="5635625"/>
          <p14:tracePt t="48735" x="5862638" y="5608638"/>
          <p14:tracePt t="48744" x="5943600" y="5572125"/>
          <p14:tracePt t="48751" x="5972175" y="5562600"/>
          <p14:tracePt t="48775" x="6016625" y="5545138"/>
          <p14:tracePt t="48783" x="6099175" y="5508625"/>
          <p14:tracePt t="48792" x="6208713" y="5481638"/>
          <p14:tracePt t="48799" x="6291263" y="5435600"/>
          <p14:tracePt t="48809" x="6408738" y="5380038"/>
          <p14:tracePt t="48815" x="6491288" y="5353050"/>
          <p14:tracePt t="48825" x="6581775" y="5316538"/>
          <p14:tracePt t="48833" x="6645275" y="5270500"/>
          <p14:tracePt t="48845" x="6691313" y="5270500"/>
          <p14:tracePt t="48850" x="6746875" y="5253038"/>
          <p14:tracePt t="48855" x="6754813" y="5243513"/>
          <p14:tracePt t="48863" x="6764338" y="5243513"/>
          <p14:tracePt t="48879" x="6773863" y="5233988"/>
          <p14:tracePt t="49281" x="6773863" y="5243513"/>
          <p14:tracePt t="49288" x="6737350" y="5253038"/>
          <p14:tracePt t="49295" x="6718300" y="5262563"/>
          <p14:tracePt t="49311" x="6700838" y="5262563"/>
          <p14:tracePt t="49327" x="6618288" y="5299075"/>
          <p14:tracePt t="49335" x="6500813" y="5326063"/>
          <p14:tracePt t="49343" x="6372225" y="5372100"/>
          <p14:tracePt t="49351" x="6208713" y="5399088"/>
          <p14:tracePt t="49359" x="5999163" y="5453063"/>
          <p14:tracePt t="49367" x="5797550" y="5472113"/>
          <p14:tracePt t="49375" x="5534025" y="5499100"/>
          <p14:tracePt t="49383" x="5068888" y="5572125"/>
          <p14:tracePt t="49392" x="4549775" y="5599113"/>
          <p14:tracePt t="49399" x="4094163" y="5618163"/>
          <p14:tracePt t="49410" x="3646488" y="5618163"/>
          <p14:tracePt t="49415" x="3200400" y="5618163"/>
          <p14:tracePt t="49427" x="2789238" y="5618163"/>
          <p14:tracePt t="49432" x="2562225" y="5618163"/>
          <p14:tracePt t="49440" x="2343150" y="5618163"/>
          <p14:tracePt t="49448" x="2179638" y="5618163"/>
          <p14:tracePt t="49455" x="2070100" y="5618163"/>
          <p14:tracePt t="49463" x="1997075" y="5618163"/>
          <p14:tracePt t="49472" x="1978025" y="5618163"/>
          <p14:tracePt t="49479" x="1960563" y="5618163"/>
          <p14:tracePt t="49511" x="1941513" y="5618163"/>
          <p14:tracePt t="49519" x="1931988" y="5618163"/>
          <p14:tracePt t="49529" x="1895475" y="5618163"/>
          <p14:tracePt t="49535" x="1831975" y="5608638"/>
          <p14:tracePt t="49545" x="1795463" y="5599113"/>
          <p14:tracePt t="49553" x="1714500" y="5581650"/>
          <p14:tracePt t="49563" x="1641475" y="5581650"/>
          <p14:tracePt t="49567" x="1585913" y="5572125"/>
          <p14:tracePt t="49576" x="1476375" y="5572125"/>
          <p14:tracePt t="49583" x="1385888" y="5572125"/>
          <p14:tracePt t="49592" x="1303338" y="5554663"/>
          <p14:tracePt t="49599" x="1193800" y="5554663"/>
          <p14:tracePt t="49608" x="1120775" y="5554663"/>
          <p14:tracePt t="49615" x="1030288" y="5554663"/>
          <p14:tracePt t="49625" x="957263" y="5554663"/>
          <p14:tracePt t="49631" x="903288" y="5554663"/>
          <p14:tracePt t="49639" x="884238" y="5554663"/>
          <p14:tracePt t="49647" x="866775" y="5554663"/>
          <p14:tracePt t="49769" x="884238" y="5554663"/>
          <p14:tracePt t="49775" x="911225" y="5535613"/>
          <p14:tracePt t="49783" x="1003300" y="5526088"/>
          <p14:tracePt t="49792" x="1093788" y="5526088"/>
          <p14:tracePt t="49799" x="1185863" y="5508625"/>
          <p14:tracePt t="49808" x="1312863" y="5508625"/>
          <p14:tracePt t="49815" x="1422400" y="5499100"/>
          <p14:tracePt t="49825" x="1531938" y="5499100"/>
          <p14:tracePt t="49831" x="1649413" y="5472113"/>
          <p14:tracePt t="49839" x="1795463" y="5453063"/>
          <p14:tracePt t="49847" x="1905000" y="5445125"/>
          <p14:tracePt t="49855" x="1997075" y="5426075"/>
          <p14:tracePt t="49863" x="2124075" y="5426075"/>
          <p14:tracePt t="49872" x="2260600" y="5380038"/>
          <p14:tracePt t="49879" x="2370138" y="5380038"/>
          <p14:tracePt t="49887" x="2498725" y="5380038"/>
          <p14:tracePt t="49895" x="2606675" y="5380038"/>
          <p14:tracePt t="49903" x="2789238" y="5380038"/>
          <p14:tracePt t="49911" x="2971800" y="5380038"/>
          <p14:tracePt t="49919" x="3163888" y="5380038"/>
          <p14:tracePt t="49927" x="3290888" y="5380038"/>
          <p14:tracePt t="49946" x="3455988" y="5380038"/>
          <p14:tracePt t="49952" x="3582988" y="5389563"/>
          <p14:tracePt t="49959" x="3702050" y="5399088"/>
          <p14:tracePt t="49967" x="3775075" y="5416550"/>
          <p14:tracePt t="49976" x="3856038" y="5426075"/>
          <p14:tracePt t="49983" x="3929063" y="5472113"/>
          <p14:tracePt t="50008" x="3948113" y="5499100"/>
          <p14:tracePt t="50015" x="3965575" y="5508625"/>
          <p14:tracePt t="50025" x="3965575" y="5526088"/>
          <p14:tracePt t="50031" x="3965575" y="5545138"/>
          <p14:tracePt t="50039" x="3965575" y="5572125"/>
          <p14:tracePt t="50047" x="3984625" y="5608638"/>
          <p14:tracePt t="50055" x="3984625" y="5645150"/>
          <p14:tracePt t="50063" x="3984625" y="5662613"/>
          <p14:tracePt t="50071" x="3984625" y="5708650"/>
          <p14:tracePt t="50079" x="3984625" y="5745163"/>
          <p14:tracePt t="50087" x="3984625" y="5764213"/>
          <p14:tracePt t="50095" x="3984625" y="5800725"/>
          <p14:tracePt t="50103" x="3984625" y="5837238"/>
          <p14:tracePt t="50111" x="3984625" y="5854700"/>
          <p14:tracePt t="50127" x="3984625" y="5891213"/>
          <p14:tracePt t="50159" x="3948113" y="5891213"/>
          <p14:tracePt t="50175" x="3919538" y="5891213"/>
          <p14:tracePt t="50183" x="3892550" y="5891213"/>
          <p14:tracePt t="50193" x="3846513" y="5891213"/>
          <p14:tracePt t="50199" x="3819525" y="5881688"/>
          <p14:tracePt t="50209" x="3792538" y="5864225"/>
          <p14:tracePt t="50216" x="3746500" y="5845175"/>
          <p14:tracePt t="50226" x="3729038" y="5818188"/>
          <p14:tracePt t="50231" x="3692525" y="5791200"/>
          <p14:tracePt t="50240" x="3673475" y="5772150"/>
          <p14:tracePt t="50247" x="3656013" y="5727700"/>
          <p14:tracePt t="50255" x="3646488" y="5699125"/>
          <p14:tracePt t="50263" x="3636963" y="5681663"/>
          <p14:tracePt t="50272" x="3636963" y="5626100"/>
          <p14:tracePt t="50279" x="3636963" y="5581650"/>
          <p14:tracePt t="50287" x="3636963" y="5545138"/>
          <p14:tracePt t="50295" x="3636963" y="5472113"/>
          <p14:tracePt t="50303" x="3636963" y="5416550"/>
          <p14:tracePt t="50311" x="3656013" y="5316538"/>
          <p14:tracePt t="50319" x="3692525" y="5243513"/>
          <p14:tracePt t="50327" x="3729038" y="5180013"/>
          <p14:tracePt t="50336" x="3819525" y="5060950"/>
          <p14:tracePt t="50344" x="3911600" y="4943475"/>
          <p14:tracePt t="50352" x="3992563" y="4833938"/>
          <p14:tracePt t="50360" x="4102100" y="4732338"/>
          <p14:tracePt t="50368" x="4202113" y="4660900"/>
          <p14:tracePt t="50376" x="4321175" y="4559300"/>
          <p14:tracePt t="50384" x="4440238" y="4468813"/>
          <p14:tracePt t="50392" x="4586288" y="4395788"/>
          <p14:tracePt t="50400" x="4759325" y="4295775"/>
          <p14:tracePt t="50409" x="4968875" y="4195763"/>
          <p14:tracePt t="50417" x="5205413" y="4103688"/>
          <p14:tracePt t="50425" x="5378450" y="4040188"/>
          <p14:tracePt t="50431" x="5507038" y="3994150"/>
          <p14:tracePt t="50439" x="5561013" y="3994150"/>
          <p14:tracePt t="50448" x="5643563" y="3984625"/>
          <p14:tracePt t="50455" x="5889625" y="3984625"/>
          <p14:tracePt t="50463" x="5980113" y="3984625"/>
          <p14:tracePt t="50471" x="6218238" y="4013200"/>
          <p14:tracePt t="50479" x="6491288" y="4049713"/>
          <p14:tracePt t="50487" x="6645275" y="4094163"/>
          <p14:tracePt t="50495" x="6754813" y="4103688"/>
          <p14:tracePt t="50511" x="6783388" y="4103688"/>
          <p14:tracePt t="50519" x="6873875" y="4159250"/>
          <p14:tracePt t="50527" x="6937375" y="4203700"/>
          <p14:tracePt t="50535" x="6973888" y="4268788"/>
          <p14:tracePt t="50544" x="6992938" y="4295775"/>
          <p14:tracePt t="50576" x="6992938" y="4332288"/>
          <p14:tracePt t="50583" x="6992938" y="4340225"/>
          <p14:tracePt t="50592" x="6992938" y="4349750"/>
          <p14:tracePt t="50623" x="6983413" y="4376738"/>
          <p14:tracePt t="50632" x="6946900" y="4449763"/>
          <p14:tracePt t="50640" x="6892925" y="4486275"/>
          <p14:tracePt t="50648" x="6856413" y="4486275"/>
          <p14:tracePt t="50655" x="6791325" y="4541838"/>
          <p14:tracePt t="50664" x="6710363" y="4587875"/>
          <p14:tracePt t="50672" x="6637338" y="4614863"/>
          <p14:tracePt t="50680" x="6537325" y="4641850"/>
          <p14:tracePt t="50688" x="6427788" y="4651375"/>
          <p14:tracePt t="50696" x="6281738" y="4678363"/>
          <p14:tracePt t="50703" x="6272213" y="4678363"/>
          <p14:tracePt t="50712" x="6116638" y="4697413"/>
          <p14:tracePt t="50719" x="6026150" y="4705350"/>
          <p14:tracePt t="50728" x="5899150" y="4724400"/>
          <p14:tracePt t="50735" x="5734050" y="4732338"/>
          <p14:tracePt t="50743" x="5624513" y="4732338"/>
          <p14:tracePt t="50751" x="5497513" y="4732338"/>
          <p14:tracePt t="50759" x="5470525" y="4732338"/>
          <p14:tracePt t="50767" x="5434013" y="4732338"/>
          <p14:tracePt t="50775" x="5378450" y="4732338"/>
          <p14:tracePt t="50783" x="5360988" y="4732338"/>
          <p14:tracePt t="50808" x="5341938" y="4732338"/>
          <p14:tracePt t="50815" x="5324475" y="4724400"/>
          <p14:tracePt t="50825" x="5278438" y="4714875"/>
          <p14:tracePt t="50831" x="5214938" y="4660900"/>
          <p14:tracePt t="50839" x="5141913" y="4595813"/>
          <p14:tracePt t="50847" x="5078413" y="4514850"/>
          <p14:tracePt t="50855" x="5059363" y="4495800"/>
          <p14:tracePt t="50873" x="5032375" y="4432300"/>
          <p14:tracePt t="50879" x="5005388" y="4376738"/>
          <p14:tracePt t="50887" x="5005388" y="4313238"/>
          <p14:tracePt t="50895" x="5005388" y="4259263"/>
          <p14:tracePt t="50903" x="4995863" y="4222750"/>
          <p14:tracePt t="50911" x="4995863" y="4203700"/>
          <p14:tracePt t="50919" x="4995863" y="4186238"/>
          <p14:tracePt t="51008" x="4995863" y="4176713"/>
          <p14:tracePt t="51016" x="5014913" y="4186238"/>
          <p14:tracePt t="51025" x="5022850" y="4195763"/>
          <p14:tracePt t="51031" x="5049838" y="4222750"/>
          <p14:tracePt t="51047" x="5059363" y="4222750"/>
          <p14:tracePt t="51079" x="5105400" y="4232275"/>
          <p14:tracePt t="51088" x="5178425" y="4232275"/>
          <p14:tracePt t="51095" x="5305425" y="4240213"/>
          <p14:tracePt t="51103" x="5434013" y="4240213"/>
          <p14:tracePt t="51111" x="5580063" y="4240213"/>
          <p14:tracePt t="51119" x="5688013" y="4240213"/>
          <p14:tracePt t="51127" x="5724525" y="4240213"/>
          <p14:tracePt t="51135" x="5853113" y="4213225"/>
          <p14:tracePt t="51143" x="5972175" y="4140200"/>
          <p14:tracePt t="51151" x="6080125" y="4094163"/>
          <p14:tracePt t="51160" x="6218238" y="4049713"/>
          <p14:tracePt t="51169" x="6235700" y="4040188"/>
          <p14:tracePt t="51177" x="6245225" y="4040188"/>
          <p14:tracePt t="51199" x="6318250" y="4003675"/>
          <p14:tracePt t="51217" x="6372225" y="4003675"/>
          <p14:tracePt t="51231" x="6372225" y="3994150"/>
          <p14:tracePt t="51234" x="6518275" y="3984625"/>
          <p14:tracePt t="51241" x="6654800" y="3984625"/>
          <p14:tracePt t="51249" x="6837363" y="3984625"/>
          <p14:tracePt t="51255" x="7037388" y="3994150"/>
          <p14:tracePt t="51263" x="7183438" y="4021138"/>
          <p14:tracePt t="51272" x="7319963" y="4030663"/>
          <p14:tracePt t="51279" x="7466013" y="4067175"/>
          <p14:tracePt t="51289" x="7558088" y="4076700"/>
          <p14:tracePt t="51295" x="7658100" y="4094163"/>
          <p14:tracePt t="51303" x="7748588" y="4103688"/>
          <p14:tracePt t="51311" x="7840663" y="4122738"/>
          <p14:tracePt t="51319" x="7940675" y="4130675"/>
          <p14:tracePt t="51327" x="8050213" y="4130675"/>
          <p14:tracePt t="51335" x="8140700" y="4159250"/>
          <p14:tracePt t="51344" x="8223250" y="4167188"/>
          <p14:tracePt t="51351" x="8313738" y="4186238"/>
          <p14:tracePt t="51360" x="8396288" y="4240213"/>
          <p14:tracePt t="51369" x="8423275" y="4259263"/>
          <p14:tracePt t="51379" x="8442325" y="4276725"/>
          <p14:tracePt t="51385" x="8442325" y="4332288"/>
          <p14:tracePt t="51396" x="8432800" y="4395788"/>
          <p14:tracePt t="51400" x="8359775" y="4459288"/>
          <p14:tracePt t="51409" x="8323263" y="4478338"/>
          <p14:tracePt t="51592" x="8342313" y="4478338"/>
          <p14:tracePt t="51599" x="8378825" y="4478338"/>
          <p14:tracePt t="51609" x="8442325" y="4449763"/>
          <p14:tracePt t="51617" x="8578850" y="4405313"/>
          <p14:tracePt t="51631" x="8761413" y="4395788"/>
          <p14:tracePt t="51632" x="8980488" y="4395788"/>
          <p14:tracePt t="54905" x="9090025" y="4276725"/>
          <p14:tracePt t="54913" x="9043988" y="4303713"/>
          <p14:tracePt t="54920" x="9017000" y="4313238"/>
          <p14:tracePt t="54929" x="8997950" y="4322763"/>
          <p14:tracePt t="54944" x="8897938" y="4332288"/>
          <p14:tracePt t="54952" x="8861425" y="4349750"/>
          <p14:tracePt t="54960" x="8834438" y="4359275"/>
          <p14:tracePt t="54967" x="8807450" y="4359275"/>
          <p14:tracePt t="54976" x="8797925" y="4359275"/>
          <p14:tracePt t="54983" x="8778875" y="4359275"/>
          <p14:tracePt t="54992" x="8751888" y="4368800"/>
          <p14:tracePt t="54999" x="8724900" y="4368800"/>
          <p14:tracePt t="55009" x="8688388" y="4386263"/>
          <p14:tracePt t="55015" x="8642350" y="4405313"/>
          <p14:tracePt t="55027" x="8559800" y="4413250"/>
          <p14:tracePt t="55031" x="8523288" y="4413250"/>
          <p14:tracePt t="55041" x="8432800" y="4432300"/>
          <p14:tracePt t="55047" x="8378825" y="4432300"/>
          <p14:tracePt t="55055" x="8305800" y="4441825"/>
          <p14:tracePt t="55063" x="8223250" y="4468813"/>
          <p14:tracePt t="55071" x="8169275" y="4468813"/>
          <p14:tracePt t="55080" x="8132763" y="4468813"/>
          <p14:tracePt t="55087" x="8086725" y="4468813"/>
          <p14:tracePt t="55095" x="8059738" y="4468813"/>
          <p14:tracePt t="55103" x="8040688" y="4468813"/>
          <p14:tracePt t="55321" x="7967663" y="4522788"/>
          <p14:tracePt t="55327" x="7904163" y="4568825"/>
          <p14:tracePt t="55335" x="7850188" y="4624388"/>
          <p14:tracePt t="55343" x="7767638" y="4678363"/>
          <p14:tracePt t="55351" x="7667625" y="4751388"/>
          <p14:tracePt t="55359" x="7548563" y="4805363"/>
          <p14:tracePt t="55367" x="7429500" y="4878388"/>
          <p14:tracePt t="55375" x="7302500" y="4924425"/>
          <p14:tracePt t="55383" x="7146925" y="4997450"/>
          <p14:tracePt t="55392" x="6973888" y="5097463"/>
          <p14:tracePt t="55399" x="6846888" y="5153025"/>
          <p14:tracePt t="55413" x="6637338" y="5197475"/>
          <p14:tracePt t="55418" x="6464300" y="5262563"/>
          <p14:tracePt t="55429" x="6354763" y="5289550"/>
          <p14:tracePt t="55432" x="6189663" y="5307013"/>
          <p14:tracePt t="55442" x="6016625" y="5335588"/>
          <p14:tracePt t="55447" x="5889625" y="5353050"/>
          <p14:tracePt t="55456" x="5743575" y="5362575"/>
          <p14:tracePt t="55463" x="5634038" y="5362575"/>
          <p14:tracePt t="55472" x="5543550" y="5362575"/>
          <p14:tracePt t="55479" x="5434013" y="5362575"/>
          <p14:tracePt t="55488" x="5341938" y="5362575"/>
          <p14:tracePt t="55495" x="5251450" y="5362575"/>
          <p14:tracePt t="55504" x="5141913" y="5362575"/>
          <p14:tracePt t="55513" x="5041900" y="5335588"/>
          <p14:tracePt t="55519" x="4932363" y="5307013"/>
          <p14:tracePt t="55529" x="4813300" y="5262563"/>
          <p14:tracePt t="55536" x="4722813" y="5233988"/>
          <p14:tracePt t="55545" x="4622800" y="5189538"/>
          <p14:tracePt t="55552" x="4557713" y="5180013"/>
          <p14:tracePt t="55560" x="4494213" y="5143500"/>
          <p14:tracePt t="55569" x="4484688" y="5133975"/>
          <p14:tracePt t="55580" x="4476750" y="5126038"/>
          <p14:tracePt t="55586" x="4476750" y="5106988"/>
          <p14:tracePt t="55593" x="4476750" y="5080000"/>
          <p14:tracePt t="55599" x="4457700" y="5024438"/>
          <p14:tracePt t="55608" x="4457700" y="4933950"/>
          <p14:tracePt t="55616" x="4457700" y="4860925"/>
          <p14:tracePt t="55626" x="4457700" y="4741863"/>
          <p14:tracePt t="55631" x="4457700" y="4632325"/>
          <p14:tracePt t="55646" x="4484688" y="4486275"/>
          <p14:tracePt t="55648" x="4540250" y="4359275"/>
          <p14:tracePt t="55658" x="4586288" y="4259263"/>
          <p14:tracePt t="55665" x="4630738" y="4122738"/>
          <p14:tracePt t="55673" x="4686300" y="4013200"/>
          <p14:tracePt t="55683" x="4713288" y="3930650"/>
          <p14:tracePt t="55688" x="4722813" y="3884613"/>
          <p14:tracePt t="55698" x="4759325" y="3840163"/>
          <p14:tracePt t="55704" x="4776788" y="3811588"/>
          <p14:tracePt t="55711" x="4786313" y="3803650"/>
          <p14:tracePt t="55727" x="4795838" y="3803650"/>
          <p14:tracePt t="55735" x="4813300" y="3803650"/>
          <p14:tracePt t="55744" x="4840288" y="3803650"/>
          <p14:tracePt t="55751" x="4868863" y="3794125"/>
          <p14:tracePt t="55760" x="4941888" y="3794125"/>
          <p14:tracePt t="55767" x="5049838" y="3794125"/>
          <p14:tracePt t="55776" x="5178425" y="3794125"/>
          <p14:tracePt t="55783" x="5324475" y="3830638"/>
          <p14:tracePt t="55791" x="5487988" y="3857625"/>
          <p14:tracePt t="55799" x="5680075" y="3921125"/>
          <p14:tracePt t="55808" x="5843588" y="3948113"/>
          <p14:tracePt t="55815" x="5999163" y="4013200"/>
          <p14:tracePt t="55829" x="6162675" y="4057650"/>
          <p14:tracePt t="55832" x="6245225" y="4122738"/>
          <p14:tracePt t="55847" x="6435725" y="4167188"/>
          <p14:tracePt t="55861" x="6500813" y="4203700"/>
          <p14:tracePt t="55864" x="6564313" y="4259263"/>
          <p14:tracePt t="55874" x="6573838" y="4268788"/>
          <p14:tracePt t="55895" x="6573838" y="4295775"/>
          <p14:tracePt t="55904" x="6573838" y="4313238"/>
          <p14:tracePt t="55912" x="6573838" y="4340225"/>
          <p14:tracePt t="55919" x="6573838" y="4359275"/>
          <p14:tracePt t="55927" x="6573838" y="4395788"/>
          <p14:tracePt t="55935" x="6564313" y="4441825"/>
          <p14:tracePt t="55943" x="6554788" y="4505325"/>
          <p14:tracePt t="55951" x="6527800" y="4541838"/>
          <p14:tracePt t="55960" x="6491288" y="4605338"/>
          <p14:tracePt t="55968" x="6481763" y="4632325"/>
          <p14:tracePt t="55980" x="6435725" y="4687888"/>
          <p14:tracePt t="55986" x="6399213" y="4724400"/>
          <p14:tracePt t="55996" x="6372225" y="4751388"/>
          <p14:tracePt t="56000" x="6335713" y="4787900"/>
          <p14:tracePt t="56009" x="6318250" y="4805363"/>
          <p14:tracePt t="56015" x="6291263" y="4824413"/>
          <p14:tracePt t="56025" x="6254750" y="4841875"/>
          <p14:tracePt t="56031" x="6226175" y="4860925"/>
          <p14:tracePt t="56042" x="6199188" y="4870450"/>
          <p14:tracePt t="56047" x="6162675" y="4897438"/>
          <p14:tracePt t="56055" x="6135688" y="4914900"/>
          <p14:tracePt t="56063" x="6116638" y="4924425"/>
          <p14:tracePt t="56072" x="6072188" y="4960938"/>
          <p14:tracePt t="56079" x="6053138" y="4970463"/>
          <p14:tracePt t="56089" x="6026150" y="4979988"/>
          <p14:tracePt t="56096" x="5980113" y="4997450"/>
          <p14:tracePt t="56104" x="5962650" y="5006975"/>
          <p14:tracePt t="56112" x="5935663" y="5006975"/>
          <p14:tracePt t="56119" x="5889625" y="5006975"/>
          <p14:tracePt t="56127" x="5880100" y="5016500"/>
          <p14:tracePt t="56255" x="5907088" y="5016500"/>
          <p14:tracePt t="56263" x="5980113" y="5016500"/>
          <p14:tracePt t="56271" x="6072188" y="5016500"/>
          <p14:tracePt t="56279" x="6145213" y="4997450"/>
          <p14:tracePt t="56287" x="6245225" y="4987925"/>
          <p14:tracePt t="56295" x="6335713" y="4960938"/>
          <p14:tracePt t="56303" x="6435725" y="4914900"/>
          <p14:tracePt t="56311" x="6545263" y="4906963"/>
          <p14:tracePt t="56319" x="6664325" y="4860925"/>
          <p14:tracePt t="56327" x="6746875" y="4833938"/>
          <p14:tracePt t="56335" x="6873875" y="4787900"/>
          <p14:tracePt t="56343" x="6937375" y="4778375"/>
          <p14:tracePt t="56351" x="7010400" y="4751388"/>
          <p14:tracePt t="56361" x="7073900" y="4714875"/>
          <p14:tracePt t="56367" x="7156450" y="4660900"/>
          <p14:tracePt t="56375" x="7202488" y="4624388"/>
          <p14:tracePt t="56384" x="7275513" y="4568825"/>
          <p14:tracePt t="56391" x="7339013" y="4532313"/>
          <p14:tracePt t="56400" x="7348538" y="4514850"/>
          <p14:tracePt t="56408" x="7402513" y="4478338"/>
          <p14:tracePt t="56415" x="7429500" y="4468813"/>
          <p14:tracePt t="56425" x="7448550" y="4459288"/>
          <p14:tracePt t="56431" x="7475538" y="4449763"/>
          <p14:tracePt t="56441" x="7494588" y="4441825"/>
          <p14:tracePt t="56447" x="7512050" y="4422775"/>
          <p14:tracePt t="56455" x="7531100" y="4413250"/>
          <p14:tracePt t="56463" x="7548563" y="4405313"/>
          <p14:tracePt t="56471" x="7567613" y="4376738"/>
          <p14:tracePt t="56479" x="7585075" y="4368800"/>
          <p14:tracePt t="56487" x="7631113" y="4359275"/>
          <p14:tracePt t="56495" x="7675563" y="4322763"/>
          <p14:tracePt t="56505" x="7748588" y="4303713"/>
          <p14:tracePt t="56513" x="7831138" y="4276725"/>
          <p14:tracePt t="56521" x="7913688" y="4232275"/>
          <p14:tracePt t="56529" x="8013700" y="4195763"/>
          <p14:tracePt t="56535" x="8104188" y="4149725"/>
          <p14:tracePt t="56543" x="8223250" y="4103688"/>
          <p14:tracePt t="56551" x="8342313" y="4049713"/>
          <p14:tracePt t="56559" x="8432800" y="4021138"/>
          <p14:tracePt t="56567" x="8551863" y="3976688"/>
          <p14:tracePt t="56576" x="8651875" y="3940175"/>
          <p14:tracePt t="56591" x="8734425" y="3884613"/>
          <p14:tracePt t="56598" x="8815388" y="3830638"/>
          <p14:tracePt t="56602" x="8870950" y="3803650"/>
          <p14:tracePt t="56611" x="8915400" y="3794125"/>
          <p14:tracePt t="56616" x="8943975" y="3767138"/>
          <p14:tracePt t="56625" x="8961438" y="3767138"/>
          <p14:tracePt t="56631" x="8980488" y="3767138"/>
          <p14:tracePt t="56642" x="8997950" y="3757613"/>
          <p14:tracePt t="56647" x="9007475" y="3757613"/>
          <p14:tracePt t="56655" x="9024938" y="3748088"/>
          <p14:tracePt t="56663" x="9043988" y="3748088"/>
          <p14:tracePt t="56671" x="9061450" y="3730625"/>
          <p14:tracePt t="56679" x="9090025" y="3721100"/>
          <p14:tracePt t="56687" x="9097963" y="3711575"/>
          <p14:tracePt t="56695" x="9117013" y="3702050"/>
          <p14:tracePt t="70753" x="8432800" y="4368800"/>
          <p14:tracePt t="70759" x="8250238" y="4376738"/>
          <p14:tracePt t="70767" x="8031163" y="4468813"/>
          <p14:tracePt t="70775" x="7858125" y="4505325"/>
          <p14:tracePt t="70783" x="7712075" y="4551363"/>
          <p14:tracePt t="70791" x="7612063" y="4595813"/>
          <p14:tracePt t="70799" x="7521575" y="4605338"/>
          <p14:tracePt t="70807" x="7439025" y="4632325"/>
          <p14:tracePt t="70815" x="7375525" y="4660900"/>
          <p14:tracePt t="70823" x="7302500" y="4660900"/>
          <p14:tracePt t="70831" x="7248525" y="4668838"/>
          <p14:tracePt t="70840" x="7110413" y="4705350"/>
          <p14:tracePt t="70847" x="7056438" y="4705350"/>
          <p14:tracePt t="70858" x="6983413" y="4714875"/>
          <p14:tracePt t="70863" x="6873875" y="4732338"/>
          <p14:tracePt t="70873" x="6773863" y="4732338"/>
          <p14:tracePt t="70879" x="6681788" y="4741863"/>
          <p14:tracePt t="70887" x="6610350" y="4768850"/>
          <p14:tracePt t="70895" x="6508750" y="4768850"/>
          <p14:tracePt t="70904" x="6454775" y="4768850"/>
          <p14:tracePt t="70911" x="6418263" y="4768850"/>
          <p14:tracePt t="70919" x="6372225" y="4768850"/>
          <p14:tracePt t="70946" x="6354763" y="4778375"/>
          <p14:tracePt t="71057" x="6318250" y="4778375"/>
          <p14:tracePt t="71066" x="6245225" y="4760913"/>
          <p14:tracePt t="71075" x="6116638" y="4732338"/>
          <p14:tracePt t="71080" x="5972175" y="4705350"/>
          <p14:tracePt t="71087" x="5807075" y="4660900"/>
          <p14:tracePt t="71095" x="5616575" y="4595813"/>
          <p14:tracePt t="71103" x="5461000" y="4551363"/>
          <p14:tracePt t="71111" x="5278438" y="4505325"/>
          <p14:tracePt t="71119" x="5151438" y="4459288"/>
          <p14:tracePt t="71128" x="5032375" y="4432300"/>
          <p14:tracePt t="71135" x="4941888" y="4405313"/>
          <p14:tracePt t="71143" x="4803775" y="4376738"/>
          <p14:tracePt t="71151" x="4730750" y="4359275"/>
          <p14:tracePt t="71160" x="4667250" y="4322763"/>
          <p14:tracePt t="71167" x="4659313" y="4322763"/>
          <p14:tracePt t="71175" x="4649788" y="4322763"/>
          <p14:tracePt t="71304" x="4640263" y="4313238"/>
          <p14:tracePt t="71331" x="4640263" y="4295775"/>
          <p14:tracePt t="71335" x="4676775" y="4249738"/>
          <p14:tracePt t="71345" x="4759325" y="4195763"/>
          <p14:tracePt t="71351" x="4876800" y="4122738"/>
          <p14:tracePt t="71359" x="5014913" y="4049713"/>
          <p14:tracePt t="71367" x="5132388" y="3976688"/>
          <p14:tracePt t="71375" x="5297488" y="3911600"/>
          <p14:tracePt t="71383" x="5470525" y="3840163"/>
          <p14:tracePt t="71392" x="5661025" y="3757613"/>
          <p14:tracePt t="71399" x="5816600" y="3694113"/>
          <p14:tracePt t="71407" x="5962650" y="3665538"/>
          <p14:tracePt t="71415" x="6108700" y="3621088"/>
          <p14:tracePt t="71423" x="6226175" y="3592513"/>
          <p14:tracePt t="71431" x="6299200" y="3584575"/>
          <p14:tracePt t="71440" x="6345238" y="3556000"/>
          <p14:tracePt t="71447" x="6381750" y="3538538"/>
          <p14:tracePt t="71463" x="6391275" y="3538538"/>
          <p14:tracePt t="71664" x="6362700" y="3565525"/>
          <p14:tracePt t="71672" x="6326188" y="3592513"/>
          <p14:tracePt t="71679" x="6291263" y="3657600"/>
          <p14:tracePt t="71687" x="6235700" y="3711575"/>
          <p14:tracePt t="71695" x="6208713" y="3757613"/>
          <p14:tracePt t="71703" x="6153150" y="3821113"/>
          <p14:tracePt t="71711" x="6099175" y="3903663"/>
          <p14:tracePt t="71719" x="6072188" y="3948113"/>
          <p14:tracePt t="71727" x="6026150" y="4013200"/>
          <p14:tracePt t="71736" x="5972175" y="4076700"/>
          <p14:tracePt t="71745" x="5953125" y="4113213"/>
          <p14:tracePt t="71753" x="5926138" y="4140200"/>
          <p14:tracePt t="71760" x="5907088" y="4176713"/>
          <p14:tracePt t="71768" x="5899150" y="4176713"/>
          <p14:tracePt t="71777" x="5880100" y="4222750"/>
          <p14:tracePt t="71795" x="5870575" y="4240213"/>
          <p14:tracePt t="71800" x="5862638" y="4259263"/>
          <p14:tracePt t="71815" x="5853113" y="4276725"/>
          <p14:tracePt t="71831" x="5843588" y="4286250"/>
          <p14:tracePt t="71841" x="5826125" y="4286250"/>
          <p14:tracePt t="71863" x="5816600" y="4295775"/>
          <p14:tracePt t="71879" x="5816600" y="4303713"/>
          <p14:tracePt t="71895" x="5807075" y="4313238"/>
          <p14:tracePt t="71919" x="5789613" y="4322763"/>
          <p14:tracePt t="71927" x="5780088" y="4332288"/>
          <p14:tracePt t="71941" x="5770563" y="4340225"/>
          <p14:tracePt t="71943" x="5753100" y="4359275"/>
          <p14:tracePt t="71951" x="5743575" y="4359275"/>
          <p14:tracePt t="71961" x="5724525" y="4376738"/>
          <p14:tracePt t="71967" x="5707063" y="4395788"/>
          <p14:tracePt t="71977" x="5688013" y="4405313"/>
          <p14:tracePt t="71984" x="5643563" y="4432300"/>
          <p14:tracePt t="71995" x="5634038" y="4441825"/>
          <p14:tracePt t="72001" x="5616575" y="4449763"/>
          <p14:tracePt t="72011" x="5607050" y="4459288"/>
          <p14:tracePt t="72016" x="5580063" y="4478338"/>
          <p14:tracePt t="72025" x="5561013" y="4495800"/>
          <p14:tracePt t="72031" x="5551488" y="4505325"/>
          <p14:tracePt t="72041" x="5543550" y="4522788"/>
          <p14:tracePt t="72048" x="5524500" y="4532313"/>
          <p14:tracePt t="72058" x="5514975" y="4541838"/>
          <p14:tracePt t="72063" x="5507038" y="4551363"/>
          <p14:tracePt t="72073" x="5478463" y="4578350"/>
          <p14:tracePt t="72079" x="5461000" y="4587875"/>
          <p14:tracePt t="72087" x="5451475" y="4595813"/>
          <p14:tracePt t="72095" x="5424488" y="4614863"/>
          <p14:tracePt t="72103" x="5414963" y="4614863"/>
          <p14:tracePt t="72111" x="5387975" y="4624388"/>
          <p14:tracePt t="72119" x="5360988" y="4632325"/>
          <p14:tracePt t="72127" x="5334000" y="4660900"/>
          <p14:tracePt t="72135" x="5314950" y="4678363"/>
          <p14:tracePt t="72143" x="5297488" y="4687888"/>
          <p14:tracePt t="72159" x="5287963" y="4687888"/>
          <p14:tracePt t="72167" x="5278438" y="4697413"/>
          <p14:tracePt t="72176" x="5268913" y="4705350"/>
          <p14:tracePt t="72199" x="5260975" y="4714875"/>
          <p14:tracePt t="72208" x="5251450" y="4724400"/>
          <p14:tracePt t="72215" x="5232400" y="4732338"/>
          <p14:tracePt t="72228" x="5232400" y="4741863"/>
          <p14:tracePt t="72233" x="5205413" y="4760913"/>
          <p14:tracePt t="72247" x="5195888" y="4768850"/>
          <p14:tracePt t="72258" x="5187950" y="4778375"/>
          <p14:tracePt t="72263" x="5178425" y="4778375"/>
          <p14:tracePt t="72275" x="5168900" y="4787900"/>
          <p14:tracePt t="72280" x="5159375" y="4797425"/>
          <p14:tracePt t="72297" x="5151438" y="4805363"/>
          <p14:tracePt t="72303" x="5141913" y="4805363"/>
          <p14:tracePt t="72311" x="5132388" y="4814888"/>
          <p14:tracePt t="72319" x="5122863" y="4824413"/>
          <p14:tracePt t="72329" x="5114925" y="4833938"/>
          <p14:tracePt t="72337" x="5095875" y="4841875"/>
          <p14:tracePt t="72346" x="5078413" y="4860925"/>
          <p14:tracePt t="72353" x="5068888" y="4860925"/>
          <p14:tracePt t="72361" x="5049838" y="4870450"/>
          <p14:tracePt t="72367" x="5032375" y="4897438"/>
          <p14:tracePt t="72383" x="4986338" y="4924425"/>
          <p14:tracePt t="72392" x="4978400" y="4933950"/>
          <p14:tracePt t="72399" x="4968875" y="4951413"/>
          <p14:tracePt t="72407" x="4968875" y="4960938"/>
          <p14:tracePt t="72415" x="4949825" y="4987925"/>
          <p14:tracePt t="72431" x="4922838" y="5006975"/>
          <p14:tracePt t="72440" x="4922838" y="5016500"/>
          <p14:tracePt t="72448" x="4913313" y="5024438"/>
          <p14:tracePt t="72456" x="4895850" y="5033963"/>
          <p14:tracePt t="72465" x="4886325" y="5033963"/>
          <p14:tracePt t="72473" x="4876800" y="5033963"/>
          <p14:tracePt t="72487" x="4868863" y="5043488"/>
          <p14:tracePt t="72503" x="4868863" y="5053013"/>
          <p14:tracePt t="72511" x="4849813" y="5060950"/>
          <p14:tracePt t="72527" x="4832350" y="5070475"/>
          <p14:tracePt t="72535" x="4822825" y="5070475"/>
          <p14:tracePt t="72543" x="4803775" y="5080000"/>
          <p14:tracePt t="72551" x="4795838" y="5089525"/>
          <p14:tracePt t="72568" x="4786313" y="5097463"/>
          <p14:tracePt t="72575" x="4776788" y="5106988"/>
          <p14:tracePt t="72688" x="4767263" y="5106988"/>
          <p14:tracePt t="72697" x="4759325" y="5116513"/>
          <p14:tracePt t="72703" x="4722813" y="5143500"/>
          <p14:tracePt t="72711" x="4713288" y="5153025"/>
          <p14:tracePt t="72719" x="4686300" y="5153025"/>
          <p14:tracePt t="72727" x="4667250" y="5180013"/>
          <p14:tracePt t="72735" x="4649788" y="5197475"/>
          <p14:tracePt t="72743" x="4622800" y="5226050"/>
          <p14:tracePt t="72751" x="4613275" y="5233988"/>
          <p14:tracePt t="72759" x="4567238" y="5289550"/>
          <p14:tracePt t="72767" x="4549775" y="5307013"/>
          <p14:tracePt t="72775" x="4530725" y="5335588"/>
          <p14:tracePt t="72783" x="4521200" y="5380038"/>
          <p14:tracePt t="72791" x="4513263" y="5399088"/>
          <p14:tracePt t="72799" x="4476750" y="5445125"/>
          <p14:tracePt t="72808" x="4467225" y="5472113"/>
          <p14:tracePt t="72815" x="4430713" y="5535613"/>
          <p14:tracePt t="72823" x="4421188" y="5562600"/>
          <p14:tracePt t="72831" x="4421188" y="5589588"/>
          <p14:tracePt t="72840" x="4403725" y="5635625"/>
          <p14:tracePt t="72847" x="4376738" y="5662613"/>
          <p14:tracePt t="72856" x="4367213" y="5699125"/>
          <p14:tracePt t="72863" x="4348163" y="5754688"/>
          <p14:tracePt t="72873" x="4321175" y="5781675"/>
          <p14:tracePt t="72879" x="4311650" y="5800725"/>
          <p14:tracePt t="72887" x="4303713" y="5837238"/>
          <p14:tracePt t="72895" x="4294188" y="5864225"/>
          <p14:tracePt t="72903" x="4275138" y="5891213"/>
          <p14:tracePt t="72911" x="4267200" y="5927725"/>
          <p14:tracePt t="72920" x="4257675" y="5954713"/>
          <p14:tracePt t="72927" x="4248150" y="5973763"/>
          <p14:tracePt t="72941" x="4230688" y="5991225"/>
          <p14:tracePt t="72943" x="4221163" y="6010275"/>
          <p14:tracePt t="72959" x="4221163" y="6018213"/>
          <p14:tracePt t="72967" x="4211638" y="6037263"/>
          <p14:tracePt t="72991" x="4211638" y="6046788"/>
          <p14:tracePt t="73007" x="4202113" y="6054725"/>
          <p14:tracePt t="73032" x="4202113" y="6073775"/>
          <p14:tracePt t="73039" x="4194175" y="6083300"/>
          <p14:tracePt t="73145" x="4211638" y="6064250"/>
          <p14:tracePt t="73152" x="4275138" y="6010275"/>
          <p14:tracePt t="73161" x="4340225" y="5964238"/>
          <p14:tracePt t="73167" x="4413250" y="5910263"/>
          <p14:tracePt t="73177" x="4440238" y="5891213"/>
          <p14:tracePt t="73184" x="4467225" y="5873750"/>
          <p14:tracePt t="73191" x="4484688" y="5854700"/>
          <p14:tracePt t="73289" x="4521200" y="5854700"/>
          <p14:tracePt t="73297" x="4557713" y="5873750"/>
          <p14:tracePt t="73304" x="4622800" y="5910263"/>
          <p14:tracePt t="73312" x="4686300" y="5918200"/>
          <p14:tracePt t="73319" x="4740275" y="5927725"/>
          <p14:tracePt t="73327" x="4786313" y="5946775"/>
          <p14:tracePt t="73335" x="4832350" y="5954713"/>
          <p14:tracePt t="73343" x="4849813" y="5964238"/>
          <p14:tracePt t="73352" x="4868863" y="5973763"/>
          <p14:tracePt t="73489" x="4876800" y="5983288"/>
          <p14:tracePt t="73499" x="4876800" y="6000750"/>
          <p14:tracePt t="73505" x="4859338" y="6018213"/>
          <p14:tracePt t="73511" x="4859338" y="6027738"/>
          <p14:tracePt t="73519" x="4849813" y="6046788"/>
          <p14:tracePt t="73527" x="4840288" y="6054725"/>
          <p14:tracePt t="73535" x="4822825" y="6083300"/>
          <p14:tracePt t="73543" x="4813300" y="6091238"/>
          <p14:tracePt t="73551" x="4803775" y="6110288"/>
          <p14:tracePt t="73560" x="4795838" y="6127750"/>
          <p14:tracePt t="73567" x="4776788" y="6156325"/>
          <p14:tracePt t="73575" x="4767263" y="6173788"/>
          <p14:tracePt t="73583" x="4749800" y="6200775"/>
          <p14:tracePt t="73591" x="4740275" y="6200775"/>
          <p14:tracePt t="73599" x="4730750" y="6210300"/>
          <p14:tracePt t="73607" x="4730750" y="6219825"/>
          <p14:tracePt t="73615" x="4730750" y="6229350"/>
          <p14:tracePt t="73640" x="4722813" y="6237288"/>
          <p14:tracePt t="73695" x="4776788" y="6237288"/>
          <p14:tracePt t="73703" x="4859338" y="6219825"/>
          <p14:tracePt t="73711" x="4995863" y="6173788"/>
          <p14:tracePt t="73720" x="5141913" y="6119813"/>
          <p14:tracePt t="73727" x="5278438" y="6073775"/>
          <p14:tracePt t="73736" x="5405438" y="6027738"/>
          <p14:tracePt t="73743" x="5543550" y="5983288"/>
          <p14:tracePt t="73752" x="5634038" y="5973763"/>
          <p14:tracePt t="73759" x="5761038" y="5927725"/>
          <p14:tracePt t="73767" x="5862638" y="5900738"/>
          <p14:tracePt t="73777" x="5943600" y="5873750"/>
          <p14:tracePt t="73783" x="6035675" y="5845175"/>
          <p14:tracePt t="73792" x="6099175" y="5837238"/>
          <p14:tracePt t="73799" x="6126163" y="5808663"/>
          <p14:tracePt t="73808" x="6153150" y="5800725"/>
          <p14:tracePt t="73815" x="6162675" y="5791200"/>
          <p14:tracePt t="73986" x="6172200" y="5781675"/>
          <p14:tracePt t="74033" x="6189663" y="5781675"/>
          <p14:tracePt t="74049" x="6199188" y="5781675"/>
          <p14:tracePt t="74058" x="6208713" y="5781675"/>
          <p14:tracePt t="74064" x="6226175" y="5781675"/>
          <p14:tracePt t="74074" x="6245225" y="5781675"/>
          <p14:tracePt t="74079" x="6281738" y="5781675"/>
          <p14:tracePt t="74088" x="6308725" y="5781675"/>
          <p14:tracePt t="74095" x="6345238" y="5781675"/>
          <p14:tracePt t="74103" x="6391275" y="5781675"/>
          <p14:tracePt t="74111" x="6445250" y="5754688"/>
          <p14:tracePt t="74119" x="6491288" y="5754688"/>
          <p14:tracePt t="74127" x="6527800" y="5727700"/>
          <p14:tracePt t="74137" x="6545263" y="5727700"/>
          <p14:tracePt t="74143" x="6610350" y="5708650"/>
          <p14:tracePt t="74159" x="6618288" y="5708650"/>
          <p14:tracePt t="74289" x="6627813" y="5718175"/>
          <p14:tracePt t="74300" x="6618288" y="5754688"/>
          <p14:tracePt t="74306" x="6600825" y="5791200"/>
          <p14:tracePt t="74312" x="6581775" y="5818188"/>
          <p14:tracePt t="74320" x="6545263" y="5864225"/>
          <p14:tracePt t="74327" x="6537325" y="5900738"/>
          <p14:tracePt t="74337" x="6527800" y="5918200"/>
          <p14:tracePt t="74343" x="6508750" y="5964238"/>
          <p14:tracePt t="74352" x="6508750" y="5973763"/>
          <p14:tracePt t="74359" x="6500813" y="5991225"/>
          <p14:tracePt t="74368" x="6491288" y="6000750"/>
          <p14:tracePt t="74375" x="6491288" y="6010275"/>
          <p14:tracePt t="74383" x="6481763" y="6018213"/>
          <p14:tracePt t="74407" x="6472238" y="6018213"/>
          <p14:tracePt t="74415" x="6464300" y="6027738"/>
          <p14:tracePt t="74431" x="6464300" y="6037263"/>
          <p14:tracePt t="74447" x="6454775" y="6054725"/>
          <p14:tracePt t="74472" x="6445250" y="6073775"/>
          <p14:tracePt t="74488" x="6445250" y="6083300"/>
          <p14:tracePt t="74495" x="6445250" y="6091238"/>
          <p14:tracePt t="74503" x="6435725" y="6100763"/>
          <p14:tracePt t="74511" x="6427788" y="6119813"/>
          <p14:tracePt t="74527" x="6418263" y="6137275"/>
          <p14:tracePt t="74535" x="6408738" y="6137275"/>
          <p14:tracePt t="74543" x="6399213" y="6146800"/>
          <p14:tracePt t="74551" x="6399213" y="6156325"/>
          <p14:tracePt t="74560" x="6391275" y="6173788"/>
          <p14:tracePt t="74567" x="6372225" y="6183313"/>
          <p14:tracePt t="74577" x="6362700" y="6192838"/>
          <p14:tracePt t="74584" x="6345238" y="6210300"/>
          <p14:tracePt t="74592" x="6335713" y="6219825"/>
          <p14:tracePt t="74599" x="6326188" y="6229350"/>
          <p14:tracePt t="74608" x="6318250" y="6229350"/>
          <p14:tracePt t="74615" x="6318250" y="6246813"/>
          <p14:tracePt t="74625" x="6291263" y="6256338"/>
          <p14:tracePt t="74641" x="6291263" y="6265863"/>
          <p14:tracePt t="74663" x="6281738" y="6273800"/>
          <p14:tracePt t="74675" x="6281738" y="6283325"/>
          <p14:tracePt t="74807" x="6281738" y="6292850"/>
          <p14:tracePt t="74815" x="6345238" y="6265863"/>
          <p14:tracePt t="74824" x="6399213" y="6237288"/>
          <p14:tracePt t="74831" x="6481763" y="6219825"/>
          <p14:tracePt t="74841" x="6564313" y="6192838"/>
          <p14:tracePt t="74847" x="6645275" y="6146800"/>
          <p14:tracePt t="74858" x="6718300" y="6110288"/>
          <p14:tracePt t="74863" x="6800850" y="6064250"/>
          <p14:tracePt t="74874" x="6837363" y="6046788"/>
          <p14:tracePt t="74879" x="6883400" y="6018213"/>
          <p14:tracePt t="74888" x="6883400" y="6010275"/>
          <p14:tracePt t="74895" x="6892925" y="6000750"/>
          <p14:tracePt t="75009" x="6900863" y="6000750"/>
          <p14:tracePt t="75017" x="6900863" y="6027738"/>
          <p14:tracePt t="75025" x="6910388" y="6027738"/>
          <p14:tracePt t="75031" x="6910388" y="6037263"/>
          <p14:tracePt t="75042" x="6910388" y="6064250"/>
          <p14:tracePt t="75047" x="6929438" y="6083300"/>
          <p14:tracePt t="75063" x="6937375" y="6091238"/>
          <p14:tracePt t="75074" x="6946900" y="6100763"/>
          <p14:tracePt t="75111" x="6946900" y="6110288"/>
          <p14:tracePt t="75127" x="6956425" y="6119813"/>
          <p14:tracePt t="75135" x="6956425" y="6127750"/>
          <p14:tracePt t="75143" x="6964363" y="6127750"/>
          <p14:tracePt t="75152" x="6964363" y="6146800"/>
          <p14:tracePt t="75159" x="6983413" y="6164263"/>
          <p14:tracePt t="75167" x="6983413" y="6173788"/>
          <p14:tracePt t="75175" x="7010400" y="6192838"/>
          <p14:tracePt t="75184" x="7037388" y="6200775"/>
          <p14:tracePt t="75193" x="7037388" y="6210300"/>
          <p14:tracePt t="75201" x="7046913" y="6219825"/>
          <p14:tracePt t="75208" x="7065963" y="6219825"/>
          <p14:tracePt t="75216" x="7083425" y="6229350"/>
          <p14:tracePt t="75231" x="7110413" y="6229350"/>
          <p14:tracePt t="75241" x="7129463" y="6237288"/>
          <p14:tracePt t="75247" x="7138988" y="6246813"/>
          <p14:tracePt t="75257" x="7165975" y="6246813"/>
          <p14:tracePt t="75263" x="7183438" y="6246813"/>
          <p14:tracePt t="75274" x="7212013" y="6246813"/>
          <p14:tracePt t="75279" x="7229475" y="6256338"/>
          <p14:tracePt t="75288" x="7256463" y="6256338"/>
          <p14:tracePt t="75295" x="7275513" y="6256338"/>
          <p14:tracePt t="75303" x="7312025" y="6256338"/>
          <p14:tracePt t="75311" x="7319963" y="6256338"/>
          <p14:tracePt t="75319" x="7366000" y="6256338"/>
          <p14:tracePt t="75327" x="7412038" y="6256338"/>
          <p14:tracePt t="75335" x="7439025" y="6229350"/>
          <p14:tracePt t="75343" x="7531100" y="6192838"/>
          <p14:tracePt t="75351" x="7558088" y="6173788"/>
          <p14:tracePt t="75359" x="7631113" y="6137275"/>
          <p14:tracePt t="75368" x="7712075" y="6100763"/>
          <p14:tracePt t="75375" x="7777163" y="6054725"/>
          <p14:tracePt t="75383" x="7840663" y="6018213"/>
          <p14:tracePt t="75393" x="7858125" y="6000750"/>
          <p14:tracePt t="75400" x="7904163" y="5983288"/>
          <p14:tracePt t="75407" x="7921625" y="5973763"/>
          <p14:tracePt t="75415" x="7940675" y="5954713"/>
          <p14:tracePt t="75431" x="7950200" y="5946775"/>
          <p14:tracePt t="75641" x="7940675" y="5946775"/>
          <p14:tracePt t="75647" x="7913688" y="5946775"/>
          <p14:tracePt t="75656" x="7904163" y="5946775"/>
          <p14:tracePt t="75663" x="7885113" y="5946775"/>
          <p14:tracePt t="75679" x="7867650" y="5946775"/>
          <p14:tracePt t="75690" x="7858125" y="5937250"/>
          <p14:tracePt t="75703" x="7840663" y="5927725"/>
          <p14:tracePt t="75711" x="7831138" y="5910263"/>
          <p14:tracePt t="75719" x="7831138" y="5864225"/>
          <p14:tracePt t="75727" x="7813675" y="5808663"/>
          <p14:tracePt t="75735" x="7804150" y="5754688"/>
          <p14:tracePt t="75745" x="7785100" y="5672138"/>
          <p14:tracePt t="75751" x="7785100" y="5599113"/>
          <p14:tracePt t="75760" x="7777163" y="5489575"/>
          <p14:tracePt t="75767" x="7748588" y="5408613"/>
          <p14:tracePt t="75775" x="7731125" y="5316538"/>
          <p14:tracePt t="75783" x="7721600" y="5216525"/>
          <p14:tracePt t="75792" x="7721600" y="5126038"/>
          <p14:tracePt t="75799" x="7704138" y="5070475"/>
          <p14:tracePt t="75807" x="7704138" y="5024438"/>
          <p14:tracePt t="75815" x="7685088" y="4970463"/>
          <p14:tracePt t="75824" x="7685088" y="4943475"/>
          <p14:tracePt t="75831" x="7685088" y="4933950"/>
          <p14:tracePt t="75992" x="7675563" y="4924425"/>
          <p14:tracePt t="76066" x="7675563" y="4887913"/>
          <p14:tracePt t="76075" x="7675563" y="4860925"/>
          <p14:tracePt t="76081" x="7675563" y="4814888"/>
          <p14:tracePt t="76094" x="7675563" y="4760913"/>
          <p14:tracePt t="76097" x="7675563" y="4705350"/>
          <p14:tracePt t="76104" x="7675563" y="4651375"/>
          <p14:tracePt t="76111" x="7675563" y="4614863"/>
          <p14:tracePt t="76119" x="7675563" y="4578350"/>
          <p14:tracePt t="76127" x="7667625" y="4578350"/>
          <p14:tracePt t="76135" x="7667625" y="4568825"/>
          <p14:tracePt t="76144" x="7658100" y="4559300"/>
          <p14:tracePt t="76259" x="7648575" y="4559300"/>
          <p14:tracePt t="76266" x="7594600" y="4559300"/>
          <p14:tracePt t="76274" x="7485063" y="4559300"/>
          <p14:tracePt t="76280" x="7356475" y="4559300"/>
          <p14:tracePt t="76287" x="7165975" y="4578350"/>
          <p14:tracePt t="76295" x="7019925" y="4595813"/>
          <p14:tracePt t="76303" x="6873875" y="4605338"/>
          <p14:tracePt t="76311" x="6746875" y="4624388"/>
          <p14:tracePt t="76319" x="6637338" y="4651375"/>
          <p14:tracePt t="76327" x="6554788" y="4668838"/>
          <p14:tracePt t="76335" x="6518275" y="4678363"/>
          <p14:tracePt t="76344" x="6481763" y="4678363"/>
          <p14:tracePt t="76351" x="6481763" y="4687888"/>
          <p14:tracePt t="76569" x="6481763" y="4678363"/>
          <p14:tracePt t="76578" x="6481763" y="4660900"/>
          <p14:tracePt t="76584" x="6491288" y="4614863"/>
          <p14:tracePt t="76593" x="6518275" y="4587875"/>
          <p14:tracePt t="76600" x="6554788" y="4551363"/>
          <p14:tracePt t="76609" x="6600825" y="4505325"/>
          <p14:tracePt t="76616" x="6627813" y="4468813"/>
          <p14:tracePt t="76627" x="6700838" y="4422775"/>
          <p14:tracePt t="76632" x="6727825" y="4405313"/>
          <p14:tracePt t="76641" x="6773863" y="4368800"/>
          <p14:tracePt t="76648" x="6819900" y="4340225"/>
          <p14:tracePt t="76659" x="6864350" y="4313238"/>
          <p14:tracePt t="76664" x="6883400" y="4295775"/>
          <p14:tracePt t="76676" x="6929438" y="4268788"/>
          <p14:tracePt t="76680" x="6956425" y="4259263"/>
          <p14:tracePt t="76691" x="6973888" y="4249738"/>
          <p14:tracePt t="76696" x="7000875" y="4240213"/>
          <p14:tracePt t="76704" x="7000875" y="4232275"/>
          <p14:tracePt t="76711" x="7029450" y="4203700"/>
          <p14:tracePt t="76720" x="7046913" y="4195763"/>
          <p14:tracePt t="76727" x="7046913" y="4186238"/>
          <p14:tracePt t="76735" x="7056438" y="4167188"/>
          <p14:tracePt t="76743" x="7065963" y="4159250"/>
          <p14:tracePt t="76751" x="7073900" y="4149725"/>
          <p14:tracePt t="76761" x="7073900" y="4140200"/>
          <p14:tracePt t="76767" x="7083425" y="4140200"/>
          <p14:tracePt t="76776" x="7083425" y="4130675"/>
          <p14:tracePt t="76887" x="7102475" y="4113213"/>
          <p14:tracePt t="76895" x="7119938" y="4076700"/>
          <p14:tracePt t="76904" x="7156450" y="4057650"/>
          <p14:tracePt t="76911" x="7175500" y="4040188"/>
          <p14:tracePt t="76926" x="7202488" y="4013200"/>
          <p14:tracePt t="76927" x="7219950" y="3984625"/>
          <p14:tracePt t="76935" x="7256463" y="3948113"/>
          <p14:tracePt t="76945" x="7283450" y="3911600"/>
          <p14:tracePt t="76951" x="7312025" y="3884613"/>
          <p14:tracePt t="76961" x="7339013" y="3840163"/>
          <p14:tracePt t="76967" x="7366000" y="3821113"/>
          <p14:tracePt t="76977" x="7375525" y="3803650"/>
          <p14:tracePt t="76983" x="7392988" y="3775075"/>
          <p14:tracePt t="76999" x="7402513" y="3748088"/>
          <p14:tracePt t="77007" x="7412038" y="3738563"/>
          <p14:tracePt t="77015" x="7412038" y="3730625"/>
          <p14:tracePt t="77112" x="7385050" y="3730625"/>
          <p14:tracePt t="77292" x="7385050" y="3721100"/>
          <p14:tracePt t="77299" x="7392988" y="3702050"/>
          <p14:tracePt t="77312" x="7392988" y="3694113"/>
          <p14:tracePt t="77322" x="7402513" y="3694113"/>
          <p14:tracePt t="77328" x="7412038" y="3684588"/>
          <p14:tracePt t="77506" x="7402513" y="3684588"/>
          <p14:tracePt t="77513" x="7392988" y="3684588"/>
          <p14:tracePt t="77520" x="7385050" y="3684588"/>
          <p14:tracePt t="77713" x="7375525" y="3675063"/>
          <p14:tracePt t="77724" x="7375525" y="3657600"/>
          <p14:tracePt t="77731" x="7375525" y="3648075"/>
          <p14:tracePt t="77736" x="7375525" y="3621088"/>
          <p14:tracePt t="77743" x="7375525" y="3611563"/>
          <p14:tracePt t="77751" x="7385050" y="3575050"/>
          <p14:tracePt t="77760" x="7402513" y="3556000"/>
          <p14:tracePt t="77767" x="7421563" y="3529013"/>
          <p14:tracePt t="77775" x="7429500" y="3519488"/>
          <p14:tracePt t="77783" x="7439025" y="3492500"/>
          <p14:tracePt t="77792" x="7458075" y="3475038"/>
          <p14:tracePt t="77799" x="7466013" y="3465513"/>
          <p14:tracePt t="77808" x="7475538" y="3438525"/>
          <p14:tracePt t="77919" x="7502525" y="3455988"/>
          <p14:tracePt t="77927" x="7521575" y="3482975"/>
          <p14:tracePt t="77935" x="7539038" y="3492500"/>
          <p14:tracePt t="77946" x="7612063" y="3548063"/>
          <p14:tracePt t="77951" x="7675563" y="3575050"/>
          <p14:tracePt t="77959" x="7740650" y="3611563"/>
          <p14:tracePt t="77967" x="7804150" y="3629025"/>
          <p14:tracePt t="77977" x="7850188" y="3657600"/>
          <p14:tracePt t="77984" x="7877175" y="3665538"/>
          <p14:tracePt t="77994" x="7894638" y="3675063"/>
          <p14:tracePt t="78000" x="7904163" y="3675063"/>
          <p14:tracePt t="78048" x="7913688" y="3684588"/>
          <p14:tracePt t="78137" x="7940675" y="3684588"/>
          <p14:tracePt t="78145" x="8013700" y="3721100"/>
          <p14:tracePt t="78153" x="8104188" y="3748088"/>
          <p14:tracePt t="78161" x="8213725" y="3748088"/>
          <p14:tracePt t="78167" x="8369300" y="3794125"/>
          <p14:tracePt t="78175" x="8515350" y="3794125"/>
          <p14:tracePt t="78183" x="8678863" y="3794125"/>
          <p14:tracePt t="78192" x="8851900" y="3794125"/>
          <p14:tracePt t="78200" x="9034463" y="3794125"/>
        </p14:tracePtLst>
      </p14:laserTraceLst>
    </p:ext>
  </p:extLs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962" name="Group 2"/>
          <p:cNvGrpSpPr>
            <a:grpSpLocks/>
          </p:cNvGrpSpPr>
          <p:nvPr/>
        </p:nvGrpSpPr>
        <p:grpSpPr bwMode="auto">
          <a:xfrm>
            <a:off x="5562600" y="5029200"/>
            <a:ext cx="990600" cy="1571625"/>
            <a:chOff x="5040" y="2448"/>
            <a:chExt cx="720" cy="1354"/>
          </a:xfrm>
        </p:grpSpPr>
        <p:sp>
          <p:nvSpPr>
            <p:cNvPr id="40963" name="Line 3"/>
            <p:cNvSpPr>
              <a:spLocks noChangeShapeType="1"/>
            </p:cNvSpPr>
            <p:nvPr/>
          </p:nvSpPr>
          <p:spPr bwMode="auto">
            <a:xfrm rot="5400000">
              <a:off x="5183" y="3215"/>
              <a:ext cx="288" cy="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ja-JP" altLang="en-US"/>
            </a:p>
          </p:txBody>
        </p:sp>
        <p:sp>
          <p:nvSpPr>
            <p:cNvPr id="40964" name="Line 4"/>
            <p:cNvSpPr>
              <a:spLocks noChangeShapeType="1"/>
            </p:cNvSpPr>
            <p:nvPr/>
          </p:nvSpPr>
          <p:spPr bwMode="auto">
            <a:xfrm rot="5400000" flipH="1" flipV="1">
              <a:off x="5184" y="2880"/>
              <a:ext cx="288" cy="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ja-JP" altLang="en-US"/>
            </a:p>
          </p:txBody>
        </p:sp>
        <p:sp>
          <p:nvSpPr>
            <p:cNvPr id="40965" name="Text Box 5"/>
            <p:cNvSpPr txBox="1">
              <a:spLocks noChangeArrowheads="1"/>
            </p:cNvSpPr>
            <p:nvPr/>
          </p:nvSpPr>
          <p:spPr bwMode="auto">
            <a:xfrm>
              <a:off x="5136" y="2448"/>
              <a:ext cx="405" cy="3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buClr>
                  <a:schemeClr val="accent1"/>
                </a:buClr>
                <a:buSzPct val="80000"/>
                <a:buFont typeface="Wingdings" panose="05000000000000000000" pitchFamily="2" charset="2"/>
                <a:buNone/>
              </a:pPr>
              <a:r>
                <a:rPr lang="en-US" altLang="ja-JP" sz="2400">
                  <a:latin typeface="Times New Roman" panose="02020603050405020304" pitchFamily="18" charset="0"/>
                </a:rPr>
                <a:t>Up</a:t>
              </a:r>
            </a:p>
          </p:txBody>
        </p:sp>
        <p:sp>
          <p:nvSpPr>
            <p:cNvPr id="40966" name="Text Box 6"/>
            <p:cNvSpPr txBox="1">
              <a:spLocks noChangeArrowheads="1"/>
            </p:cNvSpPr>
            <p:nvPr/>
          </p:nvSpPr>
          <p:spPr bwMode="auto">
            <a:xfrm>
              <a:off x="5040" y="3408"/>
              <a:ext cx="720" cy="3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buClr>
                  <a:schemeClr val="accent1"/>
                </a:buClr>
                <a:buSzPct val="80000"/>
                <a:buFont typeface="Wingdings" panose="05000000000000000000" pitchFamily="2" charset="2"/>
                <a:buNone/>
              </a:pPr>
              <a:r>
                <a:rPr lang="en-US" altLang="ja-JP" sz="2400">
                  <a:latin typeface="Times New Roman" panose="02020603050405020304" pitchFamily="18" charset="0"/>
                </a:rPr>
                <a:t>Down</a:t>
              </a:r>
            </a:p>
          </p:txBody>
        </p:sp>
      </p:grpSp>
      <p:sp>
        <p:nvSpPr>
          <p:cNvPr id="40967" name="Line 7"/>
          <p:cNvSpPr>
            <a:spLocks noChangeShapeType="1"/>
          </p:cNvSpPr>
          <p:nvPr/>
        </p:nvSpPr>
        <p:spPr bwMode="auto">
          <a:xfrm flipH="1" flipV="1">
            <a:off x="4267200" y="3295650"/>
            <a:ext cx="762000" cy="6096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0968" name="Rectangle 8"/>
          <p:cNvSpPr>
            <a:spLocks noGrp="1" noChangeArrowheads="1"/>
          </p:cNvSpPr>
          <p:nvPr>
            <p:ph type="title"/>
          </p:nvPr>
        </p:nvSpPr>
        <p:spPr>
          <a:xfrm>
            <a:off x="1143000" y="381000"/>
            <a:ext cx="7772400" cy="609600"/>
          </a:xfrm>
        </p:spPr>
        <p:txBody>
          <a:bodyPr/>
          <a:lstStyle/>
          <a:p>
            <a:r>
              <a:rPr lang="en-US" altLang="ja-JP" sz="3800"/>
              <a:t>Up*/Down* routing algorithm</a:t>
            </a:r>
            <a:endParaRPr lang="en-US" altLang="ja-JP"/>
          </a:p>
        </p:txBody>
      </p:sp>
      <p:sp>
        <p:nvSpPr>
          <p:cNvPr id="40969" name="Text Box 9"/>
          <p:cNvSpPr txBox="1">
            <a:spLocks noChangeArrowheads="1"/>
          </p:cNvSpPr>
          <p:nvPr/>
        </p:nvSpPr>
        <p:spPr bwMode="auto">
          <a:xfrm>
            <a:off x="1600200" y="1171575"/>
            <a:ext cx="5554663"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buClr>
                <a:schemeClr val="accent1"/>
              </a:buClr>
              <a:buSzPct val="80000"/>
              <a:buFont typeface="Wingdings" panose="05000000000000000000" pitchFamily="2" charset="2"/>
              <a:buChar char="n"/>
            </a:pPr>
            <a:r>
              <a:rPr lang="en-US" altLang="ja-JP" sz="3200">
                <a:latin typeface="Times New Roman" panose="02020603050405020304" pitchFamily="18" charset="0"/>
              </a:rPr>
              <a:t>After using up channel(if any), </a:t>
            </a:r>
          </a:p>
          <a:p>
            <a:pPr>
              <a:buClr>
                <a:schemeClr val="accent1"/>
              </a:buClr>
              <a:buSzPct val="80000"/>
              <a:buFont typeface="Wingdings" panose="05000000000000000000" pitchFamily="2" charset="2"/>
              <a:buNone/>
            </a:pPr>
            <a:r>
              <a:rPr lang="en-US" altLang="ja-JP" sz="3200">
                <a:latin typeface="Times New Roman" panose="02020603050405020304" pitchFamily="18" charset="0"/>
              </a:rPr>
              <a:t>use down channel(if any).</a:t>
            </a:r>
          </a:p>
        </p:txBody>
      </p:sp>
      <p:grpSp>
        <p:nvGrpSpPr>
          <p:cNvPr id="40970" name="Group 10"/>
          <p:cNvGrpSpPr>
            <a:grpSpLocks/>
          </p:cNvGrpSpPr>
          <p:nvPr/>
        </p:nvGrpSpPr>
        <p:grpSpPr bwMode="auto">
          <a:xfrm>
            <a:off x="1828800" y="5276850"/>
            <a:ext cx="762000" cy="685800"/>
            <a:chOff x="1488" y="3456"/>
            <a:chExt cx="480" cy="432"/>
          </a:xfrm>
        </p:grpSpPr>
        <p:sp>
          <p:nvSpPr>
            <p:cNvPr id="40971" name="AutoShape 11"/>
            <p:cNvSpPr>
              <a:spLocks noChangeArrowheads="1"/>
            </p:cNvSpPr>
            <p:nvPr/>
          </p:nvSpPr>
          <p:spPr bwMode="auto">
            <a:xfrm rot="2072441">
              <a:off x="1488" y="3552"/>
              <a:ext cx="480" cy="235"/>
            </a:xfrm>
            <a:prstGeom prst="curvedUpArrow">
              <a:avLst>
                <a:gd name="adj1" fmla="val 40851"/>
                <a:gd name="adj2" fmla="val 81702"/>
                <a:gd name="adj3" fmla="val 33333"/>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nvGrpSpPr>
            <p:cNvPr id="40972" name="Group 12"/>
            <p:cNvGrpSpPr>
              <a:grpSpLocks/>
            </p:cNvGrpSpPr>
            <p:nvPr/>
          </p:nvGrpSpPr>
          <p:grpSpPr bwMode="auto">
            <a:xfrm>
              <a:off x="1488" y="3456"/>
              <a:ext cx="432" cy="432"/>
              <a:chOff x="816" y="3120"/>
              <a:chExt cx="432" cy="432"/>
            </a:xfrm>
          </p:grpSpPr>
          <p:sp>
            <p:nvSpPr>
              <p:cNvPr id="40973" name="Line 13"/>
              <p:cNvSpPr>
                <a:spLocks noChangeShapeType="1"/>
              </p:cNvSpPr>
              <p:nvPr/>
            </p:nvSpPr>
            <p:spPr bwMode="auto">
              <a:xfrm>
                <a:off x="816" y="3120"/>
                <a:ext cx="432" cy="432"/>
              </a:xfrm>
              <a:prstGeom prst="line">
                <a:avLst/>
              </a:prstGeom>
              <a:noFill/>
              <a:ln w="762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0974" name="Line 14"/>
              <p:cNvSpPr>
                <a:spLocks noChangeShapeType="1"/>
              </p:cNvSpPr>
              <p:nvPr/>
            </p:nvSpPr>
            <p:spPr bwMode="auto">
              <a:xfrm rot="-5179122">
                <a:off x="793" y="3143"/>
                <a:ext cx="431" cy="385"/>
              </a:xfrm>
              <a:prstGeom prst="line">
                <a:avLst/>
              </a:prstGeom>
              <a:noFill/>
              <a:ln w="762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sp>
        <p:nvSpPr>
          <p:cNvPr id="40975" name="Text Box 15"/>
          <p:cNvSpPr txBox="1">
            <a:spLocks noChangeArrowheads="1"/>
          </p:cNvSpPr>
          <p:nvPr/>
        </p:nvSpPr>
        <p:spPr bwMode="auto">
          <a:xfrm>
            <a:off x="1579563" y="2162175"/>
            <a:ext cx="6829425"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buClr>
                <a:schemeClr val="accent1"/>
              </a:buClr>
              <a:buSzPct val="80000"/>
              <a:buFont typeface="Wingdings" panose="05000000000000000000" pitchFamily="2" charset="2"/>
              <a:buChar char="n"/>
            </a:pPr>
            <a:r>
              <a:rPr lang="en-US" altLang="ja-JP" sz="3200">
                <a:latin typeface="Times New Roman" panose="02020603050405020304" pitchFamily="18" charset="0"/>
              </a:rPr>
              <a:t>Non-minimal partially adaptive routing</a:t>
            </a:r>
          </a:p>
        </p:txBody>
      </p:sp>
      <p:sp>
        <p:nvSpPr>
          <p:cNvPr id="40976" name="Oval 16"/>
          <p:cNvSpPr>
            <a:spLocks noChangeArrowheads="1"/>
          </p:cNvSpPr>
          <p:nvPr/>
        </p:nvSpPr>
        <p:spPr bwMode="auto">
          <a:xfrm>
            <a:off x="2514600" y="3886200"/>
            <a:ext cx="533400" cy="533400"/>
          </a:xfrm>
          <a:prstGeom prst="ellipse">
            <a:avLst/>
          </a:prstGeom>
          <a:solidFill>
            <a:schemeClr val="hlink"/>
          </a:solidFill>
          <a:ln w="9525">
            <a:solidFill>
              <a:schemeClr val="hlink"/>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buClr>
                <a:schemeClr val="accent1"/>
              </a:buClr>
              <a:buSzPct val="80000"/>
              <a:buFont typeface="Wingdings" panose="05000000000000000000" pitchFamily="2" charset="2"/>
              <a:buNone/>
            </a:pPr>
            <a:r>
              <a:rPr lang="en-US" altLang="ja-JP" sz="3600">
                <a:latin typeface="Times New Roman" panose="02020603050405020304" pitchFamily="18" charset="0"/>
              </a:rPr>
              <a:t>1</a:t>
            </a:r>
          </a:p>
        </p:txBody>
      </p:sp>
      <p:sp>
        <p:nvSpPr>
          <p:cNvPr id="40977" name="Oval 17"/>
          <p:cNvSpPr>
            <a:spLocks noChangeArrowheads="1"/>
          </p:cNvSpPr>
          <p:nvPr/>
        </p:nvSpPr>
        <p:spPr bwMode="auto">
          <a:xfrm>
            <a:off x="3733800" y="2905125"/>
            <a:ext cx="533400" cy="533400"/>
          </a:xfrm>
          <a:prstGeom prst="ellipse">
            <a:avLst/>
          </a:prstGeom>
          <a:solidFill>
            <a:schemeClr val="hlink"/>
          </a:solidFill>
          <a:ln w="9525">
            <a:solidFill>
              <a:schemeClr val="hlink"/>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buClr>
                <a:schemeClr val="accent1"/>
              </a:buClr>
              <a:buSzPct val="80000"/>
              <a:buFont typeface="Wingdings" panose="05000000000000000000" pitchFamily="2" charset="2"/>
              <a:buNone/>
            </a:pPr>
            <a:r>
              <a:rPr lang="en-US" altLang="ja-JP" sz="3600">
                <a:latin typeface="Times New Roman" panose="02020603050405020304" pitchFamily="18" charset="0"/>
              </a:rPr>
              <a:t>0</a:t>
            </a:r>
          </a:p>
        </p:txBody>
      </p:sp>
      <p:sp>
        <p:nvSpPr>
          <p:cNvPr id="40978" name="Oval 18"/>
          <p:cNvSpPr>
            <a:spLocks noChangeArrowheads="1"/>
          </p:cNvSpPr>
          <p:nvPr/>
        </p:nvSpPr>
        <p:spPr bwMode="auto">
          <a:xfrm>
            <a:off x="4876800" y="3886200"/>
            <a:ext cx="533400" cy="533400"/>
          </a:xfrm>
          <a:prstGeom prst="ellipse">
            <a:avLst/>
          </a:prstGeom>
          <a:solidFill>
            <a:schemeClr val="hlink"/>
          </a:solidFill>
          <a:ln w="9525">
            <a:solidFill>
              <a:schemeClr val="hlink"/>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buClr>
                <a:schemeClr val="accent1"/>
              </a:buClr>
              <a:buSzPct val="80000"/>
              <a:buFont typeface="Wingdings" panose="05000000000000000000" pitchFamily="2" charset="2"/>
              <a:buNone/>
            </a:pPr>
            <a:r>
              <a:rPr lang="en-US" altLang="ja-JP" sz="3600">
                <a:latin typeface="Times New Roman" panose="02020603050405020304" pitchFamily="18" charset="0"/>
              </a:rPr>
              <a:t>2</a:t>
            </a:r>
          </a:p>
        </p:txBody>
      </p:sp>
      <p:sp>
        <p:nvSpPr>
          <p:cNvPr id="40979" name="Oval 19"/>
          <p:cNvSpPr>
            <a:spLocks noChangeArrowheads="1"/>
          </p:cNvSpPr>
          <p:nvPr/>
        </p:nvSpPr>
        <p:spPr bwMode="auto">
          <a:xfrm>
            <a:off x="1295400" y="4953000"/>
            <a:ext cx="533400" cy="533400"/>
          </a:xfrm>
          <a:prstGeom prst="ellipse">
            <a:avLst/>
          </a:prstGeom>
          <a:solidFill>
            <a:srgbClr val="FFFF00"/>
          </a:solidFill>
          <a:ln w="9525">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buClr>
                <a:schemeClr val="accent1"/>
              </a:buClr>
              <a:buSzPct val="80000"/>
              <a:buFont typeface="Wingdings" panose="05000000000000000000" pitchFamily="2" charset="2"/>
              <a:buNone/>
            </a:pPr>
            <a:r>
              <a:rPr lang="en-US" altLang="ja-JP" sz="3600">
                <a:latin typeface="Times New Roman" panose="02020603050405020304" pitchFamily="18" charset="0"/>
              </a:rPr>
              <a:t>3</a:t>
            </a:r>
          </a:p>
        </p:txBody>
      </p:sp>
      <p:sp>
        <p:nvSpPr>
          <p:cNvPr id="40980" name="Oval 20"/>
          <p:cNvSpPr>
            <a:spLocks noChangeArrowheads="1"/>
          </p:cNvSpPr>
          <p:nvPr/>
        </p:nvSpPr>
        <p:spPr bwMode="auto">
          <a:xfrm>
            <a:off x="2514600" y="4953000"/>
            <a:ext cx="533400" cy="533400"/>
          </a:xfrm>
          <a:prstGeom prst="ellipse">
            <a:avLst/>
          </a:prstGeom>
          <a:solidFill>
            <a:schemeClr val="hlink"/>
          </a:solidFill>
          <a:ln w="9525">
            <a:solidFill>
              <a:schemeClr val="hlink"/>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buClr>
                <a:schemeClr val="accent1"/>
              </a:buClr>
              <a:buSzPct val="80000"/>
              <a:buFont typeface="Wingdings" panose="05000000000000000000" pitchFamily="2" charset="2"/>
              <a:buNone/>
            </a:pPr>
            <a:r>
              <a:rPr lang="en-US" altLang="ja-JP" sz="3600">
                <a:latin typeface="Times New Roman" panose="02020603050405020304" pitchFamily="18" charset="0"/>
              </a:rPr>
              <a:t>4</a:t>
            </a:r>
          </a:p>
        </p:txBody>
      </p:sp>
      <p:sp>
        <p:nvSpPr>
          <p:cNvPr id="40981" name="Oval 21"/>
          <p:cNvSpPr>
            <a:spLocks noChangeArrowheads="1"/>
          </p:cNvSpPr>
          <p:nvPr/>
        </p:nvSpPr>
        <p:spPr bwMode="auto">
          <a:xfrm>
            <a:off x="3581400" y="4953000"/>
            <a:ext cx="533400" cy="533400"/>
          </a:xfrm>
          <a:prstGeom prst="ellipse">
            <a:avLst/>
          </a:prstGeom>
          <a:solidFill>
            <a:schemeClr val="hlink"/>
          </a:solidFill>
          <a:ln w="9525">
            <a:solidFill>
              <a:schemeClr val="hlink"/>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buClr>
                <a:schemeClr val="accent1"/>
              </a:buClr>
              <a:buSzPct val="80000"/>
              <a:buFont typeface="Wingdings" panose="05000000000000000000" pitchFamily="2" charset="2"/>
              <a:buNone/>
            </a:pPr>
            <a:r>
              <a:rPr lang="en-US" altLang="ja-JP" sz="3600">
                <a:latin typeface="Times New Roman" panose="02020603050405020304" pitchFamily="18" charset="0"/>
              </a:rPr>
              <a:t>5</a:t>
            </a:r>
          </a:p>
        </p:txBody>
      </p:sp>
      <p:sp>
        <p:nvSpPr>
          <p:cNvPr id="40982" name="Oval 22"/>
          <p:cNvSpPr>
            <a:spLocks noChangeArrowheads="1"/>
          </p:cNvSpPr>
          <p:nvPr/>
        </p:nvSpPr>
        <p:spPr bwMode="auto">
          <a:xfrm>
            <a:off x="1295400" y="5943600"/>
            <a:ext cx="533400" cy="533400"/>
          </a:xfrm>
          <a:prstGeom prst="ellipse">
            <a:avLst/>
          </a:prstGeom>
          <a:solidFill>
            <a:schemeClr val="hlink"/>
          </a:solidFill>
          <a:ln w="9525">
            <a:solidFill>
              <a:schemeClr val="hlink"/>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buClr>
                <a:schemeClr val="accent1"/>
              </a:buClr>
              <a:buSzPct val="80000"/>
              <a:buFont typeface="Wingdings" panose="05000000000000000000" pitchFamily="2" charset="2"/>
              <a:buNone/>
            </a:pPr>
            <a:r>
              <a:rPr lang="en-US" altLang="ja-JP" sz="3600">
                <a:latin typeface="Times New Roman" panose="02020603050405020304" pitchFamily="18" charset="0"/>
              </a:rPr>
              <a:t>7</a:t>
            </a:r>
          </a:p>
        </p:txBody>
      </p:sp>
      <p:sp>
        <p:nvSpPr>
          <p:cNvPr id="40983" name="Oval 23"/>
          <p:cNvSpPr>
            <a:spLocks noChangeArrowheads="1"/>
          </p:cNvSpPr>
          <p:nvPr/>
        </p:nvSpPr>
        <p:spPr bwMode="auto">
          <a:xfrm>
            <a:off x="4876800" y="4953000"/>
            <a:ext cx="533400" cy="533400"/>
          </a:xfrm>
          <a:prstGeom prst="ellipse">
            <a:avLst/>
          </a:prstGeom>
          <a:solidFill>
            <a:srgbClr val="99FF66"/>
          </a:solidFill>
          <a:ln w="9525">
            <a:solidFill>
              <a:srgbClr val="99FF6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buClr>
                <a:schemeClr val="accent1"/>
              </a:buClr>
              <a:buSzPct val="80000"/>
              <a:buFont typeface="Wingdings" panose="05000000000000000000" pitchFamily="2" charset="2"/>
              <a:buNone/>
            </a:pPr>
            <a:r>
              <a:rPr lang="en-US" altLang="ja-JP" sz="3600">
                <a:latin typeface="Times New Roman" panose="02020603050405020304" pitchFamily="18" charset="0"/>
              </a:rPr>
              <a:t>6</a:t>
            </a:r>
          </a:p>
        </p:txBody>
      </p:sp>
      <p:sp>
        <p:nvSpPr>
          <p:cNvPr id="40984" name="Oval 24"/>
          <p:cNvSpPr>
            <a:spLocks noChangeArrowheads="1"/>
          </p:cNvSpPr>
          <p:nvPr/>
        </p:nvSpPr>
        <p:spPr bwMode="auto">
          <a:xfrm>
            <a:off x="4876800" y="5943600"/>
            <a:ext cx="533400" cy="533400"/>
          </a:xfrm>
          <a:prstGeom prst="ellipse">
            <a:avLst/>
          </a:prstGeom>
          <a:solidFill>
            <a:schemeClr val="hlink"/>
          </a:solidFill>
          <a:ln w="9525">
            <a:solidFill>
              <a:schemeClr val="hlink"/>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buClr>
                <a:schemeClr val="accent1"/>
              </a:buClr>
              <a:buSzPct val="80000"/>
              <a:buFont typeface="Wingdings" panose="05000000000000000000" pitchFamily="2" charset="2"/>
              <a:buNone/>
            </a:pPr>
            <a:r>
              <a:rPr lang="en-US" altLang="ja-JP" sz="3600">
                <a:latin typeface="Times New Roman" panose="02020603050405020304" pitchFamily="18" charset="0"/>
              </a:rPr>
              <a:t>8</a:t>
            </a:r>
          </a:p>
        </p:txBody>
      </p:sp>
      <p:sp>
        <p:nvSpPr>
          <p:cNvPr id="40985" name="Line 25"/>
          <p:cNvSpPr>
            <a:spLocks noChangeShapeType="1"/>
          </p:cNvSpPr>
          <p:nvPr/>
        </p:nvSpPr>
        <p:spPr bwMode="auto">
          <a:xfrm flipV="1">
            <a:off x="2971800" y="3276600"/>
            <a:ext cx="762000" cy="6858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nvGrpSpPr>
          <p:cNvPr id="40986" name="Group 26"/>
          <p:cNvGrpSpPr>
            <a:grpSpLocks/>
          </p:cNvGrpSpPr>
          <p:nvPr/>
        </p:nvGrpSpPr>
        <p:grpSpPr bwMode="auto">
          <a:xfrm>
            <a:off x="4114800" y="3371850"/>
            <a:ext cx="5029200" cy="1536700"/>
            <a:chOff x="2592" y="2124"/>
            <a:chExt cx="3168" cy="968"/>
          </a:xfrm>
        </p:grpSpPr>
        <p:sp>
          <p:nvSpPr>
            <p:cNvPr id="40987" name="AutoShape 27"/>
            <p:cNvSpPr>
              <a:spLocks noChangeArrowheads="1"/>
            </p:cNvSpPr>
            <p:nvPr/>
          </p:nvSpPr>
          <p:spPr bwMode="auto">
            <a:xfrm rot="-2939368">
              <a:off x="2775" y="1941"/>
              <a:ext cx="305" cy="672"/>
            </a:xfrm>
            <a:prstGeom prst="downArrow">
              <a:avLst>
                <a:gd name="adj1" fmla="val 50000"/>
                <a:gd name="adj2" fmla="val 55082"/>
              </a:avLst>
            </a:prstGeom>
            <a:solidFill>
              <a:srgbClr val="000099"/>
            </a:solidFill>
            <a:ln w="9525">
              <a:solidFill>
                <a:srgbClr val="0000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nvGrpSpPr>
            <p:cNvPr id="40988" name="Group 28"/>
            <p:cNvGrpSpPr>
              <a:grpSpLocks/>
            </p:cNvGrpSpPr>
            <p:nvPr/>
          </p:nvGrpSpPr>
          <p:grpSpPr bwMode="auto">
            <a:xfrm>
              <a:off x="3648" y="2688"/>
              <a:ext cx="2112" cy="404"/>
              <a:chOff x="3404" y="2112"/>
              <a:chExt cx="2112" cy="404"/>
            </a:xfrm>
          </p:grpSpPr>
          <p:sp>
            <p:nvSpPr>
              <p:cNvPr id="40989" name="AutoShape 29"/>
              <p:cNvSpPr>
                <a:spLocks noChangeArrowheads="1"/>
              </p:cNvSpPr>
              <p:nvPr/>
            </p:nvSpPr>
            <p:spPr bwMode="auto">
              <a:xfrm rot="-10876888">
                <a:off x="3404" y="2160"/>
                <a:ext cx="288" cy="336"/>
              </a:xfrm>
              <a:prstGeom prst="upArrow">
                <a:avLst>
                  <a:gd name="adj1" fmla="val 50000"/>
                  <a:gd name="adj2" fmla="val 29167"/>
                </a:avLst>
              </a:prstGeom>
              <a:solidFill>
                <a:srgbClr val="000099"/>
              </a:solidFill>
              <a:ln w="9525">
                <a:solidFill>
                  <a:srgbClr val="0000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0990" name="Text Box 30"/>
              <p:cNvSpPr txBox="1">
                <a:spLocks noChangeArrowheads="1"/>
              </p:cNvSpPr>
              <p:nvPr/>
            </p:nvSpPr>
            <p:spPr bwMode="auto">
              <a:xfrm>
                <a:off x="3792" y="2112"/>
                <a:ext cx="1724" cy="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buClr>
                    <a:schemeClr val="accent1"/>
                  </a:buClr>
                  <a:buSzPct val="80000"/>
                  <a:buFont typeface="Wingdings" panose="05000000000000000000" pitchFamily="2" charset="2"/>
                  <a:buNone/>
                </a:pPr>
                <a:r>
                  <a:rPr lang="en-US" altLang="ja-JP" sz="3600">
                    <a:latin typeface="Times New Roman" panose="02020603050405020304" pitchFamily="18" charset="0"/>
                  </a:rPr>
                  <a:t>down channel</a:t>
                </a:r>
              </a:p>
            </p:txBody>
          </p:sp>
        </p:grpSp>
      </p:grpSp>
      <p:sp>
        <p:nvSpPr>
          <p:cNvPr id="40991" name="Line 31"/>
          <p:cNvSpPr>
            <a:spLocks noChangeShapeType="1"/>
          </p:cNvSpPr>
          <p:nvPr/>
        </p:nvSpPr>
        <p:spPr bwMode="auto">
          <a:xfrm flipV="1">
            <a:off x="1676400" y="4343400"/>
            <a:ext cx="914400" cy="6858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0992" name="Line 32"/>
          <p:cNvSpPr>
            <a:spLocks noChangeShapeType="1"/>
          </p:cNvSpPr>
          <p:nvPr/>
        </p:nvSpPr>
        <p:spPr bwMode="auto">
          <a:xfrm flipV="1">
            <a:off x="2819400" y="4419600"/>
            <a:ext cx="0" cy="5334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0993" name="Line 33"/>
          <p:cNvSpPr>
            <a:spLocks noChangeShapeType="1"/>
          </p:cNvSpPr>
          <p:nvPr/>
        </p:nvSpPr>
        <p:spPr bwMode="auto">
          <a:xfrm flipH="1" flipV="1">
            <a:off x="2971800" y="4343400"/>
            <a:ext cx="762000" cy="6858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0994" name="Line 34"/>
          <p:cNvSpPr>
            <a:spLocks noChangeShapeType="1"/>
          </p:cNvSpPr>
          <p:nvPr/>
        </p:nvSpPr>
        <p:spPr bwMode="auto">
          <a:xfrm flipV="1">
            <a:off x="5181600" y="4419600"/>
            <a:ext cx="0" cy="5334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0995" name="Line 35"/>
          <p:cNvSpPr>
            <a:spLocks noChangeShapeType="1"/>
          </p:cNvSpPr>
          <p:nvPr/>
        </p:nvSpPr>
        <p:spPr bwMode="auto">
          <a:xfrm flipV="1">
            <a:off x="1600200" y="5486400"/>
            <a:ext cx="0" cy="4572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0996" name="Line 36"/>
          <p:cNvSpPr>
            <a:spLocks noChangeShapeType="1"/>
          </p:cNvSpPr>
          <p:nvPr/>
        </p:nvSpPr>
        <p:spPr bwMode="auto">
          <a:xfrm flipV="1">
            <a:off x="5181600" y="5486400"/>
            <a:ext cx="0" cy="4572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0997" name="Line 37"/>
          <p:cNvSpPr>
            <a:spLocks noChangeShapeType="1"/>
          </p:cNvSpPr>
          <p:nvPr/>
        </p:nvSpPr>
        <p:spPr bwMode="auto">
          <a:xfrm flipV="1">
            <a:off x="2971800" y="4343400"/>
            <a:ext cx="1981200" cy="6858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0998" name="Line 38"/>
          <p:cNvSpPr>
            <a:spLocks noChangeShapeType="1"/>
          </p:cNvSpPr>
          <p:nvPr/>
        </p:nvSpPr>
        <p:spPr bwMode="auto">
          <a:xfrm flipV="1">
            <a:off x="1828800" y="5334000"/>
            <a:ext cx="1828800" cy="7620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0999" name="Line 39"/>
          <p:cNvSpPr>
            <a:spLocks noChangeShapeType="1"/>
          </p:cNvSpPr>
          <p:nvPr/>
        </p:nvSpPr>
        <p:spPr bwMode="auto">
          <a:xfrm flipV="1">
            <a:off x="1828800" y="5334000"/>
            <a:ext cx="3124200" cy="8382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1000" name="Arc 40"/>
          <p:cNvSpPr>
            <a:spLocks/>
          </p:cNvSpPr>
          <p:nvPr/>
        </p:nvSpPr>
        <p:spPr bwMode="auto">
          <a:xfrm rot="609508" flipV="1">
            <a:off x="1292225" y="5516563"/>
            <a:ext cx="3657600" cy="1131887"/>
          </a:xfrm>
          <a:custGeom>
            <a:avLst/>
            <a:gdLst>
              <a:gd name="G0" fmla="+- 0 0 0"/>
              <a:gd name="G1" fmla="+- 21395 0 0"/>
              <a:gd name="G2" fmla="+- 21600 0 0"/>
              <a:gd name="T0" fmla="*/ 2970 w 19790"/>
              <a:gd name="T1" fmla="*/ 0 h 21395"/>
              <a:gd name="T2" fmla="*/ 19790 w 19790"/>
              <a:gd name="T3" fmla="*/ 12739 h 21395"/>
              <a:gd name="T4" fmla="*/ 0 w 19790"/>
              <a:gd name="T5" fmla="*/ 21395 h 21395"/>
            </a:gdLst>
            <a:ahLst/>
            <a:cxnLst>
              <a:cxn ang="0">
                <a:pos x="T0" y="T1"/>
              </a:cxn>
              <a:cxn ang="0">
                <a:pos x="T2" y="T3"/>
              </a:cxn>
              <a:cxn ang="0">
                <a:pos x="T4" y="T5"/>
              </a:cxn>
            </a:cxnLst>
            <a:rect l="0" t="0" r="r" b="b"/>
            <a:pathLst>
              <a:path w="19790" h="21395" fill="none" extrusionOk="0">
                <a:moveTo>
                  <a:pt x="2969" y="0"/>
                </a:moveTo>
                <a:cubicBezTo>
                  <a:pt x="10410" y="1032"/>
                  <a:pt x="16779" y="5857"/>
                  <a:pt x="19789" y="12739"/>
                </a:cubicBezTo>
              </a:path>
              <a:path w="19790" h="21395" stroke="0" extrusionOk="0">
                <a:moveTo>
                  <a:pt x="2969" y="0"/>
                </a:moveTo>
                <a:cubicBezTo>
                  <a:pt x="10410" y="1032"/>
                  <a:pt x="16779" y="5857"/>
                  <a:pt x="19789" y="12739"/>
                </a:cubicBezTo>
                <a:lnTo>
                  <a:pt x="0" y="21395"/>
                </a:lnTo>
                <a:close/>
              </a:path>
            </a:pathLst>
          </a:custGeom>
          <a:noFill/>
          <a:ln w="381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wrap="none" anchor="ctr"/>
          <a:lstStyle/>
          <a:p>
            <a:pPr algn="ctr">
              <a:buClr>
                <a:schemeClr val="accent1"/>
              </a:buClr>
              <a:buSzPct val="80000"/>
              <a:buFont typeface="Wingdings" panose="05000000000000000000" pitchFamily="2" charset="2"/>
              <a:buNone/>
            </a:pPr>
            <a:endParaRPr lang="ja-JP" altLang="ja-JP" sz="2800">
              <a:latin typeface="Times New Roman" panose="02020603050405020304" pitchFamily="18" charset="0"/>
            </a:endParaRPr>
          </a:p>
        </p:txBody>
      </p:sp>
      <p:grpSp>
        <p:nvGrpSpPr>
          <p:cNvPr id="41001" name="Group 41"/>
          <p:cNvGrpSpPr>
            <a:grpSpLocks/>
          </p:cNvGrpSpPr>
          <p:nvPr/>
        </p:nvGrpSpPr>
        <p:grpSpPr bwMode="auto">
          <a:xfrm>
            <a:off x="1590675" y="3657600"/>
            <a:ext cx="6988175" cy="1239838"/>
            <a:chOff x="1002" y="2304"/>
            <a:chExt cx="4402" cy="781"/>
          </a:xfrm>
        </p:grpSpPr>
        <p:grpSp>
          <p:nvGrpSpPr>
            <p:cNvPr id="41002" name="Group 42"/>
            <p:cNvGrpSpPr>
              <a:grpSpLocks/>
            </p:cNvGrpSpPr>
            <p:nvPr/>
          </p:nvGrpSpPr>
          <p:grpSpPr bwMode="auto">
            <a:xfrm>
              <a:off x="3648" y="2304"/>
              <a:ext cx="1756" cy="404"/>
              <a:chOff x="3404" y="1632"/>
              <a:chExt cx="1756" cy="404"/>
            </a:xfrm>
          </p:grpSpPr>
          <p:sp>
            <p:nvSpPr>
              <p:cNvPr id="41003" name="AutoShape 43"/>
              <p:cNvSpPr>
                <a:spLocks noChangeArrowheads="1"/>
              </p:cNvSpPr>
              <p:nvPr/>
            </p:nvSpPr>
            <p:spPr bwMode="auto">
              <a:xfrm>
                <a:off x="3404" y="1632"/>
                <a:ext cx="288" cy="336"/>
              </a:xfrm>
              <a:prstGeom prst="upArrow">
                <a:avLst>
                  <a:gd name="adj1" fmla="val 50000"/>
                  <a:gd name="adj2" fmla="val 29167"/>
                </a:avLst>
              </a:prstGeom>
              <a:solidFill>
                <a:srgbClr val="FF0000"/>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1004" name="Text Box 44"/>
              <p:cNvSpPr txBox="1">
                <a:spLocks noChangeArrowheads="1"/>
              </p:cNvSpPr>
              <p:nvPr/>
            </p:nvSpPr>
            <p:spPr bwMode="auto">
              <a:xfrm>
                <a:off x="3788" y="1632"/>
                <a:ext cx="1372" cy="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buClr>
                    <a:schemeClr val="accent1"/>
                  </a:buClr>
                  <a:buSzPct val="80000"/>
                  <a:buFont typeface="Wingdings" panose="05000000000000000000" pitchFamily="2" charset="2"/>
                  <a:buNone/>
                </a:pPr>
                <a:r>
                  <a:rPr lang="en-US" altLang="ja-JP" sz="3600">
                    <a:latin typeface="Times New Roman" panose="02020603050405020304" pitchFamily="18" charset="0"/>
                  </a:rPr>
                  <a:t>up channel</a:t>
                </a:r>
              </a:p>
            </p:txBody>
          </p:sp>
        </p:grpSp>
        <p:sp>
          <p:nvSpPr>
            <p:cNvPr id="41005" name="AutoShape 45"/>
            <p:cNvSpPr>
              <a:spLocks noChangeArrowheads="1"/>
            </p:cNvSpPr>
            <p:nvPr/>
          </p:nvSpPr>
          <p:spPr bwMode="auto">
            <a:xfrm rot="13828596">
              <a:off x="1209" y="2573"/>
              <a:ext cx="305" cy="720"/>
            </a:xfrm>
            <a:prstGeom prst="downArrow">
              <a:avLst>
                <a:gd name="adj1" fmla="val 50000"/>
                <a:gd name="adj2" fmla="val 59016"/>
              </a:avLst>
            </a:prstGeom>
            <a:solidFill>
              <a:srgbClr val="FF0000"/>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sp>
        <p:nvSpPr>
          <p:cNvPr id="41006" name="AutoShape 46"/>
          <p:cNvSpPr>
            <a:spLocks noChangeArrowheads="1"/>
          </p:cNvSpPr>
          <p:nvPr/>
        </p:nvSpPr>
        <p:spPr bwMode="auto">
          <a:xfrm rot="13828596">
            <a:off x="3116263" y="3101975"/>
            <a:ext cx="484187" cy="1065213"/>
          </a:xfrm>
          <a:prstGeom prst="downArrow">
            <a:avLst>
              <a:gd name="adj1" fmla="val 50000"/>
              <a:gd name="adj2" fmla="val 55000"/>
            </a:avLst>
          </a:prstGeom>
          <a:solidFill>
            <a:srgbClr val="FF0000"/>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1007" name="AutoShape 47"/>
          <p:cNvSpPr>
            <a:spLocks noChangeArrowheads="1"/>
          </p:cNvSpPr>
          <p:nvPr/>
        </p:nvSpPr>
        <p:spPr bwMode="auto">
          <a:xfrm>
            <a:off x="4876800" y="4438650"/>
            <a:ext cx="533400" cy="533400"/>
          </a:xfrm>
          <a:prstGeom prst="downArrow">
            <a:avLst>
              <a:gd name="adj1" fmla="val 50000"/>
              <a:gd name="adj2" fmla="val 25000"/>
            </a:avLst>
          </a:prstGeom>
          <a:solidFill>
            <a:srgbClr val="000099"/>
          </a:solidFill>
          <a:ln w="9525">
            <a:solidFill>
              <a:srgbClr val="0000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1008" name="AutoShape 48"/>
          <p:cNvSpPr>
            <a:spLocks noChangeArrowheads="1"/>
          </p:cNvSpPr>
          <p:nvPr/>
        </p:nvSpPr>
        <p:spPr bwMode="auto">
          <a:xfrm>
            <a:off x="1295400" y="5429250"/>
            <a:ext cx="533400" cy="533400"/>
          </a:xfrm>
          <a:prstGeom prst="downArrow">
            <a:avLst>
              <a:gd name="adj1" fmla="val 50000"/>
              <a:gd name="adj2" fmla="val 25000"/>
            </a:avLst>
          </a:prstGeom>
          <a:solidFill>
            <a:srgbClr val="000099"/>
          </a:solidFill>
          <a:ln w="9525">
            <a:solidFill>
              <a:srgbClr val="0000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1009" name="AutoShape 49"/>
          <p:cNvSpPr>
            <a:spLocks noChangeArrowheads="1"/>
          </p:cNvSpPr>
          <p:nvPr/>
        </p:nvSpPr>
        <p:spPr bwMode="auto">
          <a:xfrm rot="15289258">
            <a:off x="3110706" y="4147344"/>
            <a:ext cx="484188" cy="3200400"/>
          </a:xfrm>
          <a:prstGeom prst="downArrow">
            <a:avLst>
              <a:gd name="adj1" fmla="val 50000"/>
              <a:gd name="adj2" fmla="val 165246"/>
            </a:avLst>
          </a:prstGeom>
          <a:solidFill>
            <a:srgbClr val="FF0000"/>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nvGrpSpPr>
          <p:cNvPr id="41010" name="Group 50"/>
          <p:cNvGrpSpPr>
            <a:grpSpLocks/>
          </p:cNvGrpSpPr>
          <p:nvPr/>
        </p:nvGrpSpPr>
        <p:grpSpPr bwMode="auto">
          <a:xfrm>
            <a:off x="1181100" y="2898776"/>
            <a:ext cx="7924800" cy="4054475"/>
            <a:chOff x="552" y="1826"/>
            <a:chExt cx="4992" cy="2554"/>
          </a:xfrm>
        </p:grpSpPr>
        <p:sp>
          <p:nvSpPr>
            <p:cNvPr id="41011" name="Text Box 51"/>
            <p:cNvSpPr txBox="1">
              <a:spLocks noChangeArrowheads="1"/>
            </p:cNvSpPr>
            <p:nvPr/>
          </p:nvSpPr>
          <p:spPr bwMode="auto">
            <a:xfrm>
              <a:off x="552" y="1826"/>
              <a:ext cx="4992" cy="2554"/>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buClr>
                  <a:schemeClr val="accent1"/>
                </a:buClr>
                <a:buSzPct val="80000"/>
                <a:buFont typeface="Wingdings" panose="05000000000000000000" pitchFamily="2" charset="2"/>
                <a:buNone/>
              </a:pPr>
              <a:endParaRPr lang="en-US" altLang="ja-JP" sz="4000" dirty="0">
                <a:solidFill>
                  <a:srgbClr val="000099"/>
                </a:solidFill>
                <a:latin typeface="Times New Roman" panose="02020603050405020304" pitchFamily="18" charset="0"/>
              </a:endParaRPr>
            </a:p>
            <a:p>
              <a:pPr>
                <a:spcBef>
                  <a:spcPct val="50000"/>
                </a:spcBef>
                <a:buClr>
                  <a:schemeClr val="accent1"/>
                </a:buClr>
                <a:buSzPct val="80000"/>
                <a:buFont typeface="Wingdings" panose="05000000000000000000" pitchFamily="2" charset="2"/>
                <a:buNone/>
              </a:pPr>
              <a:r>
                <a:rPr lang="en-US" altLang="ja-JP" sz="4000" dirty="0">
                  <a:solidFill>
                    <a:srgbClr val="000099"/>
                  </a:solidFill>
                  <a:latin typeface="Times New Roman" panose="02020603050405020304" pitchFamily="18" charset="0"/>
                </a:rPr>
                <a:t>A cyclic dependency between up and down channels is broken.		</a:t>
              </a:r>
            </a:p>
            <a:p>
              <a:pPr>
                <a:spcBef>
                  <a:spcPct val="50000"/>
                </a:spcBef>
                <a:buClr>
                  <a:schemeClr val="accent1"/>
                </a:buClr>
                <a:buSzPct val="80000"/>
                <a:buFont typeface="Wingdings" panose="05000000000000000000" pitchFamily="2" charset="2"/>
                <a:buNone/>
              </a:pPr>
              <a:r>
                <a:rPr lang="en-US" altLang="ja-JP" sz="4000" dirty="0">
                  <a:solidFill>
                    <a:srgbClr val="000099"/>
                  </a:solidFill>
                  <a:latin typeface="Times New Roman" panose="02020603050405020304" pitchFamily="18" charset="0"/>
                </a:rPr>
                <a:t>			deadlock-free</a:t>
              </a:r>
            </a:p>
            <a:p>
              <a:pPr>
                <a:spcBef>
                  <a:spcPct val="50000"/>
                </a:spcBef>
                <a:buClr>
                  <a:schemeClr val="accent1"/>
                </a:buClr>
                <a:buSzPct val="80000"/>
                <a:buFont typeface="Wingdings" panose="05000000000000000000" pitchFamily="2" charset="2"/>
                <a:buNone/>
              </a:pPr>
              <a:endParaRPr lang="en-US" altLang="ja-JP" sz="4000" dirty="0">
                <a:solidFill>
                  <a:srgbClr val="000099"/>
                </a:solidFill>
                <a:latin typeface="Times New Roman" panose="02020603050405020304" pitchFamily="18" charset="0"/>
              </a:endParaRPr>
            </a:p>
          </p:txBody>
        </p:sp>
        <p:grpSp>
          <p:nvGrpSpPr>
            <p:cNvPr id="41012" name="Group 52"/>
            <p:cNvGrpSpPr>
              <a:grpSpLocks/>
            </p:cNvGrpSpPr>
            <p:nvPr/>
          </p:nvGrpSpPr>
          <p:grpSpPr bwMode="auto">
            <a:xfrm>
              <a:off x="1440" y="3360"/>
              <a:ext cx="932" cy="369"/>
              <a:chOff x="1008" y="1455"/>
              <a:chExt cx="932" cy="369"/>
            </a:xfrm>
          </p:grpSpPr>
          <p:sp>
            <p:nvSpPr>
              <p:cNvPr id="41013" name="AutoShape 53"/>
              <p:cNvSpPr>
                <a:spLocks noChangeArrowheads="1"/>
              </p:cNvSpPr>
              <p:nvPr/>
            </p:nvSpPr>
            <p:spPr bwMode="auto">
              <a:xfrm>
                <a:off x="1008" y="1488"/>
                <a:ext cx="672" cy="336"/>
              </a:xfrm>
              <a:prstGeom prst="rightArrow">
                <a:avLst>
                  <a:gd name="adj1" fmla="val 50000"/>
                  <a:gd name="adj2" fmla="val 50000"/>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1014" name="Text Box 54"/>
              <p:cNvSpPr txBox="1">
                <a:spLocks noChangeArrowheads="1"/>
              </p:cNvSpPr>
              <p:nvPr/>
            </p:nvSpPr>
            <p:spPr bwMode="auto">
              <a:xfrm>
                <a:off x="1824" y="1455"/>
                <a:ext cx="116" cy="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buClr>
                    <a:schemeClr val="accent1"/>
                  </a:buClr>
                  <a:buSzPct val="80000"/>
                  <a:buFont typeface="Wingdings" panose="05000000000000000000" pitchFamily="2" charset="2"/>
                  <a:buNone/>
                </a:pPr>
                <a:endParaRPr lang="ja-JP" altLang="ja-JP" sz="3200">
                  <a:latin typeface="Times New Roman" panose="02020603050405020304" pitchFamily="18" charset="0"/>
                </a:endParaRPr>
              </a:p>
            </p:txBody>
          </p:sp>
        </p:grpSp>
      </p:grpSp>
      <p:pic>
        <p:nvPicPr>
          <p:cNvPr id="2" name="オーディオ 1">
            <a:hlinkClick r:id="" action="ppaction://media"/>
            <a:extLst>
              <a:ext uri="{FF2B5EF4-FFF2-40B4-BE49-F238E27FC236}">
                <a16:creationId xmlns:a16="http://schemas.microsoft.com/office/drawing/2014/main" id="{FAE0CED4-0F49-4C33-89CC-89C10FEC9C18}"/>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21700" y="6235700"/>
            <a:ext cx="406400" cy="406400"/>
          </a:xfrm>
          <a:prstGeom prst="rect">
            <a:avLst/>
          </a:prstGeom>
        </p:spPr>
      </p:pic>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advTm="72981"/>
    </mc:Choice>
    <mc:Fallback>
      <p:transition spd="slow" advTm="729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3" presetClass="entr" presetSubtype="10" fill="hold" nodeType="clickEffect">
                                  <p:stCondLst>
                                    <p:cond delay="0"/>
                                  </p:stCondLst>
                                  <p:childTnLst>
                                    <p:set>
                                      <p:cBhvr>
                                        <p:cTn id="10" dur="1" fill="hold">
                                          <p:stCondLst>
                                            <p:cond delay="0"/>
                                          </p:stCondLst>
                                        </p:cTn>
                                        <p:tgtEl>
                                          <p:spTgt spid="41001"/>
                                        </p:tgtEl>
                                        <p:attrNameLst>
                                          <p:attrName>style.visibility</p:attrName>
                                        </p:attrNameLst>
                                      </p:cBhvr>
                                      <p:to>
                                        <p:strVal val="visible"/>
                                      </p:to>
                                    </p:set>
                                    <p:animEffect transition="in" filter="blinds(horizontal)">
                                      <p:cBhvr>
                                        <p:cTn id="11" dur="500"/>
                                        <p:tgtEl>
                                          <p:spTgt spid="41001"/>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3" presetClass="entr" presetSubtype="10" fill="hold" grpId="0" nodeType="clickEffect">
                                  <p:stCondLst>
                                    <p:cond delay="0"/>
                                  </p:stCondLst>
                                  <p:childTnLst>
                                    <p:set>
                                      <p:cBhvr>
                                        <p:cTn id="15" dur="1" fill="hold">
                                          <p:stCondLst>
                                            <p:cond delay="0"/>
                                          </p:stCondLst>
                                        </p:cTn>
                                        <p:tgtEl>
                                          <p:spTgt spid="41006"/>
                                        </p:tgtEl>
                                        <p:attrNameLst>
                                          <p:attrName>style.visibility</p:attrName>
                                        </p:attrNameLst>
                                      </p:cBhvr>
                                      <p:to>
                                        <p:strVal val="visible"/>
                                      </p:to>
                                    </p:set>
                                    <p:animEffect transition="in" filter="blinds(horizontal)">
                                      <p:cBhvr>
                                        <p:cTn id="16" dur="500"/>
                                        <p:tgtEl>
                                          <p:spTgt spid="41006"/>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3" presetClass="entr" presetSubtype="10" fill="hold" nodeType="clickEffect">
                                  <p:stCondLst>
                                    <p:cond delay="0"/>
                                  </p:stCondLst>
                                  <p:childTnLst>
                                    <p:set>
                                      <p:cBhvr>
                                        <p:cTn id="20" dur="1" fill="hold">
                                          <p:stCondLst>
                                            <p:cond delay="0"/>
                                          </p:stCondLst>
                                        </p:cTn>
                                        <p:tgtEl>
                                          <p:spTgt spid="40986"/>
                                        </p:tgtEl>
                                        <p:attrNameLst>
                                          <p:attrName>style.visibility</p:attrName>
                                        </p:attrNameLst>
                                      </p:cBhvr>
                                      <p:to>
                                        <p:strVal val="visible"/>
                                      </p:to>
                                    </p:set>
                                    <p:animEffect transition="in" filter="blinds(horizontal)">
                                      <p:cBhvr>
                                        <p:cTn id="21" dur="500"/>
                                        <p:tgtEl>
                                          <p:spTgt spid="40986"/>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3" presetClass="entr" presetSubtype="10" fill="hold" grpId="0" nodeType="clickEffect">
                                  <p:stCondLst>
                                    <p:cond delay="0"/>
                                  </p:stCondLst>
                                  <p:childTnLst>
                                    <p:set>
                                      <p:cBhvr>
                                        <p:cTn id="25" dur="1" fill="hold">
                                          <p:stCondLst>
                                            <p:cond delay="0"/>
                                          </p:stCondLst>
                                        </p:cTn>
                                        <p:tgtEl>
                                          <p:spTgt spid="41007"/>
                                        </p:tgtEl>
                                        <p:attrNameLst>
                                          <p:attrName>style.visibility</p:attrName>
                                        </p:attrNameLst>
                                      </p:cBhvr>
                                      <p:to>
                                        <p:strVal val="visible"/>
                                      </p:to>
                                    </p:set>
                                    <p:animEffect transition="in" filter="blinds(horizontal)">
                                      <p:cBhvr>
                                        <p:cTn id="26" dur="500"/>
                                        <p:tgtEl>
                                          <p:spTgt spid="41007"/>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3" presetClass="entr" presetSubtype="10" fill="hold" grpId="0" nodeType="clickEffect">
                                  <p:stCondLst>
                                    <p:cond delay="0"/>
                                  </p:stCondLst>
                                  <p:childTnLst>
                                    <p:set>
                                      <p:cBhvr>
                                        <p:cTn id="30" dur="1" fill="hold">
                                          <p:stCondLst>
                                            <p:cond delay="0"/>
                                          </p:stCondLst>
                                        </p:cTn>
                                        <p:tgtEl>
                                          <p:spTgt spid="41008"/>
                                        </p:tgtEl>
                                        <p:attrNameLst>
                                          <p:attrName>style.visibility</p:attrName>
                                        </p:attrNameLst>
                                      </p:cBhvr>
                                      <p:to>
                                        <p:strVal val="visible"/>
                                      </p:to>
                                    </p:set>
                                    <p:animEffect transition="in" filter="blinds(horizontal)">
                                      <p:cBhvr>
                                        <p:cTn id="31" dur="500"/>
                                        <p:tgtEl>
                                          <p:spTgt spid="41008"/>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3" presetClass="entr" presetSubtype="10" fill="hold" grpId="0" nodeType="clickEffect">
                                  <p:stCondLst>
                                    <p:cond delay="0"/>
                                  </p:stCondLst>
                                  <p:childTnLst>
                                    <p:set>
                                      <p:cBhvr>
                                        <p:cTn id="35" dur="1" fill="hold">
                                          <p:stCondLst>
                                            <p:cond delay="0"/>
                                          </p:stCondLst>
                                        </p:cTn>
                                        <p:tgtEl>
                                          <p:spTgt spid="41009"/>
                                        </p:tgtEl>
                                        <p:attrNameLst>
                                          <p:attrName>style.visibility</p:attrName>
                                        </p:attrNameLst>
                                      </p:cBhvr>
                                      <p:to>
                                        <p:strVal val="visible"/>
                                      </p:to>
                                    </p:set>
                                    <p:animEffect transition="in" filter="blinds(horizontal)">
                                      <p:cBhvr>
                                        <p:cTn id="36" dur="500"/>
                                        <p:tgtEl>
                                          <p:spTgt spid="41009"/>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3" presetClass="entr" presetSubtype="10" fill="hold" nodeType="clickEffect">
                                  <p:stCondLst>
                                    <p:cond delay="0"/>
                                  </p:stCondLst>
                                  <p:childTnLst>
                                    <p:set>
                                      <p:cBhvr>
                                        <p:cTn id="40" dur="1" fill="hold">
                                          <p:stCondLst>
                                            <p:cond delay="0"/>
                                          </p:stCondLst>
                                        </p:cTn>
                                        <p:tgtEl>
                                          <p:spTgt spid="40970"/>
                                        </p:tgtEl>
                                        <p:attrNameLst>
                                          <p:attrName>style.visibility</p:attrName>
                                        </p:attrNameLst>
                                      </p:cBhvr>
                                      <p:to>
                                        <p:strVal val="visible"/>
                                      </p:to>
                                    </p:set>
                                    <p:animEffect transition="in" filter="blinds(horizontal)">
                                      <p:cBhvr>
                                        <p:cTn id="41" dur="500"/>
                                        <p:tgtEl>
                                          <p:spTgt spid="40970"/>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22" presetClass="entr" presetSubtype="1" fill="hold" nodeType="clickEffect">
                                  <p:stCondLst>
                                    <p:cond delay="0"/>
                                  </p:stCondLst>
                                  <p:childTnLst>
                                    <p:set>
                                      <p:cBhvr>
                                        <p:cTn id="45" dur="1" fill="hold">
                                          <p:stCondLst>
                                            <p:cond delay="0"/>
                                          </p:stCondLst>
                                        </p:cTn>
                                        <p:tgtEl>
                                          <p:spTgt spid="41010"/>
                                        </p:tgtEl>
                                        <p:attrNameLst>
                                          <p:attrName>style.visibility</p:attrName>
                                        </p:attrNameLst>
                                      </p:cBhvr>
                                      <p:to>
                                        <p:strVal val="visible"/>
                                      </p:to>
                                    </p:set>
                                    <p:animEffect transition="in" filter="wipe(up)">
                                      <p:cBhvr>
                                        <p:cTn id="46" dur="500"/>
                                        <p:tgtEl>
                                          <p:spTgt spid="41010"/>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7" fill="hold" display="0">
                  <p:stCondLst>
                    <p:cond delay="indefinite"/>
                  </p:stCondLst>
                  <p:endCondLst>
                    <p:cond evt="onStopAudio" delay="0">
                      <p:tgtEl>
                        <p:sldTgt/>
                      </p:tgtEl>
                    </p:cond>
                  </p:endCondLst>
                </p:cTn>
                <p:tgtEl>
                  <p:spTgt spid="2"/>
                </p:tgtEl>
              </p:cMediaNode>
            </p:audio>
          </p:childTnLst>
        </p:cTn>
      </p:par>
    </p:tnLst>
    <p:bldLst>
      <p:bldP spid="41006" grpId="0" animBg="1"/>
      <p:bldP spid="41007" grpId="0" animBg="1"/>
      <p:bldP spid="41008" grpId="0" animBg="1"/>
      <p:bldP spid="41009" grpId="0" animBg="1"/>
    </p:bldLst>
  </p:timing>
  <p:extLst>
    <p:ext uri="{3A86A75C-4F4B-4683-9AE1-C65F6400EC91}">
      <p14:laserTraceLst xmlns:p14="http://schemas.microsoft.com/office/powerpoint/2010/main">
        <p14:tracePtLst>
          <p14:tracePt t="6907" x="8815388" y="3182938"/>
          <p14:tracePt t="6915" x="8632825" y="3182938"/>
          <p14:tracePt t="6923" x="8415338" y="3182938"/>
          <p14:tracePt t="6931" x="8213725" y="3182938"/>
          <p14:tracePt t="6939" x="7994650" y="3182938"/>
          <p14:tracePt t="6947" x="7794625" y="3182938"/>
          <p14:tracePt t="6955" x="7612063" y="3182938"/>
          <p14:tracePt t="6963" x="7429500" y="3182938"/>
          <p14:tracePt t="6971" x="7275513" y="3182938"/>
          <p14:tracePt t="6979" x="7129463" y="3182938"/>
          <p14:tracePt t="6989" x="7037388" y="3182938"/>
          <p14:tracePt t="6995" x="6919913" y="3182938"/>
          <p14:tracePt t="7004" x="6864350" y="3182938"/>
          <p14:tracePt t="7011" x="6810375" y="3182938"/>
          <p14:tracePt t="7019" x="6791325" y="3182938"/>
          <p14:tracePt t="7027" x="6773863" y="3182938"/>
          <p14:tracePt t="7416" x="6764338" y="3173413"/>
          <p14:tracePt t="7424" x="6746875" y="3155950"/>
          <p14:tracePt t="7427" x="6737350" y="3127375"/>
          <p14:tracePt t="7435" x="6710363" y="3082925"/>
          <p14:tracePt t="7443" x="6681788" y="3017838"/>
          <p14:tracePt t="7452" x="6681788" y="3000375"/>
          <p14:tracePt t="7461" x="6645275" y="2946400"/>
          <p14:tracePt t="7467" x="6645275" y="2900363"/>
          <p14:tracePt t="7477" x="6637338" y="2873375"/>
          <p14:tracePt t="7483" x="6637338" y="2844800"/>
          <p14:tracePt t="7491" x="6627813" y="2808288"/>
          <p14:tracePt t="7500" x="6627813" y="2790825"/>
          <p14:tracePt t="7507" x="6610350" y="2771775"/>
          <p14:tracePt t="7516" x="6610350" y="2763838"/>
          <p14:tracePt t="7539" x="6610350" y="2754313"/>
          <p14:tracePt t="7547" x="6610350" y="2735263"/>
          <p14:tracePt t="7564" x="6610350" y="2727325"/>
          <p14:tracePt t="7883" x="6610350" y="2690813"/>
          <p14:tracePt t="7891" x="6610350" y="2662238"/>
          <p14:tracePt t="7899" x="6610350" y="2617788"/>
          <p14:tracePt t="7907" x="6600825" y="2581275"/>
          <p14:tracePt t="7915" x="6581775" y="2535238"/>
          <p14:tracePt t="7923" x="6573838" y="2481263"/>
          <p14:tracePt t="7931" x="6554788" y="2444750"/>
          <p14:tracePt t="7939" x="6545263" y="2408238"/>
          <p14:tracePt t="7947" x="6537325" y="2371725"/>
          <p14:tracePt t="7955" x="6527800" y="2343150"/>
          <p14:tracePt t="7964" x="6508750" y="2306638"/>
          <p14:tracePt t="7971" x="6508750" y="2298700"/>
          <p14:tracePt t="7980" x="6508750" y="2270125"/>
          <p14:tracePt t="7987" x="6508750" y="2252663"/>
          <p14:tracePt t="7995" x="6491288" y="2225675"/>
          <p14:tracePt t="8012" x="6491288" y="2216150"/>
          <p14:tracePt t="8807" x="6491288" y="2189163"/>
          <p14:tracePt t="8812" x="6491288" y="2170113"/>
          <p14:tracePt t="8822" x="6481763" y="2125663"/>
          <p14:tracePt t="8830" x="6472238" y="2116138"/>
          <p14:tracePt t="9022" x="6472238" y="2097088"/>
          <p14:tracePt t="9028" x="6472238" y="2089150"/>
          <p14:tracePt t="9044" x="6472238" y="2070100"/>
          <p14:tracePt t="9060" x="6464300" y="2060575"/>
          <p14:tracePt t="9084" x="6464300" y="2052638"/>
          <p14:tracePt t="9116" x="6464300" y="2043113"/>
          <p14:tracePt t="9132" x="6464300" y="2033588"/>
          <p14:tracePt t="9148" x="6464300" y="2016125"/>
          <p14:tracePt t="9156" x="6464300" y="2006600"/>
          <p14:tracePt t="9164" x="6464300" y="1997075"/>
          <p14:tracePt t="9180" x="6464300" y="1987550"/>
          <p14:tracePt t="9190" x="6464300" y="1979613"/>
          <p14:tracePt t="9204" x="6464300" y="1970088"/>
          <p14:tracePt t="9222" x="6464300" y="1960563"/>
          <p14:tracePt t="9237" x="6464300" y="1951038"/>
          <p14:tracePt t="9261" x="6464300" y="1933575"/>
          <p14:tracePt t="9269" x="6464300" y="1924050"/>
          <p14:tracePt t="9294" x="6454775" y="1914525"/>
          <p14:tracePt t="9317" x="6445250" y="1906588"/>
          <p14:tracePt t="9469" x="6427788" y="1906588"/>
          <p14:tracePt t="9494" x="6418263" y="1906588"/>
          <p14:tracePt t="10725" x="6408738" y="1897063"/>
          <p14:tracePt t="10731" x="6399213" y="1887538"/>
          <p14:tracePt t="10783" x="6399213" y="1878013"/>
          <p14:tracePt t="10799" x="6391275" y="1870075"/>
          <p14:tracePt t="10805" x="6381750" y="1870075"/>
          <p14:tracePt t="10821" x="6362700" y="1860550"/>
          <p14:tracePt t="10831" x="6345238" y="1841500"/>
          <p14:tracePt t="10837" x="6335713" y="1841500"/>
          <p14:tracePt t="10844" x="6308725" y="1833563"/>
          <p14:tracePt t="10852" x="6299200" y="1833563"/>
          <p14:tracePt t="10861" x="6281738" y="1824038"/>
          <p14:tracePt t="10898" x="6262688" y="1824038"/>
          <p14:tracePt t="10899" x="6245225" y="1824038"/>
          <p14:tracePt t="10907" x="6218238" y="1824038"/>
          <p14:tracePt t="10915" x="6199188" y="1824038"/>
          <p14:tracePt t="10923" x="6153150" y="1824038"/>
          <p14:tracePt t="10931" x="6089650" y="1824038"/>
          <p14:tracePt t="10939" x="6007100" y="1824038"/>
          <p14:tracePt t="10947" x="5899150" y="1824038"/>
          <p14:tracePt t="10955" x="5826125" y="1824038"/>
          <p14:tracePt t="10963" x="5753100" y="1824038"/>
          <p14:tracePt t="10971" x="5661025" y="1824038"/>
          <p14:tracePt t="10979" x="5607050" y="1824038"/>
          <p14:tracePt t="10987" x="5534025" y="1824038"/>
          <p14:tracePt t="10996" x="5478463" y="1824038"/>
          <p14:tracePt t="11003" x="5434013" y="1824038"/>
          <p14:tracePt t="11011" x="5378450" y="1824038"/>
          <p14:tracePt t="11019" x="5324475" y="1824038"/>
          <p14:tracePt t="11027" x="5268913" y="1824038"/>
          <p14:tracePt t="11035" x="5214938" y="1824038"/>
          <p14:tracePt t="11043" x="5151438" y="1824038"/>
          <p14:tracePt t="11052" x="5078413" y="1824038"/>
          <p14:tracePt t="11060" x="5005388" y="1824038"/>
          <p14:tracePt t="11067" x="4913313" y="1824038"/>
          <p14:tracePt t="11076" x="4822825" y="1824038"/>
          <p14:tracePt t="11083" x="4749800" y="1824038"/>
          <p14:tracePt t="11092" x="4659313" y="1824038"/>
          <p14:tracePt t="11099" x="4567238" y="1824038"/>
          <p14:tracePt t="11110" x="4476750" y="1824038"/>
          <p14:tracePt t="11115" x="4357688" y="1824038"/>
          <p14:tracePt t="11124" x="4267200" y="1824038"/>
          <p14:tracePt t="11131" x="4157663" y="1824038"/>
          <p14:tracePt t="11139" x="4029075" y="1824038"/>
          <p14:tracePt t="11147" x="3938588" y="1824038"/>
          <p14:tracePt t="11156" x="3846513" y="1824038"/>
          <p14:tracePt t="11163" x="3738563" y="1824038"/>
          <p14:tracePt t="11172" x="3665538" y="1824038"/>
          <p14:tracePt t="11179" x="3573463" y="1814513"/>
          <p14:tracePt t="11187" x="3500438" y="1814513"/>
          <p14:tracePt t="11195" x="3419475" y="1787525"/>
          <p14:tracePt t="11203" x="3336925" y="1778000"/>
          <p14:tracePt t="11211" x="3244850" y="1760538"/>
          <p14:tracePt t="11219" x="3190875" y="1760538"/>
          <p14:tracePt t="11227" x="3144838" y="1760538"/>
          <p14:tracePt t="11235" x="3108325" y="1751013"/>
          <p14:tracePt t="11243" x="3081338" y="1741488"/>
          <p14:tracePt t="11252" x="3071813" y="1731963"/>
          <p14:tracePt t="11264" x="3054350" y="1724025"/>
          <p14:tracePt t="11269" x="3044825" y="1724025"/>
          <p14:tracePt t="11278" x="3035300" y="1724025"/>
          <p14:tracePt t="11283" x="3027363" y="1724025"/>
          <p14:tracePt t="11292" x="3017838" y="1714500"/>
          <p14:tracePt t="11299" x="3008313" y="1714500"/>
          <p14:tracePt t="11307" x="2998788" y="1714500"/>
          <p14:tracePt t="11324" x="2990850" y="1704975"/>
          <p14:tracePt t="11340" x="2981325" y="1704975"/>
          <p14:tracePt t="11348" x="2962275" y="1704975"/>
          <p14:tracePt t="11356" x="2944813" y="1687513"/>
          <p14:tracePt t="11372" x="2935288" y="1687513"/>
          <p14:tracePt t="11404" x="2925763" y="1677988"/>
          <p14:tracePt t="11549" x="2925763" y="1668463"/>
          <p14:tracePt t="11558" x="2935288" y="1668463"/>
          <p14:tracePt t="11566" x="2990850" y="1660525"/>
          <p14:tracePt t="11572" x="3054350" y="1631950"/>
          <p14:tracePt t="11580" x="3127375" y="1631950"/>
          <p14:tracePt t="11588" x="3217863" y="1631950"/>
          <p14:tracePt t="11596" x="3327400" y="1631950"/>
          <p14:tracePt t="11604" x="3427413" y="1631950"/>
          <p14:tracePt t="11612" x="3536950" y="1631950"/>
          <p14:tracePt t="11620" x="3629025" y="1631950"/>
          <p14:tracePt t="11628" x="3738563" y="1631950"/>
          <p14:tracePt t="11636" x="3792538" y="1631950"/>
          <p14:tracePt t="11644" x="3829050" y="1631950"/>
          <p14:tracePt t="11652" x="3846513" y="1631950"/>
          <p14:tracePt t="11661" x="3865563" y="1631950"/>
          <p14:tracePt t="11668" x="3875088" y="1631950"/>
          <p14:tracePt t="11749" x="3892550" y="1631950"/>
          <p14:tracePt t="11757" x="3919538" y="1631950"/>
          <p14:tracePt t="11765" x="3948113" y="1631950"/>
          <p14:tracePt t="11772" x="4002088" y="1631950"/>
          <p14:tracePt t="11780" x="4048125" y="1631950"/>
          <p14:tracePt t="11788" x="4084638" y="1631950"/>
          <p14:tracePt t="11796" x="4129088" y="1631950"/>
          <p14:tracePt t="11804" x="4148138" y="1631950"/>
          <p14:tracePt t="11893" x="4157663" y="1631950"/>
          <p14:tracePt t="11965" x="4157663" y="1651000"/>
          <p14:tracePt t="11973" x="4157663" y="1660525"/>
          <p14:tracePt t="11981" x="4157663" y="1668463"/>
          <p14:tracePt t="11988" x="4148138" y="1677988"/>
          <p14:tracePt t="11996" x="4138613" y="1687513"/>
          <p14:tracePt t="12004" x="4129088" y="1697038"/>
          <p14:tracePt t="12144" x="4157663" y="1697038"/>
          <p14:tracePt t="12149" x="4211638" y="1697038"/>
          <p14:tracePt t="12159" x="4267200" y="1697038"/>
          <p14:tracePt t="12164" x="4321175" y="1697038"/>
          <p14:tracePt t="12173" x="4394200" y="1697038"/>
          <p14:tracePt t="12179" x="4448175" y="1697038"/>
          <p14:tracePt t="12187" x="4494213" y="1697038"/>
          <p14:tracePt t="12196" x="4530725" y="1697038"/>
          <p14:tracePt t="12203" x="4586288" y="1697038"/>
          <p14:tracePt t="12211" x="4594225" y="1697038"/>
          <p14:tracePt t="12219" x="4622800" y="1697038"/>
          <p14:tracePt t="12477" x="4640263" y="1697038"/>
          <p14:tracePt t="12493" x="4659313" y="1697038"/>
          <p14:tracePt t="12501" x="4676775" y="1714500"/>
          <p14:tracePt t="12517" x="4686300" y="1714500"/>
          <p14:tracePt t="12525" x="4713288" y="1714500"/>
          <p14:tracePt t="12533" x="4722813" y="1714500"/>
          <p14:tracePt t="12541" x="4749800" y="1714500"/>
          <p14:tracePt t="12549" x="4776788" y="1714500"/>
          <p14:tracePt t="12562" x="4813300" y="1714500"/>
          <p14:tracePt t="12564" x="4840288" y="1714500"/>
          <p14:tracePt t="12574" x="4876800" y="1714500"/>
          <p14:tracePt t="12580" x="4905375" y="1714500"/>
          <p14:tracePt t="12588" x="4922838" y="1714500"/>
          <p14:tracePt t="12595" x="4941888" y="1714500"/>
          <p14:tracePt t="12603" x="4949825" y="1714500"/>
          <p14:tracePt t="12694" x="4959350" y="1714500"/>
          <p14:tracePt t="12702" x="4986338" y="1714500"/>
          <p14:tracePt t="12711" x="5005388" y="1714500"/>
          <p14:tracePt t="12718" x="5022850" y="1714500"/>
          <p14:tracePt t="12725" x="5041900" y="1714500"/>
          <p14:tracePt t="12732" x="5049838" y="1714500"/>
          <p14:tracePt t="12750" x="5078413" y="1704975"/>
          <p14:tracePt t="12764" x="5086350" y="1704975"/>
          <p14:tracePt t="12780" x="5105400" y="1704975"/>
          <p14:tracePt t="12788" x="5122863" y="1697038"/>
          <p14:tracePt t="12796" x="5141913" y="1697038"/>
          <p14:tracePt t="12804" x="5159375" y="1697038"/>
          <p14:tracePt t="12813" x="5205413" y="1697038"/>
          <p14:tracePt t="12820" x="5224463" y="1677988"/>
          <p14:tracePt t="12828" x="5251450" y="1677988"/>
          <p14:tracePt t="12836" x="5268913" y="1677988"/>
          <p14:tracePt t="12845" x="5278438" y="1677988"/>
          <p14:tracePt t="12852" x="5287963" y="1677988"/>
          <p14:tracePt t="12862" x="5297488" y="1668463"/>
          <p14:tracePt t="13021" x="5297488" y="1677988"/>
          <p14:tracePt t="13174" x="5305425" y="1677988"/>
          <p14:tracePt t="13179" x="5334000" y="1677988"/>
          <p14:tracePt t="13188" x="5341938" y="1677988"/>
          <p14:tracePt t="13195" x="5360988" y="1677988"/>
          <p14:tracePt t="13204" x="5387975" y="1677988"/>
          <p14:tracePt t="13214" x="5405438" y="1677988"/>
          <p14:tracePt t="13222" x="5441950" y="1677988"/>
          <p14:tracePt t="13230" x="5478463" y="1677988"/>
          <p14:tracePt t="13237" x="5507038" y="1668463"/>
          <p14:tracePt t="13292" x="5534025" y="1668463"/>
          <p14:tracePt t="13308" x="5551488" y="1660525"/>
          <p14:tracePt t="13317" x="5580063" y="1660525"/>
          <p14:tracePt t="13324" x="5597525" y="1660525"/>
          <p14:tracePt t="13332" x="5616575" y="1660525"/>
          <p14:tracePt t="13340" x="5624513" y="1660525"/>
          <p14:tracePt t="13348" x="5634038" y="1660525"/>
          <p14:tracePt t="13356" x="5643563" y="1651000"/>
          <p14:tracePt t="13605" x="5634038" y="1651000"/>
          <p14:tracePt t="13611" x="5551488" y="1651000"/>
          <p14:tracePt t="13620" x="5405438" y="1651000"/>
          <p14:tracePt t="13628" x="5224463" y="1651000"/>
          <p14:tracePt t="13636" x="5078413" y="1677988"/>
          <p14:tracePt t="13644" x="4876800" y="1677988"/>
          <p14:tracePt t="13652" x="4659313" y="1677988"/>
          <p14:tracePt t="13661" x="4430713" y="1677988"/>
          <p14:tracePt t="13668" x="4202113" y="1677988"/>
          <p14:tracePt t="13680" x="4021138" y="1677988"/>
          <p14:tracePt t="13683" x="3856038" y="1677988"/>
          <p14:tracePt t="13693" x="3702050" y="1677988"/>
          <p14:tracePt t="13699" x="3573463" y="1677988"/>
          <p14:tracePt t="13707" x="3463925" y="1677988"/>
          <p14:tracePt t="13715" x="3400425" y="1677988"/>
          <p14:tracePt t="13723" x="3363913" y="1677988"/>
          <p14:tracePt t="13731" x="3336925" y="1677988"/>
          <p14:tracePt t="13739" x="3290888" y="1687513"/>
          <p14:tracePt t="13747" x="3244850" y="1697038"/>
          <p14:tracePt t="13755" x="3190875" y="1697038"/>
          <p14:tracePt t="13763" x="3117850" y="1704975"/>
          <p14:tracePt t="13771" x="3017838" y="1731963"/>
          <p14:tracePt t="13779" x="2908300" y="1731963"/>
          <p14:tracePt t="13787" x="2781300" y="1751013"/>
          <p14:tracePt t="13795" x="2689225" y="1760538"/>
          <p14:tracePt t="13803" x="2562225" y="1760538"/>
          <p14:tracePt t="13812" x="2433638" y="1778000"/>
          <p14:tracePt t="13819" x="2352675" y="1778000"/>
          <p14:tracePt t="13827" x="2279650" y="1778000"/>
          <p14:tracePt t="13835" x="2224088" y="1778000"/>
          <p14:tracePt t="13843" x="2160588" y="1804988"/>
          <p14:tracePt t="13851" x="2133600" y="1804988"/>
          <p14:tracePt t="13860" x="2114550" y="1814513"/>
          <p14:tracePt t="13926" x="2106613" y="1824038"/>
          <p14:tracePt t="13961" x="2106613" y="1833563"/>
          <p14:tracePt t="13975" x="2106613" y="1841500"/>
          <p14:tracePt t="13980" x="2106613" y="1851025"/>
          <p14:tracePt t="13996" x="2106613" y="1860550"/>
          <p14:tracePt t="14006" x="2106613" y="1878013"/>
          <p14:tracePt t="14011" x="2106613" y="1887538"/>
          <p14:tracePt t="14036" x="2106613" y="1897063"/>
          <p14:tracePt t="14043" x="2106613" y="1914525"/>
          <p14:tracePt t="14051" x="2106613" y="1924050"/>
          <p14:tracePt t="14075" x="2106613" y="1933575"/>
          <p14:tracePt t="14115" x="2106613" y="1943100"/>
          <p14:tracePt t="14123" x="2106613" y="1951038"/>
          <p14:tracePt t="14140" x="2106613" y="1960563"/>
          <p14:tracePt t="14156" x="2106613" y="1970088"/>
          <p14:tracePt t="14165" x="2106613" y="1979613"/>
          <p14:tracePt t="14181" x="2106613" y="1997075"/>
          <p14:tracePt t="14189" x="2106613" y="2006600"/>
          <p14:tracePt t="14212" x="2106613" y="2016125"/>
          <p14:tracePt t="14245" x="2106613" y="2024063"/>
          <p14:tracePt t="14252" x="2124075" y="2024063"/>
          <p14:tracePt t="14263" x="2133600" y="2024063"/>
          <p14:tracePt t="14269" x="2170113" y="2043113"/>
          <p14:tracePt t="14279" x="2187575" y="2043113"/>
          <p14:tracePt t="14285" x="2224088" y="2060575"/>
          <p14:tracePt t="14295" x="2233613" y="2060575"/>
          <p14:tracePt t="14300" x="2260600" y="2060575"/>
          <p14:tracePt t="14308" x="2270125" y="2060575"/>
          <p14:tracePt t="14316" x="2297113" y="2060575"/>
          <p14:tracePt t="14324" x="2316163" y="2060575"/>
          <p14:tracePt t="14333" x="2352675" y="2060575"/>
          <p14:tracePt t="14340" x="2370138" y="2060575"/>
          <p14:tracePt t="14348" x="2416175" y="2060575"/>
          <p14:tracePt t="14356" x="2443163" y="2060575"/>
          <p14:tracePt t="14364" x="2452688" y="2060575"/>
          <p14:tracePt t="14372" x="2462213" y="2060575"/>
          <p14:tracePt t="14380" x="2470150" y="2060575"/>
          <p14:tracePt t="14396" x="2479675" y="2060575"/>
          <p14:tracePt t="14644" x="2489200" y="2070100"/>
          <p14:tracePt t="14661" x="2489200" y="2079625"/>
          <p14:tracePt t="14676" x="2489200" y="2089150"/>
          <p14:tracePt t="14830" x="2498725" y="2097088"/>
          <p14:tracePt t="14837" x="2533650" y="2097088"/>
          <p14:tracePt t="14846" x="2543175" y="2097088"/>
          <p14:tracePt t="14852" x="2579688" y="2089150"/>
          <p14:tracePt t="14860" x="2625725" y="2070100"/>
          <p14:tracePt t="14868" x="2671763" y="2043113"/>
          <p14:tracePt t="14877" x="2698750" y="2043113"/>
          <p14:tracePt t="14899" x="2725738" y="2033588"/>
          <p14:tracePt t="14903" x="2744788" y="2024063"/>
          <p14:tracePt t="15275" x="2752725" y="2024063"/>
          <p14:tracePt t="15283" x="2781300" y="2024063"/>
          <p14:tracePt t="15293" x="2789238" y="2024063"/>
          <p14:tracePt t="15299" x="2835275" y="2024063"/>
          <p14:tracePt t="15307" x="2889250" y="2024063"/>
          <p14:tracePt t="15315" x="2944813" y="2024063"/>
          <p14:tracePt t="15323" x="3044825" y="2043113"/>
          <p14:tracePt t="15331" x="3136900" y="2060575"/>
          <p14:tracePt t="15341" x="3208338" y="2060575"/>
          <p14:tracePt t="15351" x="3300413" y="2070100"/>
          <p14:tracePt t="15357" x="3400425" y="2070100"/>
          <p14:tracePt t="15364" x="3455988" y="2079625"/>
          <p14:tracePt t="15372" x="3509963" y="2079625"/>
          <p14:tracePt t="15380" x="3556000" y="2079625"/>
          <p14:tracePt t="15388" x="3573463" y="2079625"/>
          <p14:tracePt t="15396" x="3600450" y="2079625"/>
          <p14:tracePt t="15404" x="3609975" y="2079625"/>
          <p14:tracePt t="15412" x="3619500" y="2079625"/>
          <p14:tracePt t="15420" x="3636963" y="2079625"/>
          <p14:tracePt t="15428" x="3646488" y="2079625"/>
          <p14:tracePt t="15436" x="3656013" y="2079625"/>
          <p14:tracePt t="15463" x="3665538" y="2079625"/>
          <p14:tracePt t="15467" x="3683000" y="2070100"/>
          <p14:tracePt t="15477" x="3692525" y="2070100"/>
          <p14:tracePt t="15483" x="3709988" y="2070100"/>
          <p14:tracePt t="15494" x="3729038" y="2060575"/>
          <p14:tracePt t="15499" x="3746500" y="2060575"/>
          <p14:tracePt t="15510" x="3783013" y="2060575"/>
          <p14:tracePt t="15515" x="3802063" y="2060575"/>
          <p14:tracePt t="15523" x="3856038" y="2060575"/>
          <p14:tracePt t="15531" x="3892550" y="2060575"/>
          <p14:tracePt t="15539" x="3948113" y="2060575"/>
          <p14:tracePt t="15547" x="3984625" y="2060575"/>
          <p14:tracePt t="15555" x="4011613" y="2060575"/>
          <p14:tracePt t="15563" x="4038600" y="2060575"/>
          <p14:tracePt t="15571" x="4057650" y="2060575"/>
          <p14:tracePt t="15821" x="4075113" y="2060575"/>
          <p14:tracePt t="15827" x="4084638" y="2060575"/>
          <p14:tracePt t="15835" x="4102100" y="2052638"/>
          <p14:tracePt t="15844" x="4121150" y="2043113"/>
          <p14:tracePt t="15851" x="4138613" y="2033588"/>
          <p14:tracePt t="15859" x="4157663" y="2006600"/>
          <p14:tracePt t="15876" x="4165600" y="2006600"/>
          <p14:tracePt t="15883" x="4184650" y="1997075"/>
          <p14:tracePt t="16716" x="4184650" y="2006600"/>
          <p14:tracePt t="16797" x="4175125" y="2016125"/>
          <p14:tracePt t="16819" x="4165600" y="2024063"/>
          <p14:tracePt t="16844" x="4157663" y="2033588"/>
          <p14:tracePt t="16861" x="4148138" y="2033588"/>
          <p14:tracePt t="16904" x="4138613" y="2043113"/>
          <p14:tracePt t="16909" x="4138613" y="2052638"/>
          <p14:tracePt t="16924" x="4129088" y="2060575"/>
          <p14:tracePt t="16932" x="4121150" y="2060575"/>
          <p14:tracePt t="16948" x="4102100" y="2070100"/>
          <p14:tracePt t="16964" x="4094163" y="2089150"/>
          <p14:tracePt t="16980" x="4084638" y="2097088"/>
          <p14:tracePt t="16988" x="4075113" y="2106613"/>
          <p14:tracePt t="17004" x="4065588" y="2116138"/>
          <p14:tracePt t="17013" x="4057650" y="2125663"/>
          <p14:tracePt t="17526" x="4048125" y="2133600"/>
          <p14:tracePt t="17533" x="4029075" y="2160588"/>
          <p14:tracePt t="17541" x="3992563" y="2189163"/>
          <p14:tracePt t="17548" x="3975100" y="2233613"/>
          <p14:tracePt t="17556" x="3938588" y="2270125"/>
          <p14:tracePt t="17564" x="3892550" y="2289175"/>
          <p14:tracePt t="17572" x="3883025" y="2316163"/>
          <p14:tracePt t="17580" x="3838575" y="2362200"/>
          <p14:tracePt t="17588" x="3802063" y="2416175"/>
          <p14:tracePt t="17596" x="3756025" y="2462213"/>
          <p14:tracePt t="17604" x="3719513" y="2508250"/>
          <p14:tracePt t="17612" x="3673475" y="2562225"/>
          <p14:tracePt t="17620" x="3619500" y="2598738"/>
          <p14:tracePt t="17629" x="3592513" y="2625725"/>
          <p14:tracePt t="17636" x="3556000" y="2690813"/>
          <p14:tracePt t="17643" x="3509963" y="2771775"/>
          <p14:tracePt t="17652" x="3473450" y="2836863"/>
          <p14:tracePt t="17660" x="3446463" y="2917825"/>
          <p14:tracePt t="17670" x="3390900" y="2982913"/>
          <p14:tracePt t="17677" x="3354388" y="3063875"/>
          <p14:tracePt t="17684" x="3309938" y="3136900"/>
          <p14:tracePt t="17696" x="3281363" y="3192463"/>
          <p14:tracePt t="17701" x="3227388" y="3273425"/>
          <p14:tracePt t="17712" x="3190875" y="3319463"/>
          <p14:tracePt t="17719" x="3163888" y="3382963"/>
          <p14:tracePt t="17723" x="3136900" y="3429000"/>
          <p14:tracePt t="17731" x="3100388" y="3492500"/>
          <p14:tracePt t="17739" x="3081338" y="3519488"/>
          <p14:tracePt t="17747" x="3054350" y="3548063"/>
          <p14:tracePt t="17755" x="3027363" y="3584575"/>
          <p14:tracePt t="17763" x="3008313" y="3611563"/>
          <p14:tracePt t="17771" x="2990850" y="3629025"/>
          <p14:tracePt t="17779" x="2971800" y="3665538"/>
          <p14:tracePt t="17787" x="2944813" y="3694113"/>
          <p14:tracePt t="17795" x="2944813" y="3702050"/>
          <p14:tracePt t="17803" x="2935288" y="3730625"/>
          <p14:tracePt t="17811" x="2898775" y="3748088"/>
          <p14:tracePt t="17819" x="2881313" y="3775075"/>
          <p14:tracePt t="17827" x="2862263" y="3794125"/>
          <p14:tracePt t="17835" x="2835275" y="3811588"/>
          <p14:tracePt t="17844" x="2798763" y="3840163"/>
          <p14:tracePt t="17851" x="2781300" y="3857625"/>
          <p14:tracePt t="17860" x="2735263" y="3894138"/>
          <p14:tracePt t="17867" x="2716213" y="3911600"/>
          <p14:tracePt t="17876" x="2689225" y="3930650"/>
          <p14:tracePt t="17883" x="2662238" y="3957638"/>
          <p14:tracePt t="17892" x="2635250" y="3984625"/>
          <p14:tracePt t="17900" x="2606675" y="4003675"/>
          <p14:tracePt t="17910" x="2562225" y="4049713"/>
          <p14:tracePt t="17916" x="2525713" y="4076700"/>
          <p14:tracePt t="17923" x="2470150" y="4122738"/>
          <p14:tracePt t="17932" x="2416175" y="4167188"/>
          <p14:tracePt t="17939" x="2352675" y="4195763"/>
          <p14:tracePt t="17947" x="2324100" y="4222750"/>
          <p14:tracePt t="17956" x="2260600" y="4268788"/>
          <p14:tracePt t="17963" x="2224088" y="4295775"/>
          <p14:tracePt t="17971" x="2151063" y="4340225"/>
          <p14:tracePt t="17979" x="2097088" y="4368800"/>
          <p14:tracePt t="17987" x="2078038" y="4395788"/>
          <p14:tracePt t="17995" x="2051050" y="4422775"/>
          <p14:tracePt t="18004" x="2033588" y="4441825"/>
          <p14:tracePt t="18012" x="2024063" y="4449763"/>
          <p14:tracePt t="18019" x="2005013" y="4459288"/>
          <p14:tracePt t="18035" x="1997075" y="4468813"/>
          <p14:tracePt t="18283" x="1997075" y="4478338"/>
          <p14:tracePt t="18349" x="1987550" y="4486275"/>
          <p14:tracePt t="18510" x="1978025" y="4486275"/>
          <p14:tracePt t="18725" x="1968500" y="4514850"/>
          <p14:tracePt t="18732" x="1951038" y="4551363"/>
          <p14:tracePt t="18741" x="1941513" y="4587875"/>
          <p14:tracePt t="18749" x="1924050" y="4632325"/>
          <p14:tracePt t="18757" x="1895475" y="4678363"/>
          <p14:tracePt t="18764" x="1887538" y="4705350"/>
          <p14:tracePt t="18772" x="1851025" y="4768850"/>
          <p14:tracePt t="18780" x="1841500" y="4787900"/>
          <p14:tracePt t="18788" x="1824038" y="4814888"/>
          <p14:tracePt t="18796" x="1814513" y="4851400"/>
          <p14:tracePt t="18804" x="1804988" y="4851400"/>
          <p14:tracePt t="18813" x="1795463" y="4860925"/>
          <p14:tracePt t="18820" x="1787525" y="4878388"/>
          <p14:tracePt t="18838" x="1787525" y="4887913"/>
          <p14:tracePt t="18860" x="1787525" y="4897438"/>
          <p14:tracePt t="18868" x="1778000" y="4897438"/>
          <p14:tracePt t="18877" x="1768475" y="4906963"/>
          <p14:tracePt t="18884" x="1731963" y="4914900"/>
          <p14:tracePt t="18895" x="1695450" y="4933950"/>
          <p14:tracePt t="18899" x="1668463" y="4951413"/>
          <p14:tracePt t="18907" x="1622425" y="4979988"/>
          <p14:tracePt t="18915" x="1595438" y="5006975"/>
          <p14:tracePt t="18923" x="1531938" y="5033963"/>
          <p14:tracePt t="18931" x="1468438" y="5070475"/>
          <p14:tracePt t="18939" x="1403350" y="5106988"/>
          <p14:tracePt t="18947" x="1358900" y="5133975"/>
          <p14:tracePt t="18956" x="1312863" y="5143500"/>
          <p14:tracePt t="18964" x="1266825" y="5180013"/>
          <p14:tracePt t="18980" x="1258888" y="5189538"/>
          <p14:tracePt t="19205" x="1258888" y="5180013"/>
          <p14:tracePt t="19240" x="1258888" y="5170488"/>
          <p14:tracePt t="19347" x="1258888" y="5160963"/>
          <p14:tracePt t="19371" x="1266825" y="5160963"/>
          <p14:tracePt t="19380" x="1276350" y="5153025"/>
          <p14:tracePt t="19387" x="1293813" y="5133975"/>
          <p14:tracePt t="19395" x="1303338" y="5133975"/>
          <p14:tracePt t="19403" x="1312863" y="5133975"/>
          <p14:tracePt t="19411" x="1312863" y="5126038"/>
          <p14:tracePt t="19419" x="1339850" y="5126038"/>
          <p14:tracePt t="19428" x="1349375" y="5116513"/>
          <p14:tracePt t="19436" x="1358900" y="5116513"/>
          <p14:tracePt t="19444" x="1376363" y="5097463"/>
          <p14:tracePt t="19452" x="1395413" y="5089525"/>
          <p14:tracePt t="19459" x="1412875" y="5089525"/>
          <p14:tracePt t="19468" x="1431925" y="5080000"/>
          <p14:tracePt t="19477" x="1439863" y="5080000"/>
          <p14:tracePt t="19484" x="1449388" y="5070475"/>
          <p14:tracePt t="19493" x="1458913" y="5070475"/>
          <p14:tracePt t="19500" x="1468438" y="5060950"/>
          <p14:tracePt t="19509" x="1476375" y="5053013"/>
          <p14:tracePt t="19525" x="1485900" y="5053013"/>
          <p14:tracePt t="19550" x="1504950" y="5043488"/>
          <p14:tracePt t="19565" x="1512888" y="5043488"/>
          <p14:tracePt t="19572" x="1522413" y="5043488"/>
          <p14:tracePt t="19581" x="1558925" y="5043488"/>
          <p14:tracePt t="19604" x="1568450" y="5043488"/>
          <p14:tracePt t="19662" x="1576388" y="5043488"/>
          <p14:tracePt t="19683" x="1585913" y="5053013"/>
          <p14:tracePt t="19699" x="1595438" y="5053013"/>
          <p14:tracePt t="19708" x="1612900" y="5070475"/>
          <p14:tracePt t="19725" x="1622425" y="5080000"/>
          <p14:tracePt t="19735" x="1622425" y="5089525"/>
          <p14:tracePt t="19744" x="1631950" y="5097463"/>
          <p14:tracePt t="19749" x="1641475" y="5097463"/>
          <p14:tracePt t="19756" x="1649413" y="5106988"/>
          <p14:tracePt t="19772" x="1668463" y="5106988"/>
          <p14:tracePt t="19779" x="1695450" y="5133975"/>
          <p14:tracePt t="19787" x="1704975" y="5133975"/>
          <p14:tracePt t="19795" x="1731963" y="5143500"/>
          <p14:tracePt t="19803" x="1741488" y="5153025"/>
          <p14:tracePt t="19811" x="1778000" y="5170488"/>
          <p14:tracePt t="19827" x="1787525" y="5180013"/>
          <p14:tracePt t="19835" x="1795463" y="5189538"/>
          <p14:tracePt t="19845" x="1804988" y="5197475"/>
          <p14:tracePt t="19851" x="1804988" y="5207000"/>
          <p14:tracePt t="19859" x="1814513" y="5216525"/>
          <p14:tracePt t="19867" x="1824038" y="5216525"/>
          <p14:tracePt t="19883" x="1851025" y="5243513"/>
          <p14:tracePt t="19910" x="1860550" y="5262563"/>
          <p14:tracePt t="19916" x="1860550" y="5270500"/>
          <p14:tracePt t="19924" x="1868488" y="5289550"/>
          <p14:tracePt t="19932" x="1868488" y="5299075"/>
          <p14:tracePt t="19940" x="1868488" y="5307013"/>
          <p14:tracePt t="19955" x="1868488" y="5326063"/>
          <p14:tracePt t="19963" x="1868488" y="5343525"/>
          <p14:tracePt t="19971" x="1868488" y="5353050"/>
          <p14:tracePt t="19979" x="1868488" y="5380038"/>
          <p14:tracePt t="19987" x="1868488" y="5389563"/>
          <p14:tracePt t="19995" x="1868488" y="5399088"/>
          <p14:tracePt t="20003" x="1868488" y="5416550"/>
          <p14:tracePt t="20020" x="1860550" y="5435600"/>
          <p14:tracePt t="20028" x="1851025" y="5445125"/>
          <p14:tracePt t="20036" x="1824038" y="5462588"/>
          <p14:tracePt t="20044" x="1814513" y="5472113"/>
          <p14:tracePt t="20052" x="1795463" y="5481638"/>
          <p14:tracePt t="20059" x="1778000" y="5489575"/>
          <p14:tracePt t="20068" x="1758950" y="5499100"/>
          <p14:tracePt t="20076" x="1758950" y="5508625"/>
          <p14:tracePt t="20084" x="1731963" y="5518150"/>
          <p14:tracePt t="20094" x="1722438" y="5526088"/>
          <p14:tracePt t="20100" x="1714500" y="5526088"/>
          <p14:tracePt t="20110" x="1685925" y="5535613"/>
          <p14:tracePt t="20124" x="1668463" y="5554663"/>
          <p14:tracePt t="20148" x="1658938" y="5562600"/>
          <p14:tracePt t="20157" x="1649413" y="5562600"/>
          <p14:tracePt t="20176" x="1641475" y="5562600"/>
          <p14:tracePt t="20182" x="1631950" y="5562600"/>
          <p14:tracePt t="20205" x="1612900" y="5562600"/>
          <p14:tracePt t="20221" x="1595438" y="5562600"/>
          <p14:tracePt t="20230" x="1576388" y="5562600"/>
          <p14:tracePt t="20236" x="1541463" y="5535613"/>
          <p14:tracePt t="20244" x="1522413" y="5508625"/>
          <p14:tracePt t="20252" x="1495425" y="5481638"/>
          <p14:tracePt t="20260" x="1485900" y="5462588"/>
          <p14:tracePt t="20268" x="1476375" y="5445125"/>
          <p14:tracePt t="20277" x="1439863" y="5408613"/>
          <p14:tracePt t="20293" x="1439863" y="5399088"/>
          <p14:tracePt t="20300" x="1431925" y="5389563"/>
          <p14:tracePt t="20316" x="1431925" y="5380038"/>
          <p14:tracePt t="20324" x="1431925" y="5372100"/>
          <p14:tracePt t="20340" x="1431925" y="5353050"/>
          <p14:tracePt t="20347" x="1431925" y="5335588"/>
          <p14:tracePt t="20355" x="1431925" y="5326063"/>
          <p14:tracePt t="20363" x="1431925" y="5307013"/>
          <p14:tracePt t="20371" x="1431925" y="5289550"/>
          <p14:tracePt t="20387" x="1431925" y="5280025"/>
          <p14:tracePt t="20395" x="1431925" y="5253038"/>
          <p14:tracePt t="20403" x="1431925" y="5233988"/>
          <p14:tracePt t="20412" x="1439863" y="5226050"/>
          <p14:tracePt t="20420" x="1449388" y="5216525"/>
          <p14:tracePt t="20428" x="1458913" y="5197475"/>
          <p14:tracePt t="20436" x="1468438" y="5189538"/>
          <p14:tracePt t="20445" x="1485900" y="5170488"/>
          <p14:tracePt t="20533" x="1495425" y="5170488"/>
          <p14:tracePt t="20558" x="1495425" y="5160963"/>
          <p14:tracePt t="20565" x="1504950" y="5153025"/>
          <p14:tracePt t="20581" x="1504950" y="5143500"/>
          <p14:tracePt t="20629" x="1512888" y="5143500"/>
          <p14:tracePt t="20677" x="1522413" y="5133975"/>
          <p14:tracePt t="21037" x="1522413" y="5143500"/>
          <p14:tracePt t="21045" x="1522413" y="5153025"/>
          <p14:tracePt t="21052" x="1522413" y="5160963"/>
          <p14:tracePt t="21059" x="1522413" y="5197475"/>
          <p14:tracePt t="21076" x="1531938" y="5226050"/>
          <p14:tracePt t="21084" x="1531938" y="5233988"/>
          <p14:tracePt t="21093" x="1531938" y="5243513"/>
          <p14:tracePt t="21100" x="1541463" y="5270500"/>
          <p14:tracePt t="21111" x="1541463" y="5280025"/>
          <p14:tracePt t="21147" x="1549400" y="5289550"/>
          <p14:tracePt t="21317" x="1568450" y="5289550"/>
          <p14:tracePt t="21325" x="1585913" y="5289550"/>
          <p14:tracePt t="21333" x="1612900" y="5289550"/>
          <p14:tracePt t="21341" x="1641475" y="5289550"/>
          <p14:tracePt t="21348" x="1668463" y="5280025"/>
          <p14:tracePt t="21356" x="1731963" y="5253038"/>
          <p14:tracePt t="21364" x="1787525" y="5243513"/>
          <p14:tracePt t="21372" x="1851025" y="5197475"/>
          <p14:tracePt t="21381" x="1914525" y="5189538"/>
          <p14:tracePt t="21387" x="1987550" y="5160963"/>
          <p14:tracePt t="21397" x="2106613" y="5153025"/>
          <p14:tracePt t="21405" x="2179638" y="5153025"/>
          <p14:tracePt t="21416" x="2324100" y="5133975"/>
          <p14:tracePt t="21421" x="2452688" y="5126038"/>
          <p14:tracePt t="21431" x="2570163" y="5089525"/>
          <p14:tracePt t="21436" x="2679700" y="5080000"/>
          <p14:tracePt t="21444" x="2735263" y="5070475"/>
          <p14:tracePt t="21452" x="2798763" y="5053013"/>
          <p14:tracePt t="21460" x="2835275" y="5053013"/>
          <p14:tracePt t="21468" x="2852738" y="5053013"/>
          <p14:tracePt t="21476" x="2898775" y="5033963"/>
          <p14:tracePt t="21484" x="2908300" y="5033963"/>
          <p14:tracePt t="21493" x="2925763" y="5033963"/>
          <p14:tracePt t="21510" x="2944813" y="5033963"/>
          <p14:tracePt t="21515" x="2962275" y="5033963"/>
          <p14:tracePt t="21523" x="2981325" y="5024438"/>
          <p14:tracePt t="21531" x="2990850" y="5024438"/>
          <p14:tracePt t="21539" x="3017838" y="5024438"/>
          <p14:tracePt t="21549" x="3035300" y="5024438"/>
          <p14:tracePt t="21557" x="3081338" y="5016500"/>
          <p14:tracePt t="21565" x="3117850" y="5016500"/>
          <p14:tracePt t="21573" x="3163888" y="5006975"/>
          <p14:tracePt t="21584" x="3217863" y="5006975"/>
          <p14:tracePt t="21587" x="3244850" y="4979988"/>
          <p14:tracePt t="21595" x="3300413" y="4979988"/>
          <p14:tracePt t="21603" x="3363913" y="4970463"/>
          <p14:tracePt t="21611" x="3419475" y="4960938"/>
          <p14:tracePt t="21619" x="3463925" y="4960938"/>
          <p14:tracePt t="21627" x="3490913" y="4960938"/>
          <p14:tracePt t="21635" x="3527425" y="4951413"/>
          <p14:tracePt t="21643" x="3563938" y="4951413"/>
          <p14:tracePt t="21651" x="3619500" y="4951413"/>
          <p14:tracePt t="21660" x="3673475" y="4951413"/>
          <p14:tracePt t="21667" x="3746500" y="4951413"/>
          <p14:tracePt t="21676" x="3783013" y="4951413"/>
          <p14:tracePt t="21684" x="3829050" y="4951413"/>
          <p14:tracePt t="21692" x="3865563" y="4951413"/>
          <p14:tracePt t="21700" x="3902075" y="4951413"/>
          <p14:tracePt t="21710" x="3929063" y="4951413"/>
          <p14:tracePt t="21716" x="3965575" y="4951413"/>
          <p14:tracePt t="21724" x="4002088" y="4951413"/>
          <p14:tracePt t="21731" x="4038600" y="4951413"/>
          <p14:tracePt t="21740" x="4065588" y="4951413"/>
          <p14:tracePt t="21748" x="4084638" y="4951413"/>
          <p14:tracePt t="21755" x="4102100" y="4951413"/>
          <p14:tracePt t="21764" x="4129088" y="4951413"/>
          <p14:tracePt t="21772" x="4138613" y="4951413"/>
          <p14:tracePt t="21779" x="4157663" y="4951413"/>
          <p14:tracePt t="21788" x="4175125" y="4951413"/>
          <p14:tracePt t="21796" x="4202113" y="4951413"/>
          <p14:tracePt t="21804" x="4230688" y="4951413"/>
          <p14:tracePt t="21812" x="4284663" y="4951413"/>
          <p14:tracePt t="21820" x="4348163" y="4970463"/>
          <p14:tracePt t="21828" x="4403725" y="4970463"/>
          <p14:tracePt t="21835" x="4503738" y="4987925"/>
          <p14:tracePt t="21847" x="4557713" y="4997450"/>
          <p14:tracePt t="21853" x="4630738" y="4997450"/>
          <p14:tracePt t="21865" x="4676775" y="5006975"/>
          <p14:tracePt t="21868" x="4730750" y="5006975"/>
          <p14:tracePt t="21877" x="4776788" y="5043488"/>
          <p14:tracePt t="21899" x="4868863" y="5060950"/>
          <p14:tracePt t="22005" x="4876800" y="5070475"/>
          <p14:tracePt t="22014" x="4876800" y="5080000"/>
          <p14:tracePt t="22020" x="4895850" y="5097463"/>
          <p14:tracePt t="22028" x="4905375" y="5106988"/>
          <p14:tracePt t="22037" x="4905375" y="5116513"/>
          <p14:tracePt t="22048" x="4905375" y="5126038"/>
          <p14:tracePt t="22063" x="4905375" y="5133975"/>
          <p14:tracePt t="22068" x="4905375" y="5153025"/>
          <p14:tracePt t="22076" x="4905375" y="5170488"/>
          <p14:tracePt t="22084" x="4905375" y="5180013"/>
          <p14:tracePt t="22093" x="4913313" y="5207000"/>
          <p14:tracePt t="22115" x="4913313" y="5216525"/>
          <p14:tracePt t="22165" x="4913313" y="5226050"/>
          <p14:tracePt t="22173" x="4913313" y="5233988"/>
          <p14:tracePt t="22189" x="4913313" y="5243513"/>
          <p14:tracePt t="22196" x="4913313" y="5253038"/>
          <p14:tracePt t="22204" x="4913313" y="5262563"/>
          <p14:tracePt t="22212" x="4905375" y="5280025"/>
          <p14:tracePt t="22220" x="4905375" y="5289550"/>
          <p14:tracePt t="22228" x="4895850" y="5299075"/>
          <p14:tracePt t="22244" x="4886325" y="5326063"/>
          <p14:tracePt t="22430" x="4876800" y="5343525"/>
          <p14:tracePt t="22453" x="4868863" y="5353050"/>
          <p14:tracePt t="22518" x="4859338" y="5353050"/>
          <p14:tracePt t="22613" x="4849813" y="5353050"/>
          <p14:tracePt t="22621" x="4859338" y="5326063"/>
          <p14:tracePt t="22629" x="4876800" y="5307013"/>
          <p14:tracePt t="22637" x="4886325" y="5280025"/>
          <p14:tracePt t="22648" x="4905375" y="5262563"/>
          <p14:tracePt t="22651" x="4913313" y="5243513"/>
          <p14:tracePt t="22659" x="4922838" y="5233988"/>
          <p14:tracePt t="22667" x="4932363" y="5207000"/>
          <p14:tracePt t="22675" x="4949825" y="5189538"/>
          <p14:tracePt t="22685" x="4959350" y="5180013"/>
          <p14:tracePt t="22692" x="4968875" y="5170488"/>
          <p14:tracePt t="22700" x="4995863" y="5160963"/>
          <p14:tracePt t="22712" x="5005388" y="5153025"/>
          <p14:tracePt t="22718" x="5014913" y="5143500"/>
          <p14:tracePt t="22728" x="5022850" y="5143500"/>
          <p14:tracePt t="22733" x="5032375" y="5143500"/>
          <p14:tracePt t="22741" x="5041900" y="5143500"/>
          <p14:tracePt t="22753" x="5049838" y="5143500"/>
          <p14:tracePt t="22756" x="5078413" y="5143500"/>
          <p14:tracePt t="22764" x="5095875" y="5143500"/>
          <p14:tracePt t="22772" x="5122863" y="5143500"/>
          <p14:tracePt t="22781" x="5159375" y="5143500"/>
          <p14:tracePt t="22789" x="5178425" y="5143500"/>
          <p14:tracePt t="22800" x="5205413" y="5143500"/>
          <p14:tracePt t="22804" x="5224463" y="5143500"/>
          <p14:tracePt t="22812" x="5260975" y="5143500"/>
          <p14:tracePt t="22820" x="5278438" y="5143500"/>
          <p14:tracePt t="22829" x="5287963" y="5153025"/>
          <p14:tracePt t="22902" x="5287963" y="5160963"/>
          <p14:tracePt t="22908" x="5287963" y="5180013"/>
          <p14:tracePt t="22915" x="5287963" y="5197475"/>
          <p14:tracePt t="22923" x="5287963" y="5226050"/>
          <p14:tracePt t="22933" x="5287963" y="5233988"/>
          <p14:tracePt t="22940" x="5287963" y="5243513"/>
          <p14:tracePt t="22949" x="5287963" y="5270500"/>
          <p14:tracePt t="22956" x="5287963" y="5280025"/>
          <p14:tracePt t="22972" x="5287963" y="5289550"/>
          <p14:tracePt t="22989" x="5287963" y="5307013"/>
          <p14:tracePt t="23003" x="5297488" y="5326063"/>
          <p14:tracePt t="23027" x="5305425" y="5335588"/>
          <p14:tracePt t="23093" x="5305425" y="5343525"/>
          <p14:tracePt t="23110" x="5287963" y="5343525"/>
          <p14:tracePt t="23117" x="5268913" y="5343525"/>
          <p14:tracePt t="23123" x="5232400" y="5362575"/>
          <p14:tracePt t="23131" x="5205413" y="5372100"/>
          <p14:tracePt t="23171" x="5187950" y="5372100"/>
          <p14:tracePt t="23187" x="5178425" y="5372100"/>
          <p14:tracePt t="23221" x="5159375" y="5372100"/>
          <p14:tracePt t="23237" x="5159375" y="5362575"/>
          <p14:tracePt t="23253" x="5151438" y="5335588"/>
          <p14:tracePt t="23269" x="5151438" y="5326063"/>
          <p14:tracePt t="23392" x="5151438" y="5316538"/>
          <p14:tracePt t="23413" x="5151438" y="5299075"/>
          <p14:tracePt t="23424" x="5151438" y="5289550"/>
          <p14:tracePt t="23747" x="5132388" y="5280025"/>
          <p14:tracePt t="23755" x="5105400" y="5270500"/>
          <p14:tracePt t="23763" x="5078413" y="5270500"/>
          <p14:tracePt t="23771" x="5032375" y="5270500"/>
          <p14:tracePt t="23779" x="4995863" y="5262563"/>
          <p14:tracePt t="23789" x="4978400" y="5262563"/>
          <p14:tracePt t="23795" x="4968875" y="5262563"/>
          <p14:tracePt t="23805" x="4949825" y="5262563"/>
          <p14:tracePt t="23819" x="4941888" y="5262563"/>
          <p14:tracePt t="23853" x="4932363" y="5262563"/>
          <p14:tracePt t="24039" x="4905375" y="5262563"/>
          <p14:tracePt t="24046" x="4886325" y="5262563"/>
          <p14:tracePt t="24054" x="4832350" y="5243513"/>
          <p14:tracePt t="24061" x="4786313" y="5243513"/>
          <p14:tracePt t="24071" x="4749800" y="5243513"/>
          <p14:tracePt t="24078" x="4686300" y="5216525"/>
          <p14:tracePt t="24094" x="4676775" y="5216525"/>
          <p14:tracePt t="24171" x="4676775" y="5207000"/>
          <p14:tracePt t="24179" x="4676775" y="5197475"/>
          <p14:tracePt t="24187" x="4667250" y="5180013"/>
          <p14:tracePt t="24211" x="4649788" y="5170488"/>
          <p14:tracePt t="24219" x="4640263" y="5153025"/>
          <p14:tracePt t="24228" x="4613275" y="5133975"/>
          <p14:tracePt t="24236" x="4594225" y="5126038"/>
          <p14:tracePt t="24244" x="4576763" y="5116513"/>
          <p14:tracePt t="24252" x="4540250" y="5097463"/>
          <p14:tracePt t="24262" x="4476750" y="5080000"/>
          <p14:tracePt t="24270" x="4384675" y="5070475"/>
          <p14:tracePt t="24279" x="4267200" y="5053013"/>
          <p14:tracePt t="24285" x="4121150" y="5043488"/>
          <p14:tracePt t="24296" x="3975100" y="5016500"/>
          <p14:tracePt t="24300" x="3846513" y="4997450"/>
          <p14:tracePt t="24309" x="3702050" y="4979988"/>
          <p14:tracePt t="24316" x="3563938" y="4951413"/>
          <p14:tracePt t="24323" x="3419475" y="4943475"/>
          <p14:tracePt t="24331" x="3327400" y="4914900"/>
          <p14:tracePt t="24339" x="3200400" y="4914900"/>
          <p14:tracePt t="24347" x="3117850" y="4887913"/>
          <p14:tracePt t="24355" x="3063875" y="4870450"/>
          <p14:tracePt t="24363" x="3017838" y="4870450"/>
          <p14:tracePt t="24371" x="2998788" y="4870450"/>
          <p14:tracePt t="24380" x="2971800" y="4860925"/>
          <p14:tracePt t="24525" x="2962275" y="4860925"/>
          <p14:tracePt t="24541" x="2954338" y="4860925"/>
          <p14:tracePt t="24547" x="2925763" y="4860925"/>
          <p14:tracePt t="24555" x="2925763" y="4851400"/>
          <p14:tracePt t="24563" x="2917825" y="4851400"/>
          <p14:tracePt t="24579" x="2871788" y="4833938"/>
          <p14:tracePt t="24604" x="2835275" y="4824413"/>
          <p14:tracePt t="24621" x="2817813" y="4824413"/>
          <p14:tracePt t="24628" x="2771775" y="4814888"/>
          <p14:tracePt t="24638" x="2735263" y="4814888"/>
          <p14:tracePt t="24644" x="2679700" y="4814888"/>
          <p14:tracePt t="24653" x="2606675" y="4814888"/>
          <p14:tracePt t="24661" x="2533650" y="4814888"/>
          <p14:tracePt t="24671" x="2406650" y="4814888"/>
          <p14:tracePt t="24678" x="2297113" y="4814888"/>
          <p14:tracePt t="24685" x="2214563" y="4814888"/>
          <p14:tracePt t="24696" x="2160588" y="4814888"/>
          <p14:tracePt t="24701" x="2106613" y="4814888"/>
          <p14:tracePt t="24712" x="2087563" y="4814888"/>
          <p14:tracePt t="24717" x="2070100" y="4814888"/>
          <p14:tracePt t="24779" x="2060575" y="4805363"/>
          <p14:tracePt t="24820" x="2060575" y="4797425"/>
          <p14:tracePt t="24965" x="2033588" y="4797425"/>
          <p14:tracePt t="24973" x="1997075" y="4797425"/>
          <p14:tracePt t="24981" x="1960563" y="4797425"/>
          <p14:tracePt t="24990" x="1905000" y="4797425"/>
          <p14:tracePt t="24997" x="1851025" y="4797425"/>
          <p14:tracePt t="25004" x="1795463" y="4797425"/>
          <p14:tracePt t="25012" x="1731963" y="4797425"/>
          <p14:tracePt t="25019" x="1695450" y="4797425"/>
          <p14:tracePt t="25027" x="1677988" y="4797425"/>
          <p14:tracePt t="25035" x="1649413" y="4797425"/>
          <p14:tracePt t="25059" x="1641475" y="4797425"/>
          <p14:tracePt t="25303" x="1649413" y="4797425"/>
          <p14:tracePt t="25311" x="1677988" y="4797425"/>
          <p14:tracePt t="25316" x="1695450" y="4797425"/>
          <p14:tracePt t="25329" x="1722438" y="4797425"/>
          <p14:tracePt t="25355" x="1731963" y="4797425"/>
          <p14:tracePt t="25461" x="1722438" y="4797425"/>
          <p14:tracePt t="25477" x="1704975" y="4797425"/>
          <p14:tracePt t="25494" x="1695450" y="4805363"/>
          <p14:tracePt t="25509" x="1685925" y="4814888"/>
          <p14:tracePt t="25524" x="1677988" y="4824413"/>
          <p14:tracePt t="25556" x="1668463" y="4824413"/>
          <p14:tracePt t="25572" x="1649413" y="4833938"/>
          <p14:tracePt t="25686" x="1641475" y="4841875"/>
          <p14:tracePt t="25846" x="1631950" y="4841875"/>
          <p14:tracePt t="25854" x="1612900" y="4860925"/>
          <p14:tracePt t="25862" x="1604963" y="4870450"/>
          <p14:tracePt t="25870" x="1595438" y="4878388"/>
          <p14:tracePt t="25894" x="1568450" y="4924425"/>
          <p14:tracePt t="25900" x="1558925" y="4943475"/>
          <p14:tracePt t="25908" x="1558925" y="4951413"/>
          <p14:tracePt t="25924" x="1558925" y="4960938"/>
          <p14:tracePt t="25931" x="1549400" y="4970463"/>
          <p14:tracePt t="26596" x="1595438" y="4970463"/>
          <p14:tracePt t="26604" x="1704975" y="4914900"/>
          <p14:tracePt t="26612" x="1804988" y="4860925"/>
          <p14:tracePt t="26620" x="1960563" y="4797425"/>
          <p14:tracePt t="26628" x="2060575" y="4724400"/>
          <p14:tracePt t="26636" x="2170113" y="4687888"/>
          <p14:tracePt t="26645" x="2306638" y="4595813"/>
          <p14:tracePt t="26652" x="2389188" y="4541838"/>
          <p14:tracePt t="26661" x="2470150" y="4486275"/>
          <p14:tracePt t="26668" x="2533650" y="4449763"/>
          <p14:tracePt t="26676" x="2589213" y="4413250"/>
          <p14:tracePt t="26684" x="2652713" y="4368800"/>
          <p14:tracePt t="26693" x="2679700" y="4359275"/>
          <p14:tracePt t="26700" x="2716213" y="4349750"/>
          <p14:tracePt t="26710" x="2752725" y="4349750"/>
          <p14:tracePt t="26716" x="2789238" y="4349750"/>
          <p14:tracePt t="26724" x="2835275" y="4349750"/>
          <p14:tracePt t="26731" x="2889250" y="4349750"/>
          <p14:tracePt t="26739" x="2944813" y="4349750"/>
          <p14:tracePt t="26747" x="3017838" y="4349750"/>
          <p14:tracePt t="26755" x="3090863" y="4349750"/>
          <p14:tracePt t="26763" x="3200400" y="4359275"/>
          <p14:tracePt t="26771" x="3300413" y="4395788"/>
          <p14:tracePt t="26779" x="3490913" y="4459288"/>
          <p14:tracePt t="26788" x="3656013" y="4478338"/>
          <p14:tracePt t="26795" x="3819525" y="4495800"/>
          <p14:tracePt t="26804" x="3984625" y="4505325"/>
          <p14:tracePt t="26812" x="4165600" y="4551363"/>
          <p14:tracePt t="26819" x="4330700" y="4568825"/>
          <p14:tracePt t="26828" x="4494213" y="4587875"/>
          <p14:tracePt t="26835" x="4659313" y="4614863"/>
          <p14:tracePt t="26843" x="4813300" y="4624388"/>
          <p14:tracePt t="26851" x="4932363" y="4624388"/>
          <p14:tracePt t="26859" x="5059363" y="4624388"/>
          <p14:tracePt t="26867" x="5141913" y="4624388"/>
          <p14:tracePt t="26876" x="5214938" y="4595813"/>
          <p14:tracePt t="26883" x="5278438" y="4587875"/>
          <p14:tracePt t="26894" x="5341938" y="4551363"/>
          <p14:tracePt t="26899" x="5405438" y="4522788"/>
          <p14:tracePt t="26908" x="5451475" y="4486275"/>
          <p14:tracePt t="26915" x="5534025" y="4459288"/>
          <p14:tracePt t="26925" x="5624513" y="4413250"/>
          <p14:tracePt t="26931" x="5724525" y="4405313"/>
          <p14:tracePt t="26939" x="5853113" y="4359275"/>
          <p14:tracePt t="26947" x="5999163" y="4340225"/>
          <p14:tracePt t="26955" x="6199188" y="4340225"/>
          <p14:tracePt t="26963" x="6381750" y="4340225"/>
          <p14:tracePt t="26971" x="6564313" y="4340225"/>
          <p14:tracePt t="26979" x="6783388" y="4340225"/>
          <p14:tracePt t="26988" x="6983413" y="4340225"/>
          <p14:tracePt t="26995" x="7183438" y="4340225"/>
          <p14:tracePt t="27003" x="7402513" y="4340225"/>
          <p14:tracePt t="27012" x="7602538" y="4340225"/>
          <p14:tracePt t="27020" x="7758113" y="4340225"/>
          <p14:tracePt t="27028" x="7931150" y="4332288"/>
          <p14:tracePt t="27035" x="8077200" y="4313238"/>
          <p14:tracePt t="27043" x="8204200" y="4268788"/>
          <p14:tracePt t="27051" x="8305800" y="4232275"/>
          <p14:tracePt t="27059" x="8415338" y="4186238"/>
          <p14:tracePt t="27067" x="8515350" y="4130675"/>
          <p14:tracePt t="27075" x="8632825" y="4086225"/>
          <p14:tracePt t="27083" x="8734425" y="4030663"/>
          <p14:tracePt t="27092" x="8861425" y="3967163"/>
          <p14:tracePt t="27100" x="8997950" y="3911600"/>
          <p14:tracePt t="35685" x="8861425" y="4441825"/>
          <p14:tracePt t="35692" x="8705850" y="4514850"/>
          <p14:tracePt t="35699" x="8542338" y="4587875"/>
          <p14:tracePt t="35708" x="8369300" y="4632325"/>
          <p14:tracePt t="35715" x="8240713" y="4697413"/>
          <p14:tracePt t="35725" x="8123238" y="4751388"/>
          <p14:tracePt t="35731" x="8040688" y="4778375"/>
          <p14:tracePt t="35741" x="8004175" y="4805363"/>
          <p14:tracePt t="35747" x="7977188" y="4814888"/>
          <p14:tracePt t="35885" x="7967663" y="4814888"/>
          <p14:tracePt t="35893" x="7958138" y="4814888"/>
          <p14:tracePt t="35911" x="7913688" y="4814888"/>
          <p14:tracePt t="35916" x="7867650" y="4814888"/>
          <p14:tracePt t="35925" x="7813675" y="4814888"/>
          <p14:tracePt t="35932" x="7740650" y="4814888"/>
          <p14:tracePt t="35941" x="7648575" y="4814888"/>
          <p14:tracePt t="35948" x="7521575" y="4814888"/>
          <p14:tracePt t="35955" x="7356475" y="4814888"/>
          <p14:tracePt t="35963" x="7165975" y="4814888"/>
          <p14:tracePt t="35971" x="6983413" y="4814888"/>
          <p14:tracePt t="35980" x="6754813" y="4814888"/>
          <p14:tracePt t="35987" x="6464300" y="4814888"/>
          <p14:tracePt t="35996" x="6199188" y="4814888"/>
          <p14:tracePt t="36003" x="5972175" y="4814888"/>
          <p14:tracePt t="36011" x="5743575" y="4814888"/>
          <p14:tracePt t="36019" x="5580063" y="4814888"/>
          <p14:tracePt t="36027" x="5441950" y="4814888"/>
          <p14:tracePt t="36035" x="5314950" y="4814888"/>
          <p14:tracePt t="36043" x="5232400" y="4814888"/>
          <p14:tracePt t="36052" x="5141913" y="4814888"/>
          <p14:tracePt t="36059" x="5068888" y="4814888"/>
          <p14:tracePt t="36067" x="5014913" y="4814888"/>
          <p14:tracePt t="36075" x="4959350" y="4814888"/>
          <p14:tracePt t="36083" x="4932363" y="4814888"/>
          <p14:tracePt t="36091" x="4886325" y="4814888"/>
          <p14:tracePt t="36099" x="4832350" y="4814888"/>
          <p14:tracePt t="36108" x="4776788" y="4814888"/>
          <p14:tracePt t="36117" x="4722813" y="4814888"/>
          <p14:tracePt t="36129" x="4649788" y="4814888"/>
          <p14:tracePt t="36133" x="4557713" y="4814888"/>
          <p14:tracePt t="36146" x="4457700" y="4814888"/>
          <p14:tracePt t="36149" x="4384675" y="4814888"/>
          <p14:tracePt t="36164" x="4275138" y="4805363"/>
          <p14:tracePt t="36172" x="4257675" y="4805363"/>
          <p14:tracePt t="36220" x="4248150" y="4805363"/>
          <p14:tracePt t="36276" x="4230688" y="4805363"/>
          <p14:tracePt t="36284" x="4184650" y="4805363"/>
          <p14:tracePt t="36292" x="4057650" y="4814888"/>
          <p14:tracePt t="36300" x="3911600" y="4833938"/>
          <p14:tracePt t="36309" x="3765550" y="4851400"/>
          <p14:tracePt t="36316" x="3600450" y="4851400"/>
          <p14:tracePt t="36325" x="3400425" y="4878388"/>
          <p14:tracePt t="36332" x="3236913" y="4897438"/>
          <p14:tracePt t="36342" x="3081338" y="4906963"/>
          <p14:tracePt t="36348" x="2954338" y="4924425"/>
          <p14:tracePt t="36355" x="2862263" y="4951413"/>
          <p14:tracePt t="36363" x="2798763" y="4979988"/>
          <p14:tracePt t="36371" x="2725738" y="4987925"/>
          <p14:tracePt t="36379" x="2671763" y="5024438"/>
          <p14:tracePt t="36387" x="2662238" y="5033963"/>
          <p14:tracePt t="36395" x="2652713" y="5043488"/>
          <p14:tracePt t="36404" x="2625725" y="5060950"/>
          <p14:tracePt t="36420" x="2625725" y="5070475"/>
          <p14:tracePt t="36440" x="2606675" y="5080000"/>
          <p14:tracePt t="36445" x="2589213" y="5080000"/>
          <p14:tracePt t="36454" x="2543175" y="5080000"/>
          <p14:tracePt t="36459" x="2506663" y="5080000"/>
          <p14:tracePt t="36468" x="2433638" y="5080000"/>
          <p14:tracePt t="36475" x="2397125" y="5080000"/>
          <p14:tracePt t="36485" x="2352675" y="5080000"/>
          <p14:tracePt t="36491" x="2324100" y="5080000"/>
          <p14:tracePt t="36500" x="2316163" y="5080000"/>
          <p14:tracePt t="36566" x="2287588" y="5080000"/>
          <p14:tracePt t="36573" x="2270125" y="5080000"/>
          <p14:tracePt t="36580" x="2233613" y="5080000"/>
          <p14:tracePt t="36588" x="2179638" y="5080000"/>
          <p14:tracePt t="36595" x="2124075" y="5080000"/>
          <p14:tracePt t="36603" x="2078038" y="5080000"/>
          <p14:tracePt t="36611" x="2041525" y="5080000"/>
          <p14:tracePt t="36619" x="2014538" y="5080000"/>
          <p14:tracePt t="36628" x="1978025" y="5080000"/>
          <p14:tracePt t="36635" x="1968500" y="5080000"/>
          <p14:tracePt t="36712" x="1968500" y="5053013"/>
          <p14:tracePt t="36718" x="2005013" y="5006975"/>
          <p14:tracePt t="36726" x="2124075" y="4933950"/>
          <p14:tracePt t="36733" x="2233613" y="4860925"/>
          <p14:tracePt t="36743" x="2352675" y="4787900"/>
          <p14:tracePt t="36748" x="2525713" y="4687888"/>
          <p14:tracePt t="36756" x="2698750" y="4614863"/>
          <p14:tracePt t="36764" x="2844800" y="4551363"/>
          <p14:tracePt t="36772" x="2981325" y="4478338"/>
          <p14:tracePt t="36779" x="3117850" y="4432300"/>
          <p14:tracePt t="36787" x="3181350" y="4405313"/>
          <p14:tracePt t="36795" x="3208338" y="4395788"/>
          <p14:tracePt t="36803" x="3227388" y="4386263"/>
          <p14:tracePt t="36859" x="3227388" y="4422775"/>
          <p14:tracePt t="36867" x="3171825" y="4468813"/>
          <p14:tracePt t="36875" x="3144838" y="4505325"/>
          <p14:tracePt t="36885" x="3090863" y="4551363"/>
          <p14:tracePt t="36892" x="3071813" y="4568825"/>
          <p14:tracePt t="36899" x="3054350" y="4632325"/>
          <p14:tracePt t="36908" x="3054350" y="4651375"/>
          <p14:tracePt t="36915" x="3054350" y="4678363"/>
          <p14:tracePt t="36924" x="3044825" y="4697413"/>
          <p14:tracePt t="36931" x="3044825" y="4705350"/>
          <p14:tracePt t="36941" x="3044825" y="4732338"/>
          <p14:tracePt t="36947" x="3044825" y="4751388"/>
          <p14:tracePt t="36955" x="3054350" y="4778375"/>
          <p14:tracePt t="36963" x="3063875" y="4787900"/>
          <p14:tracePt t="36971" x="3090863" y="4814888"/>
          <p14:tracePt t="36979" x="3100388" y="4824413"/>
          <p14:tracePt t="36987" x="3108325" y="4824413"/>
          <p14:tracePt t="37012" x="3108325" y="4833938"/>
          <p14:tracePt t="37020" x="3108325" y="4841875"/>
          <p14:tracePt t="37133" x="3100388" y="4833938"/>
          <p14:tracePt t="37145" x="3090863" y="4814888"/>
          <p14:tracePt t="37149" x="3071813" y="4768850"/>
          <p14:tracePt t="37156" x="3063875" y="4751388"/>
          <p14:tracePt t="37164" x="3063875" y="4741863"/>
          <p14:tracePt t="37172" x="3063875" y="4732338"/>
          <p14:tracePt t="37180" x="3063875" y="4714875"/>
          <p14:tracePt t="37188" x="3063875" y="4697413"/>
          <p14:tracePt t="37197" x="3063875" y="4687888"/>
          <p14:tracePt t="37205" x="3063875" y="4678363"/>
          <p14:tracePt t="37214" x="3063875" y="4668838"/>
          <p14:tracePt t="37221" x="3081338" y="4660900"/>
          <p14:tracePt t="37229" x="3100388" y="4660900"/>
          <p14:tracePt t="37236" x="3154363" y="4660900"/>
          <p14:tracePt t="37244" x="3181350" y="4660900"/>
          <p14:tracePt t="37252" x="3200400" y="4660900"/>
          <p14:tracePt t="37260" x="3244850" y="4687888"/>
          <p14:tracePt t="37267" x="3254375" y="4697413"/>
          <p14:tracePt t="37275" x="3273425" y="4714875"/>
          <p14:tracePt t="37283" x="3281363" y="4714875"/>
          <p14:tracePt t="37292" x="3281363" y="4724400"/>
          <p14:tracePt t="37308" x="3290888" y="4741863"/>
          <p14:tracePt t="37325" x="3300413" y="4751388"/>
          <p14:tracePt t="37331" x="3309938" y="4768850"/>
          <p14:tracePt t="37341" x="3327400" y="4778375"/>
          <p14:tracePt t="37356" x="3363913" y="4787900"/>
          <p14:tracePt t="37372" x="3373438" y="4787900"/>
          <p14:tracePt t="37380" x="3382963" y="4787900"/>
          <p14:tracePt t="37388" x="3409950" y="4787900"/>
          <p14:tracePt t="37396" x="3419475" y="4787900"/>
          <p14:tracePt t="37420" x="3427413" y="4787900"/>
          <p14:tracePt t="37428" x="3463925" y="4768850"/>
          <p14:tracePt t="37436" x="3463925" y="4760913"/>
          <p14:tracePt t="37444" x="3463925" y="4714875"/>
          <p14:tracePt t="37452" x="3463925" y="4668838"/>
          <p14:tracePt t="37460" x="3463925" y="4614863"/>
          <p14:tracePt t="37468" x="3463925" y="4559300"/>
          <p14:tracePt t="37476" x="3463925" y="4505325"/>
          <p14:tracePt t="37484" x="3463925" y="4441825"/>
          <p14:tracePt t="37492" x="3455988" y="4405313"/>
          <p14:tracePt t="37500" x="3436938" y="4340225"/>
          <p14:tracePt t="37509" x="3436938" y="4286250"/>
          <p14:tracePt t="37516" x="3436938" y="4249738"/>
          <p14:tracePt t="37525" x="3436938" y="4176713"/>
          <p14:tracePt t="37532" x="3436938" y="4130675"/>
          <p14:tracePt t="37543" x="3436938" y="4086225"/>
          <p14:tracePt t="37548" x="3455988" y="4040188"/>
          <p14:tracePt t="37558" x="3482975" y="4003675"/>
          <p14:tracePt t="37564" x="3536950" y="3940175"/>
          <p14:tracePt t="37572" x="3600450" y="3911600"/>
          <p14:tracePt t="37580" x="3702050" y="3857625"/>
          <p14:tracePt t="37588" x="3775075" y="3848100"/>
          <p14:tracePt t="37596" x="3856038" y="3803650"/>
          <p14:tracePt t="37604" x="3938588" y="3775075"/>
          <p14:tracePt t="37612" x="3975100" y="3775075"/>
          <p14:tracePt t="37620" x="4029075" y="3757613"/>
          <p14:tracePt t="37628" x="4094163" y="3757613"/>
          <p14:tracePt t="37636" x="4165600" y="3738563"/>
          <p14:tracePt t="37644" x="4202113" y="3738563"/>
          <p14:tracePt t="37652" x="4257675" y="3738563"/>
          <p14:tracePt t="37660" x="4303713" y="3738563"/>
          <p14:tracePt t="37668" x="4357688" y="3738563"/>
          <p14:tracePt t="37676" x="4403725" y="3757613"/>
          <p14:tracePt t="37684" x="4467225" y="3775075"/>
          <p14:tracePt t="37693" x="4530725" y="3821113"/>
          <p14:tracePt t="37700" x="4622800" y="3848100"/>
          <p14:tracePt t="37708" x="4722813" y="3903663"/>
          <p14:tracePt t="37716" x="4840288" y="3948113"/>
          <p14:tracePt t="37725" x="4968875" y="3984625"/>
          <p14:tracePt t="37733" x="5105400" y="4030663"/>
          <p14:tracePt t="37741" x="5251450" y="4094163"/>
          <p14:tracePt t="37747" x="5368925" y="4122738"/>
          <p14:tracePt t="37755" x="5497513" y="4167188"/>
          <p14:tracePt t="37763" x="5561013" y="4203700"/>
          <p14:tracePt t="37771" x="5643563" y="4232275"/>
          <p14:tracePt t="37779" x="5697538" y="4240213"/>
          <p14:tracePt t="37787" x="5761038" y="4268788"/>
          <p14:tracePt t="37795" x="5789613" y="4268788"/>
          <p14:tracePt t="37803" x="5797550" y="4268788"/>
          <p14:tracePt t="38061" x="5780088" y="4268788"/>
          <p14:tracePt t="38069" x="5653088" y="4322763"/>
          <p14:tracePt t="38077" x="5434013" y="4386263"/>
          <p14:tracePt t="38084" x="5287963" y="4413250"/>
          <p14:tracePt t="38092" x="5041900" y="4486275"/>
          <p14:tracePt t="38100" x="4876800" y="4551363"/>
          <p14:tracePt t="38108" x="4659313" y="4614863"/>
          <p14:tracePt t="38115" x="4513263" y="4668838"/>
          <p14:tracePt t="38130" x="4357688" y="4732338"/>
          <p14:tracePt t="38133" x="4230688" y="4778375"/>
          <p14:tracePt t="38140" x="4075113" y="4833938"/>
          <p14:tracePt t="38147" x="3965575" y="4878388"/>
          <p14:tracePt t="38158" x="3865563" y="4933950"/>
          <p14:tracePt t="38163" x="3746500" y="4979988"/>
          <p14:tracePt t="38172" x="3709988" y="4987925"/>
          <p14:tracePt t="38179" x="3673475" y="5016500"/>
          <p14:tracePt t="38187" x="3619500" y="5033963"/>
          <p14:tracePt t="38195" x="3592513" y="5033963"/>
          <p14:tracePt t="38203" x="3573463" y="5043488"/>
          <p14:tracePt t="38212" x="3556000" y="5043488"/>
          <p14:tracePt t="38219" x="3546475" y="5043488"/>
          <p14:tracePt t="38228" x="3536950" y="5043488"/>
          <p14:tracePt t="38235" x="3500438" y="5043488"/>
          <p14:tracePt t="38243" x="3490913" y="5043488"/>
          <p14:tracePt t="38251" x="3455988" y="5043488"/>
          <p14:tracePt t="38260" x="3419475" y="5043488"/>
          <p14:tracePt t="38267" x="3390900" y="5043488"/>
          <p14:tracePt t="38275" x="3327400" y="5033963"/>
          <p14:tracePt t="38283" x="3236913" y="5006975"/>
          <p14:tracePt t="38292" x="3136900" y="4979988"/>
          <p14:tracePt t="38299" x="3027363" y="4951413"/>
          <p14:tracePt t="38308" x="2889250" y="4906963"/>
          <p14:tracePt t="38315" x="2781300" y="4887913"/>
          <p14:tracePt t="38324" x="2708275" y="4887913"/>
          <p14:tracePt t="38332" x="2598738" y="4878388"/>
          <p14:tracePt t="38342" x="2533650" y="4860925"/>
          <p14:tracePt t="38348" x="2498725" y="4860925"/>
          <p14:tracePt t="38356" x="2479675" y="4860925"/>
          <p14:tracePt t="38363" x="2470150" y="4860925"/>
          <p14:tracePt t="38371" x="2462213" y="4860925"/>
          <p14:tracePt t="38445" x="2452688" y="4851400"/>
          <p14:tracePt t="38453" x="2433638" y="4851400"/>
          <p14:tracePt t="38461" x="2406650" y="4851400"/>
          <p14:tracePt t="38468" x="2379663" y="4851400"/>
          <p14:tracePt t="38476" x="2343150" y="4851400"/>
          <p14:tracePt t="38484" x="2297113" y="4851400"/>
          <p14:tracePt t="38491" x="2233613" y="4860925"/>
          <p14:tracePt t="38500" x="2160588" y="4860925"/>
          <p14:tracePt t="38508" x="2106613" y="4870450"/>
          <p14:tracePt t="38516" x="2024063" y="4897438"/>
          <p14:tracePt t="38525" x="1968500" y="4914900"/>
          <p14:tracePt t="38532" x="1924050" y="4924425"/>
          <p14:tracePt t="38544" x="1868488" y="4924425"/>
          <p14:tracePt t="38549" x="1824038" y="4933950"/>
          <p14:tracePt t="38560" x="1795463" y="4951413"/>
          <p14:tracePt t="38565" x="1768475" y="4951413"/>
          <p14:tracePt t="38573" x="1758950" y="4960938"/>
          <p14:tracePt t="38582" x="1741488" y="4960938"/>
          <p14:tracePt t="38591" x="1731963" y="4960938"/>
          <p14:tracePt t="38830" x="1804988" y="4933950"/>
          <p14:tracePt t="38835" x="1905000" y="4887913"/>
          <p14:tracePt t="38844" x="2024063" y="4833938"/>
          <p14:tracePt t="38851" x="2151063" y="4787900"/>
          <p14:tracePt t="38860" x="2287588" y="4724400"/>
          <p14:tracePt t="38867" x="2425700" y="4668838"/>
          <p14:tracePt t="38876" x="2516188" y="4641850"/>
          <p14:tracePt t="38883" x="2652713" y="4578350"/>
          <p14:tracePt t="38895" x="2708275" y="4568825"/>
          <p14:tracePt t="38899" x="2789238" y="4541838"/>
          <p14:tracePt t="38908" x="2817813" y="4532313"/>
          <p14:tracePt t="38915" x="2835275" y="4522788"/>
          <p14:tracePt t="39270" x="2844800" y="4514850"/>
          <p14:tracePt t="39275" x="2844800" y="4495800"/>
          <p14:tracePt t="39283" x="2844800" y="4478338"/>
          <p14:tracePt t="39291" x="2871788" y="4422775"/>
          <p14:tracePt t="39299" x="2871788" y="4405313"/>
          <p14:tracePt t="39308" x="2871788" y="4376738"/>
          <p14:tracePt t="39315" x="2889250" y="4322763"/>
          <p14:tracePt t="39324" x="2908300" y="4240213"/>
          <p14:tracePt t="39331" x="2935288" y="4195763"/>
          <p14:tracePt t="39341" x="2962275" y="4130675"/>
          <p14:tracePt t="39347" x="2998788" y="4067175"/>
          <p14:tracePt t="39356" x="3054350" y="4003675"/>
          <p14:tracePt t="39363" x="3108325" y="3957638"/>
          <p14:tracePt t="39371" x="3154363" y="3884613"/>
          <p14:tracePt t="39379" x="3208338" y="3840163"/>
          <p14:tracePt t="39388" x="3244850" y="3794125"/>
          <p14:tracePt t="39395" x="3263900" y="3775075"/>
          <p14:tracePt t="39405" x="3290888" y="3748088"/>
          <p14:tracePt t="39413" x="3309938" y="3738563"/>
          <p14:tracePt t="39421" x="3317875" y="3730625"/>
          <p14:tracePt t="39613" x="3346450" y="3702050"/>
          <p14:tracePt t="39622" x="3390900" y="3675063"/>
          <p14:tracePt t="39630" x="3436938" y="3657600"/>
          <p14:tracePt t="39635" x="3500438" y="3611563"/>
          <p14:tracePt t="39644" x="3619500" y="3538538"/>
          <p14:tracePt t="39652" x="3738563" y="3465513"/>
          <p14:tracePt t="39661" x="3838575" y="3392488"/>
          <p14:tracePt t="39670" x="3975100" y="3302000"/>
          <p14:tracePt t="39677" x="4094163" y="3228975"/>
          <p14:tracePt t="39683" x="4194175" y="3163888"/>
          <p14:tracePt t="39691" x="4275138" y="3109913"/>
          <p14:tracePt t="39699" x="4321175" y="3082925"/>
          <p14:tracePt t="39707" x="4367213" y="3046413"/>
          <p14:tracePt t="39880" x="4384675" y="3046413"/>
          <p14:tracePt t="39892" x="4384675" y="3054350"/>
          <p14:tracePt t="39909" x="4394200" y="3063875"/>
          <p14:tracePt t="39916" x="4413250" y="3073400"/>
          <p14:tracePt t="39932" x="4421188" y="3082925"/>
          <p14:tracePt t="39948" x="4430713" y="3090863"/>
          <p14:tracePt t="39972" x="4440238" y="3119438"/>
          <p14:tracePt t="39979" x="4467225" y="3155950"/>
          <p14:tracePt t="39988" x="4521200" y="3200400"/>
          <p14:tracePt t="39996" x="4540250" y="3219450"/>
          <p14:tracePt t="40004" x="4586288" y="3265488"/>
          <p14:tracePt t="40011" x="4667250" y="3319463"/>
          <p14:tracePt t="40020" x="4749800" y="3375025"/>
          <p14:tracePt t="40028" x="4813300" y="3429000"/>
          <p14:tracePt t="40035" x="4932363" y="3519488"/>
          <p14:tracePt t="40043" x="4995863" y="3556000"/>
          <p14:tracePt t="40051" x="5059363" y="3611563"/>
          <p14:tracePt t="40060" x="5141913" y="3665538"/>
          <p14:tracePt t="40068" x="5178425" y="3684588"/>
          <p14:tracePt t="40076" x="5205413" y="3702050"/>
          <p14:tracePt t="40085" x="5224463" y="3721100"/>
          <p14:tracePt t="40095" x="5232400" y="3721100"/>
          <p14:tracePt t="40101" x="5241925" y="3730625"/>
          <p14:tracePt t="40245" x="5251450" y="3738563"/>
          <p14:tracePt t="40254" x="5251450" y="3748088"/>
          <p14:tracePt t="40269" x="5251450" y="3767138"/>
          <p14:tracePt t="40421" x="5251450" y="3784600"/>
          <p14:tracePt t="40453" x="5251450" y="3794125"/>
          <p14:tracePt t="40477" x="5251450" y="3803650"/>
          <p14:tracePt t="40501" x="5251450" y="3821113"/>
          <p14:tracePt t="40508" x="5251450" y="3830638"/>
          <p14:tracePt t="40541" x="5251450" y="3840163"/>
          <p14:tracePt t="40557" x="5241925" y="3857625"/>
          <p14:tracePt t="40583" x="5232400" y="3857625"/>
          <p14:tracePt t="40590" x="5224463" y="3867150"/>
          <p14:tracePt t="40614" x="5214938" y="3875088"/>
          <p14:tracePt t="40636" x="5214938" y="3884613"/>
          <p14:tracePt t="40970" x="5214938" y="3911600"/>
          <p14:tracePt t="40972" x="5187950" y="3940175"/>
          <p14:tracePt t="40979" x="5187950" y="3967163"/>
          <p14:tracePt t="40987" x="5187950" y="4013200"/>
          <p14:tracePt t="40995" x="5178425" y="4049713"/>
          <p14:tracePt t="41003" x="5168900" y="4113213"/>
          <p14:tracePt t="41011" x="5168900" y="4140200"/>
          <p14:tracePt t="41019" x="5159375" y="4195763"/>
          <p14:tracePt t="41027" x="5159375" y="4240213"/>
          <p14:tracePt t="41035" x="5159375" y="4276725"/>
          <p14:tracePt t="41043" x="5141913" y="4340225"/>
          <p14:tracePt t="41052" x="5132388" y="4376738"/>
          <p14:tracePt t="41059" x="5122863" y="4405313"/>
          <p14:tracePt t="41067" x="5122863" y="4449763"/>
          <p14:tracePt t="41075" x="5114925" y="4495800"/>
          <p14:tracePt t="41083" x="5114925" y="4532313"/>
          <p14:tracePt t="41091" x="5105400" y="4559300"/>
          <p14:tracePt t="41100" x="5105400" y="4595813"/>
          <p14:tracePt t="41107" x="5105400" y="4605338"/>
          <p14:tracePt t="41115" x="5078413" y="4651375"/>
          <p14:tracePt t="41124" x="5078413" y="4678363"/>
          <p14:tracePt t="41131" x="5078413" y="4697413"/>
          <p14:tracePt t="41140" x="5078413" y="4732338"/>
          <p14:tracePt t="41157" x="5068888" y="4751388"/>
          <p14:tracePt t="41163" x="5068888" y="4768850"/>
          <p14:tracePt t="41173" x="5068888" y="4778375"/>
          <p14:tracePt t="41181" x="5059363" y="4787900"/>
          <p14:tracePt t="41197" x="5049838" y="4805363"/>
          <p14:tracePt t="41373" x="5041900" y="4814888"/>
          <p14:tracePt t="41389" x="5041900" y="4824413"/>
          <p14:tracePt t="41397" x="5041900" y="4833938"/>
          <p14:tracePt t="41405" x="5041900" y="4860925"/>
          <p14:tracePt t="41413" x="5041900" y="4906963"/>
          <p14:tracePt t="41420" x="5041900" y="4933950"/>
          <p14:tracePt t="41428" x="5041900" y="4960938"/>
          <p14:tracePt t="41436" x="5041900" y="5016500"/>
          <p14:tracePt t="41444" x="5032375" y="5043488"/>
          <p14:tracePt t="41453" x="5022850" y="5089525"/>
          <p14:tracePt t="41459" x="5014913" y="5116513"/>
          <p14:tracePt t="41467" x="5014913" y="5126038"/>
          <p14:tracePt t="41475" x="4995863" y="5143500"/>
          <p14:tracePt t="41662" x="5014913" y="5126038"/>
          <p14:tracePt t="41678" x="5032375" y="5116513"/>
          <p14:tracePt t="41686" x="5041900" y="5106988"/>
          <p14:tracePt t="41692" x="5068888" y="5097463"/>
          <p14:tracePt t="41707" x="5086350" y="5089525"/>
          <p14:tracePt t="41724" x="5095875" y="5089525"/>
          <p14:tracePt t="41740" x="5105400" y="5089525"/>
          <p14:tracePt t="41763" x="5114925" y="5089525"/>
          <p14:tracePt t="41787" x="5122863" y="5089525"/>
          <p14:tracePt t="41795" x="5151438" y="5089525"/>
          <p14:tracePt t="41803" x="5168900" y="5089525"/>
          <p14:tracePt t="41811" x="5205413" y="5097463"/>
          <p14:tracePt t="41819" x="5232400" y="5126038"/>
          <p14:tracePt t="41828" x="5251450" y="5143500"/>
          <p14:tracePt t="41835" x="5268913" y="5170488"/>
          <p14:tracePt t="41843" x="5278438" y="5189538"/>
          <p14:tracePt t="41861" x="5297488" y="5216525"/>
          <p14:tracePt t="41867" x="5297488" y="5226050"/>
          <p14:tracePt t="41876" x="5305425" y="5243513"/>
          <p14:tracePt t="41885" x="5305425" y="5253038"/>
          <p14:tracePt t="41895" x="5305425" y="5262563"/>
          <p14:tracePt t="41912" x="5305425" y="5280025"/>
          <p14:tracePt t="41916" x="5305425" y="5289550"/>
          <p14:tracePt t="41926" x="5305425" y="5299075"/>
          <p14:tracePt t="41932" x="5305425" y="5307013"/>
          <p14:tracePt t="41948" x="5305425" y="5316538"/>
          <p14:tracePt t="41959" x="5305425" y="5335588"/>
          <p14:tracePt t="41973" x="5305425" y="5343525"/>
          <p14:tracePt t="41988" x="5305425" y="5362575"/>
          <p14:tracePt t="42004" x="5287963" y="5372100"/>
          <p14:tracePt t="42020" x="5260975" y="5389563"/>
          <p14:tracePt t="42028" x="5241925" y="5389563"/>
          <p14:tracePt t="42036" x="5214938" y="5399088"/>
          <p14:tracePt t="42044" x="5168900" y="5408613"/>
          <p14:tracePt t="42054" x="5122863" y="5445125"/>
          <p14:tracePt t="42059" x="5095875" y="5453063"/>
          <p14:tracePt t="42067" x="5022850" y="5462588"/>
          <p14:tracePt t="42075" x="4978400" y="5462588"/>
          <p14:tracePt t="42083" x="4922838" y="5489575"/>
          <p14:tracePt t="42092" x="4895850" y="5499100"/>
          <p14:tracePt t="42099" x="4859338" y="5499100"/>
          <p14:tracePt t="42108" x="4832350" y="5499100"/>
          <p14:tracePt t="42116" x="4822825" y="5499100"/>
          <p14:tracePt t="42133" x="4803775" y="5499100"/>
          <p14:tracePt t="42144" x="4795838" y="5499100"/>
          <p14:tracePt t="42149" x="4786313" y="5499100"/>
          <p14:tracePt t="42161" x="4767263" y="5489575"/>
          <p14:tracePt t="42165" x="4759325" y="5481638"/>
          <p14:tracePt t="42176" x="4749800" y="5462588"/>
          <p14:tracePt t="42180" x="4740275" y="5426075"/>
          <p14:tracePt t="42187" x="4730750" y="5408613"/>
          <p14:tracePt t="42195" x="4730750" y="5362575"/>
          <p14:tracePt t="42203" x="4730750" y="5326063"/>
          <p14:tracePt t="42211" x="4730750" y="5289550"/>
          <p14:tracePt t="42219" x="4730750" y="5262563"/>
          <p14:tracePt t="42227" x="4730750" y="5207000"/>
          <p14:tracePt t="42235" x="4740275" y="5180013"/>
          <p14:tracePt t="42243" x="4759325" y="5160963"/>
          <p14:tracePt t="42259" x="4795838" y="5126038"/>
          <p14:tracePt t="42267" x="4803775" y="5126038"/>
          <p14:tracePt t="42275" x="4822825" y="5106988"/>
          <p14:tracePt t="42283" x="4832350" y="5106988"/>
          <p14:tracePt t="42291" x="4840288" y="5106988"/>
          <p14:tracePt t="42299" x="4849813" y="5106988"/>
          <p14:tracePt t="42308" x="4868863" y="5106988"/>
          <p14:tracePt t="42324" x="4876800" y="5106988"/>
          <p14:tracePt t="42342" x="4886325" y="5106988"/>
          <p14:tracePt t="42348" x="4895850" y="5106988"/>
          <p14:tracePt t="42365" x="4913313" y="5106988"/>
          <p14:tracePt t="42372" x="4922838" y="5106988"/>
          <p14:tracePt t="42380" x="4932363" y="5106988"/>
          <p14:tracePt t="42388" x="4949825" y="5106988"/>
          <p14:tracePt t="42404" x="4959350" y="5106988"/>
          <p14:tracePt t="42501" x="4959350" y="5116513"/>
          <p14:tracePt t="42508" x="4949825" y="5126038"/>
          <p14:tracePt t="42520" x="4941888" y="5133975"/>
          <p14:tracePt t="42525" x="4932363" y="5143500"/>
          <p14:tracePt t="42531" x="4922838" y="5153025"/>
          <p14:tracePt t="42571" x="4913313" y="5160963"/>
          <p14:tracePt t="42659" x="4932363" y="5160963"/>
          <p14:tracePt t="42675" x="4949825" y="5160963"/>
          <p14:tracePt t="42683" x="4959350" y="5160963"/>
          <p14:tracePt t="42691" x="4968875" y="5160963"/>
          <p14:tracePt t="42699" x="4978400" y="5160963"/>
          <p14:tracePt t="42707" x="5005388" y="5153025"/>
          <p14:tracePt t="42715" x="5014913" y="5153025"/>
          <p14:tracePt t="42837" x="5005388" y="5153025"/>
          <p14:tracePt t="42859" x="4995863" y="5153025"/>
          <p14:tracePt t="43852" x="4986338" y="5143500"/>
          <p14:tracePt t="43868" x="4986338" y="5126038"/>
          <p14:tracePt t="43877" x="4986338" y="5106988"/>
          <p14:tracePt t="43883" x="4986338" y="5097463"/>
          <p14:tracePt t="43892" x="4986338" y="5089525"/>
          <p14:tracePt t="43899" x="4986338" y="5070475"/>
          <p14:tracePt t="43907" x="4986338" y="5053013"/>
          <p14:tracePt t="43923" x="5005388" y="5033963"/>
          <p14:tracePt t="43944" x="5005388" y="5024438"/>
          <p14:tracePt t="44127" x="5005388" y="5016500"/>
          <p14:tracePt t="44133" x="5005388" y="5006975"/>
          <p14:tracePt t="44141" x="5005388" y="4979988"/>
          <p14:tracePt t="44149" x="5005388" y="4970463"/>
          <p14:tracePt t="44162" x="5005388" y="4960938"/>
          <p14:tracePt t="44164" x="5005388" y="4933950"/>
          <p14:tracePt t="44179" x="5005388" y="4906963"/>
          <p14:tracePt t="44187" x="5005388" y="4897438"/>
          <p14:tracePt t="44195" x="5005388" y="4887913"/>
          <p14:tracePt t="44203" x="5005388" y="4860925"/>
          <p14:tracePt t="44211" x="5005388" y="4851400"/>
          <p14:tracePt t="44219" x="5005388" y="4841875"/>
          <p14:tracePt t="44227" x="5014913" y="4841875"/>
          <p14:tracePt t="44244" x="5014913" y="4814888"/>
          <p14:tracePt t="44253" x="5022850" y="4797425"/>
          <p14:tracePt t="44263" x="5032375" y="4778375"/>
          <p14:tracePt t="44269" x="5032375" y="4768850"/>
          <p14:tracePt t="44278" x="5049838" y="4751388"/>
          <p14:tracePt t="44285" x="5059363" y="4732338"/>
          <p14:tracePt t="44294" x="5059363" y="4714875"/>
          <p14:tracePt t="44300" x="5068888" y="4705350"/>
          <p14:tracePt t="44309" x="5078413" y="4678363"/>
          <p14:tracePt t="44316" x="5095875" y="4651375"/>
          <p14:tracePt t="44325" x="5114925" y="4624388"/>
          <p14:tracePt t="44333" x="5132388" y="4587875"/>
          <p14:tracePt t="44345" x="5151438" y="4559300"/>
          <p14:tracePt t="44349" x="5159375" y="4522788"/>
          <p14:tracePt t="44361" x="5159375" y="4514850"/>
          <p14:tracePt t="44364" x="5159375" y="4495800"/>
          <p14:tracePt t="44372" x="5168900" y="4468813"/>
          <p14:tracePt t="44387" x="5168900" y="4449763"/>
          <p14:tracePt t="44395" x="5168900" y="4441825"/>
          <p14:tracePt t="44403" x="5168900" y="4432300"/>
          <p14:tracePt t="44411" x="5168900" y="4422775"/>
          <p14:tracePt t="45100" x="5168900" y="4405313"/>
          <p14:tracePt t="45115" x="5178425" y="4386263"/>
          <p14:tracePt t="45124" x="5187950" y="4376738"/>
          <p14:tracePt t="45132" x="5195888" y="4368800"/>
          <p14:tracePt t="45140" x="5195888" y="4359275"/>
          <p14:tracePt t="45747" x="5195888" y="4349750"/>
          <p14:tracePt t="45756" x="5151438" y="4349750"/>
          <p14:tracePt t="45763" x="5114925" y="4349750"/>
          <p14:tracePt t="45774" x="5059363" y="4349750"/>
          <p14:tracePt t="45779" x="5041900" y="4359275"/>
          <p14:tracePt t="45787" x="4995863" y="4376738"/>
          <p14:tracePt t="45796" x="4986338" y="4376738"/>
          <p14:tracePt t="45805" x="4959350" y="4395788"/>
          <p14:tracePt t="45813" x="4941888" y="4405313"/>
          <p14:tracePt t="45821" x="4913313" y="4422775"/>
          <p14:tracePt t="45831" x="4895850" y="4432300"/>
          <p14:tracePt t="45836" x="4849813" y="4459288"/>
          <p14:tracePt t="45846" x="4840288" y="4468813"/>
          <p14:tracePt t="45852" x="4813300" y="4478338"/>
          <p14:tracePt t="45860" x="4786313" y="4495800"/>
          <p14:tracePt t="45868" x="4722813" y="4532313"/>
          <p14:tracePt t="45877" x="4695825" y="4551363"/>
          <p14:tracePt t="45895" x="4603750" y="4595813"/>
          <p14:tracePt t="45899" x="4576763" y="4624388"/>
          <p14:tracePt t="45908" x="4530725" y="4641850"/>
          <p14:tracePt t="45915" x="4503738" y="4660900"/>
          <p14:tracePt t="45923" x="4467225" y="4668838"/>
          <p14:tracePt t="45932" x="4440238" y="4678363"/>
          <p14:tracePt t="45943" x="4413250" y="4687888"/>
          <p14:tracePt t="45949" x="4367213" y="4714875"/>
          <p14:tracePt t="45959" x="4321175" y="4724400"/>
          <p14:tracePt t="45965" x="4284663" y="4732338"/>
          <p14:tracePt t="45975" x="4221163" y="4741863"/>
          <p14:tracePt t="45980" x="4148138" y="4768850"/>
          <p14:tracePt t="45989" x="4065588" y="4797425"/>
          <p14:tracePt t="45998" x="4002088" y="4814888"/>
          <p14:tracePt t="46003" x="3892550" y="4841875"/>
          <p14:tracePt t="46011" x="3783013" y="4851400"/>
          <p14:tracePt t="46019" x="3656013" y="4851400"/>
          <p14:tracePt t="46028" x="3546475" y="4870450"/>
          <p14:tracePt t="46035" x="3427413" y="4878388"/>
          <p14:tracePt t="46043" x="3317875" y="4906963"/>
          <p14:tracePt t="46051" x="3227388" y="4924425"/>
          <p14:tracePt t="46059" x="3108325" y="4933950"/>
          <p14:tracePt t="46067" x="2998788" y="4951413"/>
          <p14:tracePt t="46075" x="2889250" y="4979988"/>
          <p14:tracePt t="46085" x="2789238" y="5006975"/>
          <p14:tracePt t="46093" x="2679700" y="5024438"/>
          <p14:tracePt t="46101" x="2562225" y="5053013"/>
          <p14:tracePt t="46111" x="2470150" y="5060950"/>
          <p14:tracePt t="46118" x="2397125" y="5080000"/>
          <p14:tracePt t="46126" x="2279650" y="5089525"/>
          <p14:tracePt t="46132" x="2206625" y="5126038"/>
          <p14:tracePt t="46142" x="2124075" y="5126038"/>
          <p14:tracePt t="46148" x="2070100" y="5143500"/>
          <p14:tracePt t="46158" x="2005013" y="5153025"/>
          <p14:tracePt t="46164" x="1951038" y="5180013"/>
          <p14:tracePt t="46175" x="1887538" y="5207000"/>
          <p14:tracePt t="46180" x="1860550" y="5207000"/>
          <p14:tracePt t="46188" x="1841500" y="5216525"/>
          <p14:tracePt t="46196" x="1795463" y="5233988"/>
          <p14:tracePt t="46565" x="1887538" y="5197475"/>
          <p14:tracePt t="46571" x="1997075" y="5160963"/>
          <p14:tracePt t="46579" x="2160588" y="5126038"/>
          <p14:tracePt t="46587" x="2316163" y="5070475"/>
          <p14:tracePt t="46595" x="2525713" y="4997450"/>
          <p14:tracePt t="46603" x="2771775" y="4970463"/>
          <p14:tracePt t="46611" x="3063875" y="4906963"/>
          <p14:tracePt t="46619" x="3346450" y="4870450"/>
          <p14:tracePt t="46627" x="3629025" y="4814888"/>
          <p14:tracePt t="46635" x="3938588" y="4714875"/>
          <p14:tracePt t="46643" x="4194175" y="4660900"/>
          <p14:tracePt t="46651" x="4448175" y="4587875"/>
          <p14:tracePt t="46660" x="4640263" y="4514850"/>
          <p14:tracePt t="46667" x="4905375" y="4441825"/>
          <p14:tracePt t="46675" x="5168900" y="4368800"/>
          <p14:tracePt t="46683" x="5351463" y="4322763"/>
          <p14:tracePt t="46691" x="5588000" y="4268788"/>
          <p14:tracePt t="46699" x="5834063" y="4240213"/>
          <p14:tracePt t="46707" x="6043613" y="4203700"/>
          <p14:tracePt t="46715" x="6291263" y="4167188"/>
          <p14:tracePt t="46724" x="6537325" y="4130675"/>
          <p14:tracePt t="46731" x="6783388" y="4103688"/>
          <p14:tracePt t="46740" x="7019925" y="4067175"/>
          <p14:tracePt t="46747" x="7339013" y="4021138"/>
          <p14:tracePt t="46757" x="7658100" y="3984625"/>
          <p14:tracePt t="46763" x="7940675" y="3930650"/>
          <p14:tracePt t="46771" x="8259763" y="3884613"/>
          <p14:tracePt t="46779" x="8542338" y="3848100"/>
          <p14:tracePt t="46787" x="8824913" y="3811588"/>
          <p14:tracePt t="49996" x="8878888" y="4067175"/>
          <p14:tracePt t="50005" x="8642350" y="4140200"/>
          <p14:tracePt t="50011" x="8451850" y="4203700"/>
          <p14:tracePt t="50019" x="8240713" y="4232275"/>
          <p14:tracePt t="50027" x="8004175" y="4322763"/>
          <p14:tracePt t="50035" x="7794625" y="4359275"/>
          <p14:tracePt t="50043" x="7612063" y="4386263"/>
          <p14:tracePt t="50051" x="7439025" y="4432300"/>
          <p14:tracePt t="50061" x="7256463" y="4449763"/>
          <p14:tracePt t="50069" x="7092950" y="4468813"/>
          <p14:tracePt t="50077" x="6929438" y="4514850"/>
          <p14:tracePt t="50085" x="6783388" y="4522788"/>
          <p14:tracePt t="50097" x="6618288" y="4541838"/>
          <p14:tracePt t="50099" x="6472238" y="4551363"/>
          <p14:tracePt t="50109" x="6308725" y="4587875"/>
          <p14:tracePt t="50115" x="6153150" y="4595813"/>
          <p14:tracePt t="50123" x="6062663" y="4614863"/>
          <p14:tracePt t="50131" x="5935663" y="4660900"/>
          <p14:tracePt t="50140" x="5834063" y="4687888"/>
          <p14:tracePt t="50147" x="5724525" y="4714875"/>
          <p14:tracePt t="50156" x="5643563" y="4741863"/>
          <p14:tracePt t="50163" x="5534025" y="4768850"/>
          <p14:tracePt t="50173" x="5451475" y="4797425"/>
          <p14:tracePt t="50179" x="5334000" y="4824413"/>
          <p14:tracePt t="50188" x="5260975" y="4833938"/>
          <p14:tracePt t="50215" x="5014913" y="4887913"/>
          <p14:tracePt t="50221" x="4932363" y="4897438"/>
          <p14:tracePt t="50230" x="4913313" y="4897438"/>
          <p14:tracePt t="50236" x="4859338" y="4924425"/>
          <p14:tracePt t="50244" x="4822825" y="4924425"/>
          <p14:tracePt t="50252" x="4749800" y="4933950"/>
          <p14:tracePt t="50263" x="4676775" y="4933950"/>
          <p14:tracePt t="50268" x="4586288" y="4933950"/>
          <p14:tracePt t="50277" x="4503738" y="4933950"/>
          <p14:tracePt t="50284" x="4394200" y="4933950"/>
          <p14:tracePt t="50294" x="4321175" y="4933950"/>
          <p14:tracePt t="50301" x="4230688" y="4933950"/>
          <p14:tracePt t="50311" x="4157663" y="4951413"/>
          <p14:tracePt t="50317" x="4057650" y="4960938"/>
          <p14:tracePt t="50325" x="4002088" y="4960938"/>
          <p14:tracePt t="50333" x="3929063" y="4987925"/>
          <p14:tracePt t="50342" x="3846513" y="4997450"/>
          <p14:tracePt t="50348" x="3792538" y="4997450"/>
          <p14:tracePt t="50361" x="3738563" y="5016500"/>
          <p14:tracePt t="50364" x="3656013" y="5053013"/>
          <p14:tracePt t="50374" x="3609975" y="5060950"/>
          <p14:tracePt t="50380" x="3556000" y="5080000"/>
          <p14:tracePt t="50388" x="3490913" y="5089525"/>
          <p14:tracePt t="50396" x="3427413" y="5116513"/>
          <p14:tracePt t="50404" x="3373438" y="5126038"/>
          <p14:tracePt t="50412" x="3273425" y="5133975"/>
          <p14:tracePt t="50420" x="3208338" y="5180013"/>
          <p14:tracePt t="50428" x="3136900" y="5180013"/>
          <p14:tracePt t="50435" x="3081338" y="5189538"/>
          <p14:tracePt t="50443" x="3035300" y="5189538"/>
          <p14:tracePt t="50453" x="2981325" y="5197475"/>
          <p14:tracePt t="50459" x="2954338" y="5197475"/>
          <p14:tracePt t="50467" x="2925763" y="5207000"/>
          <p14:tracePt t="50475" x="2908300" y="5207000"/>
          <p14:tracePt t="50483" x="2871788" y="5216525"/>
          <p14:tracePt t="50494" x="2871788" y="5226050"/>
          <p14:tracePt t="50503" x="2862263" y="5226050"/>
          <p14:tracePt t="50510" x="2844800" y="5226050"/>
          <p14:tracePt t="50525" x="2835275" y="5233988"/>
          <p14:tracePt t="50533" x="2825750" y="5233988"/>
          <p14:tracePt t="50540" x="2817813" y="5233988"/>
          <p14:tracePt t="50547" x="2798763" y="5233988"/>
          <p14:tracePt t="50563" x="2781300" y="5233988"/>
          <p14:tracePt t="50573" x="2762250" y="5243513"/>
          <p14:tracePt t="50579" x="2744788" y="5243513"/>
          <p14:tracePt t="50587" x="2716213" y="5253038"/>
          <p14:tracePt t="50595" x="2689225" y="5262563"/>
          <p14:tracePt t="50603" x="2662238" y="5280025"/>
          <p14:tracePt t="50611" x="2635250" y="5280025"/>
          <p14:tracePt t="50619" x="2589213" y="5289550"/>
          <p14:tracePt t="50629" x="2533650" y="5307013"/>
          <p14:tracePt t="50637" x="2470150" y="5343525"/>
          <p14:tracePt t="50646" x="2389188" y="5353050"/>
          <p14:tracePt t="50653" x="2360613" y="5353050"/>
          <p14:tracePt t="50663" x="2306638" y="5372100"/>
          <p14:tracePt t="50669" x="2287588" y="5389563"/>
          <p14:tracePt t="50676" x="2243138" y="5399088"/>
          <p14:tracePt t="50683" x="2214563" y="5399088"/>
          <p14:tracePt t="50694" x="2206625" y="5408613"/>
          <p14:tracePt t="50700" x="2187575" y="5408613"/>
          <p14:tracePt t="50710" x="2170113" y="5416550"/>
          <p14:tracePt t="50726" x="2151063" y="5416550"/>
          <p14:tracePt t="50732" x="2133600" y="5435600"/>
          <p14:tracePt t="50743" x="2114550" y="5435600"/>
          <p14:tracePt t="50749" x="2078038" y="5445125"/>
          <p14:tracePt t="50759" x="2051050" y="5453063"/>
          <p14:tracePt t="50764" x="2033588" y="5453063"/>
          <p14:tracePt t="50775" x="2014538" y="5462588"/>
          <p14:tracePt t="50780" x="1987550" y="5462588"/>
          <p14:tracePt t="50788" x="1960563" y="5462588"/>
          <p14:tracePt t="50795" x="1924050" y="5481638"/>
          <p14:tracePt t="50803" x="1887538" y="5499100"/>
          <p14:tracePt t="50811" x="1868488" y="5508625"/>
          <p14:tracePt t="50819" x="1831975" y="5508625"/>
          <p14:tracePt t="50827" x="1814513" y="5518150"/>
          <p14:tracePt t="50851" x="1804988" y="5518150"/>
          <p14:tracePt t="50860" x="1795463" y="5526088"/>
          <p14:tracePt t="50868" x="1787525" y="5526088"/>
          <p14:tracePt t="50893" x="1768475" y="5526088"/>
          <p14:tracePt t="50899" x="1751013" y="5535613"/>
          <p14:tracePt t="50915" x="1731963" y="5535613"/>
          <p14:tracePt t="50932" x="1714500" y="5535613"/>
          <p14:tracePt t="50940" x="1704975" y="5535613"/>
          <p14:tracePt t="50947" x="1695450" y="5535613"/>
          <p14:tracePt t="50957" x="1685925" y="5535613"/>
          <p14:tracePt t="50973" x="1668463" y="5535613"/>
          <p14:tracePt t="50988" x="1658938" y="5535613"/>
          <p14:tracePt t="50996" x="1649413" y="5535613"/>
          <p14:tracePt t="51083" x="1631950" y="5535613"/>
          <p14:tracePt t="51091" x="1622425" y="5535613"/>
          <p14:tracePt t="51099" x="1612900" y="5535613"/>
          <p14:tracePt t="51125" x="1604963" y="5526088"/>
          <p14:tracePt t="51139" x="1604963" y="5499100"/>
          <p14:tracePt t="51147" x="1604963" y="5481638"/>
          <p14:tracePt t="51155" x="1604963" y="5453063"/>
          <p14:tracePt t="51163" x="1604963" y="5435600"/>
          <p14:tracePt t="51173" x="1604963" y="5389563"/>
          <p14:tracePt t="51179" x="1604963" y="5372100"/>
          <p14:tracePt t="51188" x="1604963" y="5353050"/>
          <p14:tracePt t="51204" x="1604963" y="5343525"/>
          <p14:tracePt t="51211" x="1604963" y="5326063"/>
          <p14:tracePt t="51476" x="1585913" y="5326063"/>
          <p14:tracePt t="51486" x="1576388" y="5326063"/>
          <p14:tracePt t="51693" x="1568450" y="5335588"/>
          <p14:tracePt t="51703" x="1558925" y="5335588"/>
          <p14:tracePt t="51708" x="1531938" y="5353050"/>
          <p14:tracePt t="51724" x="1522413" y="5362575"/>
          <p14:tracePt t="51732" x="1522413" y="5372100"/>
          <p14:tracePt t="52021" x="1531938" y="5372100"/>
          <p14:tracePt t="52029" x="1541463" y="5372100"/>
          <p14:tracePt t="52037" x="1549400" y="5372100"/>
          <p14:tracePt t="52061" x="1568450" y="5372100"/>
          <p14:tracePt t="52237" x="1576388" y="5380038"/>
          <p14:tracePt t="52275" x="1576388" y="5389563"/>
          <p14:tracePt t="52292" x="1576388" y="5399088"/>
          <p14:tracePt t="52300" x="1585913" y="5416550"/>
          <p14:tracePt t="52323" x="1585913" y="5426075"/>
          <p14:tracePt t="52331" x="1585913" y="5435600"/>
          <p14:tracePt t="53303" x="1585913" y="5426075"/>
          <p14:tracePt t="53317" x="1595438" y="5426075"/>
          <p14:tracePt t="53621" x="1595438" y="5435600"/>
          <p14:tracePt t="53629" x="1595438" y="5462588"/>
          <p14:tracePt t="53637" x="1595438" y="5472113"/>
          <p14:tracePt t="53644" x="1595438" y="5489575"/>
          <p14:tracePt t="53652" x="1595438" y="5508625"/>
          <p14:tracePt t="53660" x="1595438" y="5526088"/>
          <p14:tracePt t="53669" x="1612900" y="5554663"/>
          <p14:tracePt t="53675" x="1612900" y="5572125"/>
          <p14:tracePt t="53684" x="1631950" y="5599113"/>
          <p14:tracePt t="53691" x="1631950" y="5618163"/>
          <p14:tracePt t="53702" x="1641475" y="5645150"/>
          <p14:tracePt t="53707" x="1649413" y="5662613"/>
          <p14:tracePt t="53715" x="1649413" y="5681663"/>
          <p14:tracePt t="53723" x="1649413" y="5699125"/>
          <p14:tracePt t="53732" x="1649413" y="5708650"/>
          <p14:tracePt t="53739" x="1649413" y="5735638"/>
          <p14:tracePt t="53747" x="1649413" y="5745163"/>
          <p14:tracePt t="53756" x="1649413" y="5754688"/>
          <p14:tracePt t="53774" x="1649413" y="5764213"/>
          <p14:tracePt t="53780" x="1649413" y="5772150"/>
          <p14:tracePt t="53787" x="1658938" y="5781675"/>
          <p14:tracePt t="53803" x="1658938" y="5791200"/>
          <p14:tracePt t="53827" x="1658938" y="5800725"/>
          <p14:tracePt t="53835" x="1668463" y="5827713"/>
          <p14:tracePt t="53843" x="1668463" y="5837238"/>
          <p14:tracePt t="53851" x="1668463" y="5864225"/>
          <p14:tracePt t="53859" x="1668463" y="5873750"/>
          <p14:tracePt t="53869" x="1668463" y="5910263"/>
          <p14:tracePt t="53875" x="1668463" y="5927725"/>
          <p14:tracePt t="53891" x="1668463" y="5954713"/>
          <p14:tracePt t="53900" x="1668463" y="5964238"/>
          <p14:tracePt t="53907" x="1668463" y="5973763"/>
          <p14:tracePt t="53915" x="1668463" y="5991225"/>
          <p14:tracePt t="53939" x="1668463" y="6000750"/>
          <p14:tracePt t="54093" x="1668463" y="6010275"/>
          <p14:tracePt t="54110" x="1668463" y="6018213"/>
          <p14:tracePt t="54115" x="1668463" y="6027738"/>
          <p14:tracePt t="54123" x="1668463" y="6037263"/>
          <p14:tracePt t="54131" x="1668463" y="6046788"/>
          <p14:tracePt t="54147" x="1668463" y="6054725"/>
          <p14:tracePt t="54213" x="1668463" y="6064250"/>
          <p14:tracePt t="54348" x="1668463" y="6073775"/>
          <p14:tracePt t="54371" x="1668463" y="6083300"/>
          <p14:tracePt t="54388" x="1668463" y="6091238"/>
          <p14:tracePt t="54404" x="1668463" y="6110288"/>
          <p14:tracePt t="54461" x="1668463" y="6119813"/>
          <p14:tracePt t="54477" x="1668463" y="6127750"/>
          <p14:tracePt t="54629" x="1668463" y="6146800"/>
          <p14:tracePt t="55091" x="1677988" y="6156325"/>
          <p14:tracePt t="55107" x="1704975" y="6156325"/>
          <p14:tracePt t="55131" x="1714500" y="6156325"/>
          <p14:tracePt t="55156" x="1722438" y="6156325"/>
          <p14:tracePt t="55172" x="1741488" y="6156325"/>
          <p14:tracePt t="55179" x="1751013" y="6156325"/>
          <p14:tracePt t="55195" x="1751013" y="6146800"/>
          <p14:tracePt t="55212" x="1758950" y="6146800"/>
          <p14:tracePt t="55221" x="1768475" y="6146800"/>
          <p14:tracePt t="55227" x="1787525" y="6137275"/>
          <p14:tracePt t="55235" x="1795463" y="6137275"/>
          <p14:tracePt t="55243" x="1824038" y="6137275"/>
          <p14:tracePt t="55251" x="1841500" y="6119813"/>
          <p14:tracePt t="55259" x="1868488" y="6119813"/>
          <p14:tracePt t="55267" x="1887538" y="6119813"/>
          <p14:tracePt t="55275" x="1914525" y="6119813"/>
          <p14:tracePt t="55283" x="1941513" y="6110288"/>
          <p14:tracePt t="55292" x="1960563" y="6110288"/>
          <p14:tracePt t="55299" x="1978025" y="6110288"/>
          <p14:tracePt t="55307" x="2024063" y="6100763"/>
          <p14:tracePt t="55315" x="2041525" y="6100763"/>
          <p14:tracePt t="55323" x="2078038" y="6100763"/>
          <p14:tracePt t="55331" x="2124075" y="6100763"/>
          <p14:tracePt t="55339" x="2160588" y="6100763"/>
          <p14:tracePt t="55347" x="2187575" y="6100763"/>
          <p14:tracePt t="55356" x="2224088" y="6100763"/>
          <p14:tracePt t="55363" x="2260600" y="6100763"/>
          <p14:tracePt t="55373" x="2270125" y="6100763"/>
          <p14:tracePt t="55380" x="2287588" y="6091238"/>
          <p14:tracePt t="55390" x="2306638" y="6091238"/>
          <p14:tracePt t="55396" x="2324100" y="6091238"/>
          <p14:tracePt t="55404" x="2333625" y="6091238"/>
          <p14:tracePt t="55412" x="2333625" y="6083300"/>
          <p14:tracePt t="55420" x="2343150" y="6073775"/>
          <p14:tracePt t="55436" x="2352675" y="6073775"/>
          <p14:tracePt t="55444" x="2360613" y="6064250"/>
          <p14:tracePt t="55468" x="2389188" y="6064250"/>
          <p14:tracePt t="55476" x="2397125" y="6064250"/>
          <p14:tracePt t="55484" x="2406650" y="6064250"/>
          <p14:tracePt t="55500" x="2425700" y="6064250"/>
          <p14:tracePt t="55508" x="2443163" y="6064250"/>
          <p14:tracePt t="55516" x="2470150" y="6064250"/>
          <p14:tracePt t="55523" x="2489200" y="6064250"/>
          <p14:tracePt t="55532" x="2498725" y="6064250"/>
          <p14:tracePt t="55541" x="2533650" y="6054725"/>
          <p14:tracePt t="55548" x="2562225" y="6054725"/>
          <p14:tracePt t="55558" x="2598738" y="6054725"/>
          <p14:tracePt t="55564" x="2635250" y="6027738"/>
          <p14:tracePt t="55575" x="2671763" y="6027738"/>
          <p14:tracePt t="55580" x="2698750" y="6027738"/>
          <p14:tracePt t="55591" x="2716213" y="6018213"/>
          <p14:tracePt t="55596" x="2735263" y="6018213"/>
          <p14:tracePt t="55605" x="2744788" y="6018213"/>
          <p14:tracePt t="55612" x="2752725" y="6010275"/>
          <p14:tracePt t="55620" x="2762250" y="6010275"/>
          <p14:tracePt t="55628" x="2771775" y="6010275"/>
          <p14:tracePt t="55636" x="2781300" y="6010275"/>
          <p14:tracePt t="55644" x="2798763" y="6010275"/>
          <p14:tracePt t="55651" x="2817813" y="6010275"/>
          <p14:tracePt t="55659" x="2825750" y="6010275"/>
          <p14:tracePt t="55667" x="2844800" y="6010275"/>
          <p14:tracePt t="55675" x="2862263" y="6010275"/>
          <p14:tracePt t="55683" x="2898775" y="6000750"/>
          <p14:tracePt t="55691" x="2925763" y="5983288"/>
          <p14:tracePt t="55699" x="2954338" y="5983288"/>
          <p14:tracePt t="55707" x="2998788" y="5983288"/>
          <p14:tracePt t="55715" x="3035300" y="5973763"/>
          <p14:tracePt t="55723" x="3071813" y="5973763"/>
          <p14:tracePt t="55731" x="3127375" y="5954713"/>
          <p14:tracePt t="55739" x="3163888" y="5954713"/>
          <p14:tracePt t="55747" x="3208338" y="5954713"/>
          <p14:tracePt t="55756" x="3244850" y="5954713"/>
          <p14:tracePt t="55763" x="3273425" y="5954713"/>
          <p14:tracePt t="55774" x="3317875" y="5954713"/>
          <p14:tracePt t="55780" x="3346450" y="5954713"/>
          <p14:tracePt t="55789" x="3373438" y="5946775"/>
          <p14:tracePt t="55796" x="3409950" y="5946775"/>
          <p14:tracePt t="55806" x="3446463" y="5927725"/>
          <p14:tracePt t="55811" x="3455988" y="5927725"/>
          <p14:tracePt t="55819" x="3473450" y="5927725"/>
          <p14:tracePt t="55827" x="3500438" y="5918200"/>
          <p14:tracePt t="55835" x="3509963" y="5918200"/>
          <p14:tracePt t="55851" x="3527425" y="5918200"/>
          <p14:tracePt t="55859" x="3556000" y="5918200"/>
          <p14:tracePt t="55867" x="3563938" y="5918200"/>
          <p14:tracePt t="55875" x="3592513" y="5910263"/>
          <p14:tracePt t="55883" x="3619500" y="5900738"/>
          <p14:tracePt t="55891" x="3629025" y="5900738"/>
          <p14:tracePt t="55899" x="3665538" y="5881688"/>
          <p14:tracePt t="55910" x="3683000" y="5881688"/>
          <p14:tracePt t="55917" x="3702050" y="5873750"/>
          <p14:tracePt t="55926" x="3746500" y="5864225"/>
          <p14:tracePt t="55933" x="3792538" y="5845175"/>
          <p14:tracePt t="55941" x="3846513" y="5827713"/>
          <p14:tracePt t="55948" x="3892550" y="5818188"/>
          <p14:tracePt t="55957" x="3948113" y="5800725"/>
          <p14:tracePt t="55964" x="4011613" y="5791200"/>
          <p14:tracePt t="55974" x="4075113" y="5764213"/>
          <p14:tracePt t="55980" x="4129088" y="5754688"/>
          <p14:tracePt t="55989" x="4211638" y="5727700"/>
          <p14:tracePt t="55995" x="4248150" y="5727700"/>
          <p14:tracePt t="56005" x="4321175" y="5699125"/>
          <p14:tracePt t="56011" x="4384675" y="5691188"/>
          <p14:tracePt t="56019" x="4440238" y="5691188"/>
          <p14:tracePt t="56027" x="4494213" y="5681663"/>
          <p14:tracePt t="56035" x="4576763" y="5662613"/>
          <p14:tracePt t="56043" x="4613275" y="5662613"/>
          <p14:tracePt t="56051" x="4703763" y="5645150"/>
          <p14:tracePt t="56059" x="4759325" y="5645150"/>
          <p14:tracePt t="56067" x="4868863" y="5626100"/>
          <p14:tracePt t="56076" x="4932363" y="5618163"/>
          <p14:tracePt t="56084" x="5022850" y="5599113"/>
          <p14:tracePt t="56092" x="5122863" y="5572125"/>
          <p14:tracePt t="56100" x="5195888" y="5562600"/>
          <p14:tracePt t="56107" x="5260975" y="5554663"/>
          <p14:tracePt t="56115" x="5334000" y="5535613"/>
          <p14:tracePt t="56124" x="5368925" y="5535613"/>
          <p14:tracePt t="56131" x="5434013" y="5518150"/>
          <p14:tracePt t="56141" x="5451475" y="5508625"/>
          <p14:tracePt t="56149" x="5470525" y="5508625"/>
          <p14:tracePt t="56160" x="5478463" y="5499100"/>
          <p14:tracePt t="56379" x="5441950" y="5499100"/>
          <p14:tracePt t="56389" x="5397500" y="5508625"/>
          <p14:tracePt t="56395" x="5368925" y="5508625"/>
          <p14:tracePt t="56406" x="5341938" y="5518150"/>
          <p14:tracePt t="56411" x="5334000" y="5518150"/>
          <p14:tracePt t="56421" x="5324475" y="5518150"/>
          <p14:tracePt t="56795" x="5305425" y="5518150"/>
          <p14:tracePt t="56820" x="5297488" y="5518150"/>
          <p14:tracePt t="56827" x="5268913" y="5526088"/>
          <p14:tracePt t="56836" x="5241925" y="5526088"/>
          <p14:tracePt t="56843" x="5195888" y="5535613"/>
          <p14:tracePt t="56851" x="5168900" y="5535613"/>
          <p14:tracePt t="56860" x="5132388" y="5535613"/>
          <p14:tracePt t="56867" x="5068888" y="5562600"/>
          <p14:tracePt t="56875" x="5059363" y="5562600"/>
          <p14:tracePt t="56883" x="5041900" y="5562600"/>
          <p14:tracePt t="56907" x="5005388" y="5572125"/>
          <p14:tracePt t="56923" x="4995863" y="5572125"/>
          <p14:tracePt t="56971" x="5078413" y="5562600"/>
          <p14:tracePt t="56979" x="5187950" y="5518150"/>
          <p14:tracePt t="56988" x="5324475" y="5462588"/>
          <p14:tracePt t="56995" x="5451475" y="5399088"/>
          <p14:tracePt t="57003" x="5607050" y="5335588"/>
          <p14:tracePt t="57011" x="5780088" y="5262563"/>
          <p14:tracePt t="57020" x="5943600" y="5189538"/>
          <p14:tracePt t="57028" x="6135688" y="5106988"/>
          <p14:tracePt t="57036" x="6345238" y="5070475"/>
          <p14:tracePt t="57044" x="6581775" y="4979988"/>
          <p14:tracePt t="57053" x="6764338" y="4933950"/>
          <p14:tracePt t="57059" x="6983413" y="4870450"/>
          <p14:tracePt t="57067" x="7146925" y="4841875"/>
          <p14:tracePt t="57075" x="7329488" y="4797425"/>
          <p14:tracePt t="57083" x="7521575" y="4741863"/>
          <p14:tracePt t="57091" x="7667625" y="4705350"/>
          <p14:tracePt t="57099" x="7831138" y="4668838"/>
          <p14:tracePt t="57107" x="8004175" y="4614863"/>
          <p14:tracePt t="57115" x="8169275" y="4595813"/>
          <p14:tracePt t="57124" x="8350250" y="4568825"/>
          <p14:tracePt t="57131" x="8532813" y="4532313"/>
          <p14:tracePt t="57140" x="8761413" y="4514850"/>
          <p14:tracePt t="57147" x="8943975" y="4468813"/>
          <p14:tracePt t="59959" x="8286750" y="4140200"/>
          <p14:tracePt t="59965" x="7748588" y="4240213"/>
          <p14:tracePt t="59975" x="7212013" y="4295775"/>
          <p14:tracePt t="59980" x="6564313" y="4368800"/>
          <p14:tracePt t="59989" x="5780088" y="4422775"/>
          <p14:tracePt t="59996" x="4949825" y="4505325"/>
          <p14:tracePt t="60004" x="4175125" y="4532313"/>
          <p14:tracePt t="60012" x="3473450" y="4532313"/>
          <p14:tracePt t="60025" x="2798763" y="4559300"/>
          <p14:tracePt t="60032" x="2170113" y="4559300"/>
          <p14:tracePt t="60036" x="1722438" y="4559300"/>
          <p14:tracePt t="60045" x="1312863" y="4559300"/>
          <p14:tracePt t="60053" x="930275" y="4551363"/>
          <p14:tracePt t="60061" x="765175" y="4551363"/>
          <p14:tracePt t="60068" x="601663" y="4551363"/>
          <p14:tracePt t="60076" x="511175" y="4551363"/>
          <p14:tracePt t="60084" x="455613" y="4551363"/>
          <p14:tracePt t="60092" x="438150" y="4551363"/>
          <p14:tracePt t="60116" x="428625" y="4551363"/>
          <p14:tracePt t="60180" x="438150" y="4551363"/>
          <p14:tracePt t="60189" x="455613" y="4551363"/>
          <p14:tracePt t="60196" x="465138" y="4551363"/>
          <p14:tracePt t="60301" x="474663" y="4551363"/>
          <p14:tracePt t="60317" x="482600" y="4551363"/>
          <p14:tracePt t="60325" x="519113" y="4551363"/>
          <p14:tracePt t="60333" x="574675" y="4551363"/>
          <p14:tracePt t="60341" x="647700" y="4551363"/>
          <p14:tracePt t="60348" x="774700" y="4551363"/>
          <p14:tracePt t="60357" x="903288" y="4551363"/>
          <p14:tracePt t="60364" x="1057275" y="4595813"/>
          <p14:tracePt t="60374" x="1166813" y="4595813"/>
          <p14:tracePt t="60380" x="1276350" y="4605338"/>
          <p14:tracePt t="60390" x="1366838" y="4624388"/>
          <p14:tracePt t="60396" x="1412875" y="4624388"/>
          <p14:tracePt t="60409" x="1431925" y="4632325"/>
          <p14:tracePt t="60691" x="1449388" y="4660900"/>
          <p14:tracePt t="60700" x="1458913" y="4697413"/>
          <p14:tracePt t="60708" x="1458913" y="4732338"/>
          <p14:tracePt t="60715" x="1468438" y="4751388"/>
          <p14:tracePt t="60724" x="1468438" y="4797425"/>
          <p14:tracePt t="60731" x="1504950" y="4841875"/>
          <p14:tracePt t="60741" x="1504950" y="4851400"/>
          <p14:tracePt t="60747" x="1512888" y="4887913"/>
          <p14:tracePt t="60756" x="1522413" y="4897438"/>
          <p14:tracePt t="60763" x="1531938" y="4906963"/>
          <p14:tracePt t="60780" x="1541463" y="4914900"/>
          <p14:tracePt t="60795" x="1541463" y="4924425"/>
          <p14:tracePt t="60916" x="1549400" y="4933950"/>
          <p14:tracePt t="60932" x="1558925" y="4933950"/>
          <p14:tracePt t="60940" x="1576388" y="4933950"/>
          <p14:tracePt t="60948" x="1585913" y="4933950"/>
          <p14:tracePt t="60955" x="1595438" y="4933950"/>
          <p14:tracePt t="60972" x="1604963" y="4933950"/>
          <p14:tracePt t="60980" x="1604963" y="4943475"/>
          <p14:tracePt t="61028" x="1612900" y="4943475"/>
          <p14:tracePt t="61125" x="1622425" y="4943475"/>
          <p14:tracePt t="61134" x="1641475" y="4933950"/>
          <p14:tracePt t="61140" x="1668463" y="4924425"/>
          <p14:tracePt t="61148" x="1722438" y="4914900"/>
          <p14:tracePt t="61156" x="1787525" y="4870450"/>
          <p14:tracePt t="61163" x="1868488" y="4833938"/>
          <p14:tracePt t="61173" x="1951038" y="4778375"/>
          <p14:tracePt t="61179" x="2014538" y="4741863"/>
          <p14:tracePt t="61189" x="2133600" y="4668838"/>
          <p14:tracePt t="61196" x="2251075" y="4605338"/>
          <p14:tracePt t="61204" x="2316163" y="4568825"/>
          <p14:tracePt t="61212" x="2379663" y="4532313"/>
          <p14:tracePt t="61220" x="2425700" y="4505325"/>
          <p14:tracePt t="61228" x="2489200" y="4459288"/>
          <p14:tracePt t="61235" x="2506663" y="4449763"/>
          <p14:tracePt t="61243" x="2525713" y="4432300"/>
          <p14:tracePt t="61355" x="2533650" y="4422775"/>
          <p14:tracePt t="61363" x="2543175" y="4413250"/>
          <p14:tracePt t="61380" x="2570163" y="4395788"/>
          <p14:tracePt t="61388" x="2579688" y="4386263"/>
          <p14:tracePt t="61396" x="2589213" y="4376738"/>
          <p14:tracePt t="61406" x="2606675" y="4359275"/>
          <p14:tracePt t="61412" x="2625725" y="4340225"/>
          <p14:tracePt t="61420" x="2652713" y="4332288"/>
          <p14:tracePt t="61428" x="2662238" y="4322763"/>
          <p14:tracePt t="61435" x="2698750" y="4303713"/>
          <p14:tracePt t="61443" x="2716213" y="4286250"/>
          <p14:tracePt t="61452" x="2752725" y="4268788"/>
          <p14:tracePt t="61459" x="2781300" y="4232275"/>
          <p14:tracePt t="61467" x="2825750" y="4213225"/>
          <p14:tracePt t="61476" x="2852738" y="4176713"/>
          <p14:tracePt t="61484" x="2944813" y="4122738"/>
          <p14:tracePt t="61492" x="2971800" y="4103688"/>
          <p14:tracePt t="61499" x="3044825" y="4057650"/>
          <p14:tracePt t="61508" x="3090863" y="4003675"/>
          <p14:tracePt t="61515" x="3144838" y="3967163"/>
          <p14:tracePt t="61525" x="3190875" y="3930650"/>
          <p14:tracePt t="61531" x="3236913" y="3894138"/>
          <p14:tracePt t="61540" x="3281363" y="3848100"/>
          <p14:tracePt t="61548" x="3309938" y="3830638"/>
          <p14:tracePt t="61556" x="3327400" y="3811588"/>
          <p14:tracePt t="61563" x="3336925" y="3803650"/>
          <p14:tracePt t="61573" x="3354388" y="3784600"/>
          <p14:tracePt t="61595" x="3354388" y="3775075"/>
          <p14:tracePt t="61731" x="3354388" y="3767138"/>
          <p14:tracePt t="61740" x="3373438" y="3748088"/>
          <p14:tracePt t="61756" x="3382963" y="3738563"/>
          <p14:tracePt t="61861" x="3382963" y="3730625"/>
          <p14:tracePt t="61869" x="3382963" y="3711575"/>
          <p14:tracePt t="61877" x="3400425" y="3694113"/>
          <p14:tracePt t="61885" x="3436938" y="3665538"/>
          <p14:tracePt t="61895" x="3482975" y="3638550"/>
          <p14:tracePt t="61901" x="3527425" y="3584575"/>
          <p14:tracePt t="61908" x="3556000" y="3565525"/>
          <p14:tracePt t="61916" x="3600450" y="3548063"/>
          <p14:tracePt t="61924" x="3636963" y="3519488"/>
          <p14:tracePt t="61932" x="3665538" y="3511550"/>
          <p14:tracePt t="61940" x="3683000" y="3502025"/>
          <p14:tracePt t="61949" x="3702050" y="3492500"/>
          <p14:tracePt t="62174" x="3709988" y="3482975"/>
          <p14:tracePt t="62373" x="3729038" y="3482975"/>
          <p14:tracePt t="62381" x="3746500" y="3482975"/>
          <p14:tracePt t="62390" x="3783013" y="3465513"/>
          <p14:tracePt t="62407" x="3792538" y="3455988"/>
          <p14:tracePt t="62413" x="3819525" y="3438525"/>
          <p14:tracePt t="62425" x="3838575" y="3429000"/>
          <p14:tracePt t="62428" x="3846513" y="3419475"/>
          <p14:tracePt t="62444" x="3875088" y="3411538"/>
          <p14:tracePt t="62627" x="3883025" y="3411538"/>
          <p14:tracePt t="62635" x="3911600" y="3411538"/>
          <p14:tracePt t="62643" x="3929063" y="3411538"/>
          <p14:tracePt t="62651" x="3956050" y="3411538"/>
          <p14:tracePt t="62659" x="3984625" y="3438525"/>
          <p14:tracePt t="62668" x="4021138" y="3502025"/>
          <p14:tracePt t="62676" x="4065588" y="3565525"/>
          <p14:tracePt t="62684" x="4129088" y="3648075"/>
          <p14:tracePt t="62692" x="4184650" y="3694113"/>
          <p14:tracePt t="62700" x="4230688" y="3721100"/>
          <p14:tracePt t="62708" x="4248150" y="3748088"/>
          <p14:tracePt t="62716" x="4275138" y="3784600"/>
          <p14:tracePt t="62725" x="4284663" y="3803650"/>
          <p14:tracePt t="62732" x="4294188" y="3811588"/>
          <p14:tracePt t="62885" x="4303713" y="3811588"/>
          <p14:tracePt t="62894" x="4311650" y="3821113"/>
          <p14:tracePt t="62915" x="4321175" y="3830638"/>
          <p14:tracePt t="62940" x="4321175" y="3840163"/>
          <p14:tracePt t="62955" x="4330700" y="3848100"/>
          <p14:tracePt t="62972" x="4330700" y="3875088"/>
          <p14:tracePt t="62979" x="4330700" y="3894138"/>
          <p14:tracePt t="62988" x="4330700" y="3921125"/>
          <p14:tracePt t="62995" x="4330700" y="3976688"/>
          <p14:tracePt t="63006" x="4330700" y="4003675"/>
          <p14:tracePt t="63011" x="4340225" y="4057650"/>
          <p14:tracePt t="63021" x="4367213" y="4122738"/>
          <p14:tracePt t="63027" x="4394200" y="4232275"/>
          <p14:tracePt t="63035" x="4448175" y="4313238"/>
          <p14:tracePt t="63043" x="4484688" y="4413250"/>
          <p14:tracePt t="63052" x="4530725" y="4514850"/>
          <p14:tracePt t="63059" x="4586288" y="4614863"/>
          <p14:tracePt t="63067" x="4649788" y="4724400"/>
          <p14:tracePt t="63075" x="4686300" y="4805363"/>
          <p14:tracePt t="63083" x="4740275" y="4906963"/>
          <p14:tracePt t="63091" x="4795838" y="5006975"/>
          <p14:tracePt t="63099" x="4822825" y="5070475"/>
          <p14:tracePt t="63108" x="4849813" y="5133975"/>
          <p14:tracePt t="63115" x="4849813" y="5189538"/>
          <p14:tracePt t="63124" x="4849813" y="5207000"/>
          <p14:tracePt t="63131" x="4849813" y="5243513"/>
          <p14:tracePt t="63140" x="4849813" y="5270500"/>
          <p14:tracePt t="63147" x="4832350" y="5316538"/>
          <p14:tracePt t="63158" x="4803775" y="5362575"/>
          <p14:tracePt t="63163" x="4767263" y="5389563"/>
          <p14:tracePt t="63174" x="4722813" y="5416550"/>
          <p14:tracePt t="63179" x="4695825" y="5426075"/>
          <p14:tracePt t="63189" x="4630738" y="5462588"/>
          <p14:tracePt t="63195" x="4594225" y="5481638"/>
          <p14:tracePt t="63205" x="4513263" y="5518150"/>
          <p14:tracePt t="63211" x="4457700" y="5518150"/>
          <p14:tracePt t="63222" x="4376738" y="5526088"/>
          <p14:tracePt t="63229" x="4267200" y="5545138"/>
          <p14:tracePt t="63242" x="4157663" y="5554663"/>
          <p14:tracePt t="63245" x="4029075" y="5572125"/>
          <p14:tracePt t="63253" x="3892550" y="5599113"/>
          <p14:tracePt t="63261" x="3765550" y="5599113"/>
          <p14:tracePt t="63269" x="3656013" y="5599113"/>
          <p14:tracePt t="63278" x="3527425" y="5599113"/>
          <p14:tracePt t="63285" x="3400425" y="5599113"/>
          <p14:tracePt t="63291" x="3309938" y="5599113"/>
          <p14:tracePt t="63300" x="3200400" y="5599113"/>
          <p14:tracePt t="63308" x="3127375" y="5599113"/>
          <p14:tracePt t="63316" x="3017838" y="5599113"/>
          <p14:tracePt t="63324" x="2944813" y="5599113"/>
          <p14:tracePt t="63332" x="2835275" y="5599113"/>
          <p14:tracePt t="63339" x="2716213" y="5581650"/>
          <p14:tracePt t="63347" x="2625725" y="5572125"/>
          <p14:tracePt t="63355" x="2516188" y="5545138"/>
          <p14:tracePt t="63363" x="2452688" y="5518150"/>
          <p14:tracePt t="63372" x="2389188" y="5489575"/>
          <p14:tracePt t="63379" x="2324100" y="5435600"/>
          <p14:tracePt t="63391" x="2287588" y="5408613"/>
          <p14:tracePt t="63395" x="2270125" y="5362575"/>
          <p14:tracePt t="63405" x="2260600" y="5289550"/>
          <p14:tracePt t="63411" x="2260600" y="5189538"/>
          <p14:tracePt t="63422" x="2260600" y="5097463"/>
          <p14:tracePt t="63427" x="2260600" y="4987925"/>
          <p14:tracePt t="63435" x="2260600" y="4860925"/>
          <p14:tracePt t="63443" x="2260600" y="4732338"/>
          <p14:tracePt t="63452" x="2279650" y="4605338"/>
          <p14:tracePt t="63459" x="2287588" y="4495800"/>
          <p14:tracePt t="63467" x="2316163" y="4359275"/>
          <p14:tracePt t="63475" x="2343150" y="4286250"/>
          <p14:tracePt t="63483" x="2370138" y="4167188"/>
          <p14:tracePt t="63491" x="2416175" y="4086225"/>
          <p14:tracePt t="63499" x="2452688" y="4021138"/>
          <p14:tracePt t="63508" x="2462213" y="3967163"/>
          <p14:tracePt t="63515" x="2516188" y="3921125"/>
          <p14:tracePt t="63524" x="2562225" y="3884613"/>
          <p14:tracePt t="63531" x="2606675" y="3848100"/>
          <p14:tracePt t="63541" x="2689225" y="3803650"/>
          <p14:tracePt t="63547" x="2771775" y="3767138"/>
          <p14:tracePt t="63556" x="2881313" y="3748088"/>
          <p14:tracePt t="63563" x="3017838" y="3721100"/>
          <p14:tracePt t="63572" x="3163888" y="3711575"/>
          <p14:tracePt t="63579" x="3327400" y="3711575"/>
          <p14:tracePt t="63589" x="3482975" y="3711575"/>
          <p14:tracePt t="63596" x="3683000" y="3711575"/>
          <p14:tracePt t="63605" x="3865563" y="3711575"/>
          <p14:tracePt t="63612" x="4048125" y="3730625"/>
          <p14:tracePt t="63620" x="4194175" y="3757613"/>
          <p14:tracePt t="63627" x="4311650" y="3830638"/>
          <p14:tracePt t="63635" x="4467225" y="3894138"/>
          <p14:tracePt t="63643" x="4603750" y="3967163"/>
          <p14:tracePt t="63651" x="4676775" y="4003675"/>
          <p14:tracePt t="63659" x="4749800" y="4076700"/>
          <p14:tracePt t="63667" x="4795838" y="4113213"/>
          <p14:tracePt t="63675" x="4803775" y="4140200"/>
          <p14:tracePt t="63683" x="4813300" y="4213225"/>
          <p14:tracePt t="63692" x="4813300" y="4268788"/>
          <p14:tracePt t="63699" x="4813300" y="4322763"/>
          <p14:tracePt t="63708" x="4813300" y="4376738"/>
          <p14:tracePt t="63715" x="4813300" y="4486275"/>
          <p14:tracePt t="63724" x="4813300" y="4551363"/>
          <p14:tracePt t="63731" x="4813300" y="4641850"/>
          <p14:tracePt t="63740" x="4849813" y="4751388"/>
          <p14:tracePt t="63747" x="4859338" y="4824413"/>
          <p14:tracePt t="63755" x="4868863" y="4943475"/>
          <p14:tracePt t="63763" x="4886325" y="5033963"/>
          <p14:tracePt t="63772" x="4895850" y="5106988"/>
          <p14:tracePt t="63779" x="4913313" y="5170488"/>
          <p14:tracePt t="63789" x="4913313" y="5226050"/>
          <p14:tracePt t="63795" x="4913313" y="5280025"/>
          <p14:tracePt t="63807" x="4913313" y="5326063"/>
          <p14:tracePt t="63812" x="4895850" y="5372100"/>
          <p14:tracePt t="63821" x="4886325" y="5372100"/>
          <p14:tracePt t="63828" x="4859338" y="5426075"/>
          <p14:tracePt t="63840" x="4813300" y="5453063"/>
          <p14:tracePt t="63845" x="4730750" y="5508625"/>
          <p14:tracePt t="63854" x="4613275" y="5545138"/>
          <p14:tracePt t="63861" x="4503738" y="5572125"/>
          <p14:tracePt t="63870" x="4357688" y="5618163"/>
          <p14:tracePt t="63876" x="4221163" y="5654675"/>
          <p14:tracePt t="63884" x="4075113" y="5662613"/>
          <p14:tracePt t="63908" x="3709988" y="5708650"/>
          <p14:tracePt t="63916" x="3592513" y="5718175"/>
          <p14:tracePt t="63923" x="3500438" y="5718175"/>
          <p14:tracePt t="63931" x="3409950" y="5718175"/>
          <p14:tracePt t="63940" x="3354388" y="5718175"/>
          <p14:tracePt t="63947" x="3281363" y="5718175"/>
          <p14:tracePt t="63956" x="3208338" y="5718175"/>
          <p14:tracePt t="63963" x="3127375" y="5672138"/>
          <p14:tracePt t="63972" x="3063875" y="5635625"/>
          <p14:tracePt t="63979" x="2981325" y="5581650"/>
          <p14:tracePt t="63989" x="2917825" y="5545138"/>
          <p14:tracePt t="63995" x="2798763" y="5453063"/>
          <p14:tracePt t="64005" x="2689225" y="5353050"/>
          <p14:tracePt t="64011" x="2589213" y="5233988"/>
          <p14:tracePt t="64020" x="2479675" y="5116513"/>
          <p14:tracePt t="64028" x="2397125" y="5016500"/>
          <p14:tracePt t="64035" x="2343150" y="4914900"/>
          <p14:tracePt t="64044" x="2279650" y="4814888"/>
          <p14:tracePt t="64052" x="2270125" y="4751388"/>
          <p14:tracePt t="64060" x="2270125" y="4660900"/>
          <p14:tracePt t="64067" x="2270125" y="4587875"/>
          <p14:tracePt t="64075" x="2270125" y="4514850"/>
          <p14:tracePt t="64083" x="2287588" y="4413250"/>
          <p14:tracePt t="64092" x="2324100" y="4368800"/>
          <p14:tracePt t="64099" x="2379663" y="4286250"/>
          <p14:tracePt t="64108" x="2479675" y="4249738"/>
          <p14:tracePt t="64115" x="2579688" y="4159250"/>
          <p14:tracePt t="64124" x="2698750" y="4086225"/>
          <p14:tracePt t="64133" x="2817813" y="4030663"/>
          <p14:tracePt t="64143" x="2962275" y="3967163"/>
          <p14:tracePt t="64149" x="3108325" y="3940175"/>
          <p14:tracePt t="64160" x="3263900" y="3875088"/>
          <p14:tracePt t="64165" x="3427413" y="3875088"/>
          <p14:tracePt t="64177" x="3592513" y="3875088"/>
          <p14:tracePt t="64180" x="3746500" y="3875088"/>
          <p14:tracePt t="64192" x="3929063" y="3875088"/>
          <p14:tracePt t="64196" x="4094163" y="3884613"/>
          <p14:tracePt t="64207" x="4230688" y="3930650"/>
          <p14:tracePt t="64212" x="4348163" y="3984625"/>
          <p14:tracePt t="64220" x="4430713" y="4040188"/>
          <p14:tracePt t="64228" x="4476750" y="4103688"/>
          <p14:tracePt t="64235" x="4521200" y="4167188"/>
          <p14:tracePt t="64243" x="4540250" y="4249738"/>
          <p14:tracePt t="64251" x="4540250" y="4322763"/>
          <p14:tracePt t="64259" x="4540250" y="4413250"/>
          <p14:tracePt t="64267" x="4540250" y="4486275"/>
          <p14:tracePt t="64275" x="4521200" y="4605338"/>
          <p14:tracePt t="64283" x="4467225" y="4687888"/>
          <p14:tracePt t="64292" x="4413250" y="4797425"/>
          <p14:tracePt t="64299" x="4376738" y="4878388"/>
          <p14:tracePt t="64308" x="4321175" y="4960938"/>
          <p14:tracePt t="64315" x="4257675" y="5060950"/>
          <p14:tracePt t="64324" x="4238625" y="5106988"/>
          <p14:tracePt t="64331" x="4202113" y="5170488"/>
          <p14:tracePt t="64339" x="4175125" y="5216525"/>
          <p14:tracePt t="64347" x="4148138" y="5253038"/>
          <p14:tracePt t="64356" x="4138613" y="5270500"/>
          <p14:tracePt t="64363" x="4102100" y="5299075"/>
          <p14:tracePt t="64372" x="4075113" y="5316538"/>
          <p14:tracePt t="64379" x="4002088" y="5343525"/>
          <p14:tracePt t="64388" x="3975100" y="5353050"/>
          <p14:tracePt t="64395" x="3875088" y="5380038"/>
          <p14:tracePt t="64404" x="3765550" y="5380038"/>
          <p14:tracePt t="64411" x="3600450" y="5380038"/>
          <p14:tracePt t="64419" x="3419475" y="5380038"/>
          <p14:tracePt t="64427" x="3217863" y="5380038"/>
          <p14:tracePt t="64435" x="3017838" y="5380038"/>
          <p14:tracePt t="64443" x="2835275" y="5353050"/>
          <p14:tracePt t="64451" x="2652713" y="5343525"/>
          <p14:tracePt t="64459" x="2506663" y="5280025"/>
          <p14:tracePt t="64467" x="2370138" y="5233988"/>
          <p14:tracePt t="64475" x="2306638" y="5197475"/>
          <p14:tracePt t="64483" x="2279650" y="5170488"/>
          <p14:tracePt t="64492" x="2279650" y="5089525"/>
          <p14:tracePt t="64499" x="2279650" y="5033963"/>
          <p14:tracePt t="64508" x="2279650" y="4943475"/>
          <p14:tracePt t="64515" x="2279650" y="4851400"/>
          <p14:tracePt t="64524" x="2343150" y="4751388"/>
          <p14:tracePt t="64533" x="2406650" y="4687888"/>
          <p14:tracePt t="64542" x="2562225" y="4595813"/>
          <p14:tracePt t="64549" x="2689225" y="4532313"/>
          <p14:tracePt t="64558" x="2844800" y="4486275"/>
          <p14:tracePt t="64563" x="2990850" y="4478338"/>
          <p14:tracePt t="64572" x="3171825" y="4459288"/>
          <p14:tracePt t="64579" x="3373438" y="4432300"/>
          <p14:tracePt t="64588" x="3636963" y="4432300"/>
          <p14:tracePt t="64595" x="3938588" y="4432300"/>
          <p14:tracePt t="64605" x="4494213" y="4432300"/>
          <p14:tracePt t="64611" x="4941888" y="4432300"/>
          <p14:tracePt t="64619" x="5424488" y="4432300"/>
          <p14:tracePt t="64627" x="5943600" y="4432300"/>
          <p14:tracePt t="64636" x="6500813" y="4432300"/>
          <p14:tracePt t="64644" x="6992938" y="4405313"/>
          <p14:tracePt t="64652" x="7567613" y="4303713"/>
          <p14:tracePt t="64659" x="7958138" y="4259263"/>
          <p14:tracePt t="64667" x="8350250" y="4195763"/>
          <p14:tracePt t="64675" x="8632825" y="4159250"/>
          <p14:tracePt t="64683" x="8924925" y="4076700"/>
          <p14:tracePt t="64692" x="9117013" y="4013200"/>
        </p14:tracePtLst>
      </p14:laserTraceLst>
    </p:ext>
  </p:extLs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p:txBody>
          <a:bodyPr/>
          <a:lstStyle/>
          <a:p>
            <a:r>
              <a:rPr lang="en-US" altLang="ja-JP"/>
              <a:t>Drawbacks of up*/down* routing</a:t>
            </a:r>
          </a:p>
        </p:txBody>
      </p:sp>
      <p:sp>
        <p:nvSpPr>
          <p:cNvPr id="45059" name="Rectangle 3"/>
          <p:cNvSpPr>
            <a:spLocks noGrp="1" noChangeArrowheads="1"/>
          </p:cNvSpPr>
          <p:nvPr>
            <p:ph type="body" idx="1"/>
          </p:nvPr>
        </p:nvSpPr>
        <p:spPr/>
        <p:txBody>
          <a:bodyPr/>
          <a:lstStyle/>
          <a:p>
            <a:r>
              <a:rPr lang="en-US" altLang="ja-JP"/>
              <a:t>Many forbidden turns are concentrated on certain leaf nodes.</a:t>
            </a:r>
          </a:p>
          <a:p>
            <a:r>
              <a:rPr lang="en-US" altLang="ja-JP"/>
              <a:t>Congestion around root node.</a:t>
            </a:r>
          </a:p>
          <a:p>
            <a:r>
              <a:rPr lang="en-US" altLang="ja-JP"/>
              <a:t>Improvement proposals</a:t>
            </a:r>
          </a:p>
          <a:p>
            <a:pPr lvl="1"/>
            <a:r>
              <a:rPr lang="en-US" altLang="ja-JP"/>
              <a:t>Using DFS tree</a:t>
            </a:r>
          </a:p>
          <a:p>
            <a:pPr lvl="1"/>
            <a:r>
              <a:rPr lang="en-US" altLang="ja-JP"/>
              <a:t>Introducing another dimension</a:t>
            </a:r>
          </a:p>
          <a:p>
            <a:endParaRPr lang="en-US" altLang="ja-JP"/>
          </a:p>
        </p:txBody>
      </p:sp>
      <p:pic>
        <p:nvPicPr>
          <p:cNvPr id="2" name="オーディオ 1">
            <a:hlinkClick r:id="" action="ppaction://media"/>
            <a:extLst>
              <a:ext uri="{FF2B5EF4-FFF2-40B4-BE49-F238E27FC236}">
                <a16:creationId xmlns:a16="http://schemas.microsoft.com/office/drawing/2014/main" id="{49019231-008E-46D2-8F87-AA27DDE87E2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5630"/>
    </mc:Choice>
    <mc:Fallback>
      <p:transition spd="slow" advTm="356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1431" x="8997950" y="3694113"/>
          <p14:tracePt t="1438" x="8907463" y="3694113"/>
          <p14:tracePt t="1445" x="8851900" y="3694113"/>
          <p14:tracePt t="1453" x="8824913" y="3694113"/>
          <p14:tracePt t="1460" x="8807450" y="3694113"/>
          <p14:tracePt t="1469" x="8788400" y="3694113"/>
          <p14:tracePt t="1477" x="8761413" y="3694113"/>
          <p14:tracePt t="1485" x="8734425" y="3694113"/>
          <p14:tracePt t="1493" x="8678863" y="3694113"/>
          <p14:tracePt t="1501" x="8632825" y="3694113"/>
          <p14:tracePt t="1509" x="8559800" y="3702050"/>
          <p14:tracePt t="1517" x="8505825" y="3702050"/>
          <p14:tracePt t="1526" x="8415338" y="3702050"/>
          <p14:tracePt t="1533" x="8305800" y="3702050"/>
          <p14:tracePt t="1541" x="8196263" y="3702050"/>
          <p14:tracePt t="1549" x="8086725" y="3702050"/>
          <p14:tracePt t="1557" x="7958138" y="3702050"/>
          <p14:tracePt t="1565" x="7831138" y="3702050"/>
          <p14:tracePt t="1573" x="7704138" y="3748088"/>
          <p14:tracePt t="1581" x="7602538" y="3748088"/>
          <p14:tracePt t="1589" x="7512050" y="3757613"/>
          <p14:tracePt t="1597" x="7458075" y="3767138"/>
          <p14:tracePt t="1606" x="7421563" y="3767138"/>
          <p14:tracePt t="1614" x="7392988" y="3784600"/>
          <p14:tracePt t="1630" x="7375525" y="3794125"/>
          <p14:tracePt t="1879" x="7385050" y="3794125"/>
          <p14:tracePt t="1898" x="7392988" y="3794125"/>
          <p14:tracePt t="33720" x="7402513" y="3794125"/>
          <p14:tracePt t="33791" x="7402513" y="3784600"/>
          <p14:tracePt t="33840" x="7329488" y="3784600"/>
          <p14:tracePt t="33846" x="7129463" y="3784600"/>
          <p14:tracePt t="33854" x="6827838" y="3784600"/>
          <p14:tracePt t="33862" x="6454775" y="3784600"/>
          <p14:tracePt t="33872" x="5889625" y="3803650"/>
          <p14:tracePt t="33876" x="5351463" y="3875088"/>
          <p14:tracePt t="33886" x="4730750" y="4003675"/>
          <p14:tracePt t="33907" x="3400425" y="4186238"/>
          <p14:tracePt t="33908" x="2925763" y="4276725"/>
          <p14:tracePt t="33917" x="2562225" y="4359275"/>
          <p14:tracePt t="33925" x="2433638" y="4376738"/>
          <p14:tracePt t="33933" x="2416175" y="4386263"/>
          <p14:tracePt t="33949" x="2406650" y="4405313"/>
          <p14:tracePt t="33957" x="2406650" y="4413250"/>
          <p14:tracePt t="34025" x="2406650" y="4422775"/>
          <p14:tracePt t="34030" x="2406650" y="4441825"/>
          <p14:tracePt t="34047" x="2406650" y="4432300"/>
          <p14:tracePt t="34053" x="2462213" y="4268788"/>
          <p14:tracePt t="34061" x="2506663" y="4076700"/>
          <p14:tracePt t="34069" x="2516188" y="4049713"/>
          <p14:tracePt t="34159" x="2516188" y="4040188"/>
          <p14:tracePt t="34167" x="2552700" y="4021138"/>
          <p14:tracePt t="34178" x="2698750" y="3994150"/>
          <p14:tracePt t="34180" x="2881313" y="3976688"/>
          <p14:tracePt t="34190" x="3117850" y="3948113"/>
          <p14:tracePt t="34197" x="3436938" y="3884613"/>
          <p14:tracePt t="34207" x="3792538" y="3840163"/>
          <p14:tracePt t="34214" x="4148138" y="3775075"/>
          <p14:tracePt t="34222" x="4457700" y="3757613"/>
          <p14:tracePt t="34229" x="4813300" y="3694113"/>
          <p14:tracePt t="34237" x="5214938" y="3629025"/>
          <p14:tracePt t="34245" x="5607050" y="3565525"/>
          <p14:tracePt t="34253" x="5853113" y="3529013"/>
          <p14:tracePt t="34261" x="6135688" y="3492500"/>
          <p14:tracePt t="34272" x="6345238" y="3455988"/>
          <p14:tracePt t="34276" x="6527800" y="3446463"/>
          <p14:tracePt t="34286" x="6673850" y="3402013"/>
          <p14:tracePt t="34293" x="6819900" y="3375025"/>
          <p14:tracePt t="34302" x="6937375" y="3328988"/>
          <p14:tracePt t="34309" x="7065963" y="3309938"/>
          <p14:tracePt t="34317" x="7156450" y="3309938"/>
          <p14:tracePt t="34325" x="7265988" y="3302000"/>
          <p14:tracePt t="34333" x="7421563" y="3265488"/>
          <p14:tracePt t="34341" x="7567613" y="3265488"/>
          <p14:tracePt t="34349" x="7740650" y="3265488"/>
          <p14:tracePt t="34357" x="7994650" y="3265488"/>
          <p14:tracePt t="34365" x="8213725" y="3265488"/>
          <p14:tracePt t="34373" x="8632825" y="3282950"/>
        </p14:tracePtLst>
      </p14:laserTraceLst>
    </p:ext>
  </p:extLs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p:txBody>
          <a:bodyPr/>
          <a:lstStyle/>
          <a:p>
            <a:r>
              <a:rPr lang="en-US" altLang="ja-JP" sz="3800"/>
              <a:t>Researches on adaptive routing for regular networks</a:t>
            </a:r>
          </a:p>
        </p:txBody>
      </p:sp>
      <p:sp>
        <p:nvSpPr>
          <p:cNvPr id="27651" name="Rectangle 3"/>
          <p:cNvSpPr>
            <a:spLocks noGrp="1" noChangeArrowheads="1"/>
          </p:cNvSpPr>
          <p:nvPr>
            <p:ph type="body" idx="1"/>
          </p:nvPr>
        </p:nvSpPr>
        <p:spPr>
          <a:xfrm>
            <a:off x="539750" y="1341438"/>
            <a:ext cx="8496300" cy="3743325"/>
          </a:xfrm>
        </p:spPr>
        <p:txBody>
          <a:bodyPr/>
          <a:lstStyle/>
          <a:p>
            <a:r>
              <a:rPr lang="ja-JP" altLang="en-US"/>
              <a:t>Ｄｕａｔｏ’</a:t>
            </a:r>
            <a:r>
              <a:rPr lang="en-US" altLang="ja-JP"/>
              <a:t>s </a:t>
            </a:r>
            <a:r>
              <a:rPr lang="ja-JP" altLang="en-US"/>
              <a:t>Ｐｒｏｔｏｃｏｌ </a:t>
            </a:r>
            <a:r>
              <a:rPr lang="en-US" altLang="ja-JP"/>
              <a:t>or Turn model is mostly used.</a:t>
            </a:r>
          </a:p>
          <a:p>
            <a:r>
              <a:rPr lang="en-US" altLang="ja-JP"/>
              <a:t>For irregular networks, up*/down* routing is also popular.</a:t>
            </a:r>
          </a:p>
          <a:p>
            <a:r>
              <a:rPr lang="en-US" altLang="ja-JP"/>
              <a:t>Deadlock detection and drop protocol vs. deadlock free routing.</a:t>
            </a:r>
          </a:p>
          <a:p>
            <a:pPr>
              <a:buFont typeface="Wingdings" panose="05000000000000000000" pitchFamily="2" charset="2"/>
              <a:buNone/>
            </a:pPr>
            <a:endParaRPr lang="en-US" altLang="ja-JP"/>
          </a:p>
        </p:txBody>
      </p:sp>
      <p:pic>
        <p:nvPicPr>
          <p:cNvPr id="2" name="オーディオ 1">
            <a:hlinkClick r:id="" action="ppaction://media"/>
            <a:extLst>
              <a:ext uri="{FF2B5EF4-FFF2-40B4-BE49-F238E27FC236}">
                <a16:creationId xmlns:a16="http://schemas.microsoft.com/office/drawing/2014/main" id="{ACA1DDA8-053F-48B6-B749-B5A1F4A5FDC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55059"/>
    </mc:Choice>
    <mc:Fallback>
      <p:transition spd="slow" advTm="550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584" x="8970963" y="4568825"/>
          <p14:tracePt t="592" x="8861425" y="4595813"/>
          <p14:tracePt t="600" x="8761413" y="4651375"/>
          <p14:tracePt t="609" x="8642350" y="4705350"/>
          <p14:tracePt t="616" x="8569325" y="4732338"/>
          <p14:tracePt t="625" x="8451850" y="4797425"/>
          <p14:tracePt t="632" x="8350250" y="4833938"/>
          <p14:tracePt t="644" x="8240713" y="4851400"/>
          <p14:tracePt t="650" x="8140700" y="4878388"/>
          <p14:tracePt t="660" x="8050213" y="4914900"/>
          <p14:tracePt t="666" x="7931150" y="4943475"/>
          <p14:tracePt t="676" x="7821613" y="4970463"/>
          <p14:tracePt t="682" x="7740650" y="4997450"/>
          <p14:tracePt t="691" x="7631113" y="5016500"/>
          <p14:tracePt t="697" x="7548563" y="5053013"/>
          <p14:tracePt t="705" x="7466013" y="5080000"/>
          <p14:tracePt t="714" x="7412038" y="5080000"/>
          <p14:tracePt t="722" x="7348538" y="5116513"/>
          <p14:tracePt t="730" x="7319963" y="5116513"/>
          <p14:tracePt t="737" x="7302500" y="5126038"/>
          <p14:tracePt t="753" x="7283450" y="5126038"/>
          <p14:tracePt t="1026" x="7265988" y="5116513"/>
          <p14:tracePt t="1038" x="7265988" y="5097463"/>
          <p14:tracePt t="1040" x="7265988" y="5080000"/>
          <p14:tracePt t="1048" x="7265988" y="5053013"/>
          <p14:tracePt t="1057" x="7265988" y="5024438"/>
          <p14:tracePt t="1064" x="7265988" y="5016500"/>
          <p14:tracePt t="1073" x="7265988" y="5006975"/>
          <p14:tracePt t="1080" x="7265988" y="4997450"/>
          <p14:tracePt t="1088" x="7265988" y="4987925"/>
          <p14:tracePt t="1160" x="7265988" y="4979988"/>
          <p14:tracePt t="3952" x="7265988" y="4970463"/>
          <p14:tracePt t="3960" x="7248525" y="4914900"/>
          <p14:tracePt t="3977" x="7219950" y="4887913"/>
          <p14:tracePt t="3984" x="7212013" y="4860925"/>
          <p14:tracePt t="3993" x="7202488" y="4814888"/>
          <p14:tracePt t="4000" x="7146925" y="4732338"/>
          <p14:tracePt t="4008" x="7102475" y="4687888"/>
          <p14:tracePt t="4016" x="7065963" y="4651375"/>
          <p14:tracePt t="4025" x="7010400" y="4587875"/>
          <p14:tracePt t="4033" x="7000875" y="4568825"/>
          <p14:tracePt t="4041" x="6973888" y="4522788"/>
          <p14:tracePt t="4048" x="6973888" y="4495800"/>
          <p14:tracePt t="4057" x="6973888" y="4468813"/>
          <p14:tracePt t="4064" x="6973888" y="4449763"/>
          <p14:tracePt t="4073" x="6964363" y="4413250"/>
          <p14:tracePt t="4217" x="6964363" y="4405313"/>
          <p14:tracePt t="5475" x="6964363" y="4395788"/>
          <p14:tracePt t="7912" x="6964363" y="4359275"/>
          <p14:tracePt t="7922" x="6964363" y="4340225"/>
          <p14:tracePt t="7928" x="6937375" y="4295775"/>
          <p14:tracePt t="7937" x="6919913" y="4276725"/>
          <p14:tracePt t="7945" x="6910388" y="4268788"/>
          <p14:tracePt t="7953" x="6892925" y="4249738"/>
          <p14:tracePt t="8124" x="6883400" y="4232275"/>
          <p14:tracePt t="8130" x="6883400" y="4203700"/>
          <p14:tracePt t="8141" x="6873875" y="4186238"/>
          <p14:tracePt t="8162" x="6864350" y="4167188"/>
          <p14:tracePt t="8174" x="6856413" y="4130675"/>
          <p14:tracePt t="8178" x="6837363" y="4113213"/>
          <p14:tracePt t="8185" x="6827838" y="4103688"/>
          <p14:tracePt t="8193" x="6819900" y="4094163"/>
          <p14:tracePt t="8201" x="6810375" y="4076700"/>
          <p14:tracePt t="8210" x="6791325" y="4049713"/>
          <p14:tracePt t="8217" x="6783388" y="4049713"/>
          <p14:tracePt t="8225" x="6773863" y="4040188"/>
          <p14:tracePt t="8233" x="6764338" y="4021138"/>
          <p14:tracePt t="8241" x="6764338" y="4013200"/>
          <p14:tracePt t="8248" x="6737350" y="3984625"/>
          <p14:tracePt t="8257" x="6727825" y="3967163"/>
          <p14:tracePt t="8264" x="6718300" y="3957638"/>
          <p14:tracePt t="8273" x="6700838" y="3921125"/>
          <p14:tracePt t="8280" x="6700838" y="3911600"/>
          <p14:tracePt t="8289" x="6691313" y="3884613"/>
          <p14:tracePt t="8296" x="6681788" y="3867150"/>
          <p14:tracePt t="8304" x="6664325" y="3840163"/>
          <p14:tracePt t="8313" x="6664325" y="3830638"/>
          <p14:tracePt t="8321" x="6654800" y="3821113"/>
          <p14:tracePt t="8329" x="6654800" y="3803650"/>
          <p14:tracePt t="8338" x="6645275" y="3784600"/>
          <p14:tracePt t="8344" x="6637338" y="3748088"/>
          <p14:tracePt t="8353" x="6637338" y="3711575"/>
          <p14:tracePt t="8360" x="6610350" y="3675063"/>
          <p14:tracePt t="8369" x="6600825" y="3629025"/>
          <p14:tracePt t="8377" x="6591300" y="3565525"/>
          <p14:tracePt t="8384" x="6564313" y="3511550"/>
          <p14:tracePt t="8393" x="6545263" y="3465513"/>
          <p14:tracePt t="8401" x="6518275" y="3446463"/>
          <p14:tracePt t="8409" x="6491288" y="3402013"/>
          <p14:tracePt t="8417" x="6464300" y="3365500"/>
          <p14:tracePt t="8426" x="6454775" y="3346450"/>
          <p14:tracePt t="8433" x="6435725" y="3328988"/>
          <p14:tracePt t="8440" x="6427788" y="3309938"/>
          <p14:tracePt t="8449" x="6427788" y="3302000"/>
          <p14:tracePt t="8458" x="6418263" y="3273425"/>
          <p14:tracePt t="8466" x="6399213" y="3255963"/>
          <p14:tracePt t="8473" x="6391275" y="3246438"/>
          <p14:tracePt t="8480" x="6381750" y="3236913"/>
          <p14:tracePt t="8496" x="6372225" y="3228975"/>
          <p14:tracePt t="8505" x="6372225" y="3219450"/>
          <p14:tracePt t="8512" x="6362700" y="3209925"/>
          <p14:tracePt t="8520" x="6345238" y="3182938"/>
          <p14:tracePt t="8529" x="6335713" y="3173413"/>
          <p14:tracePt t="8536" x="6308725" y="3146425"/>
          <p14:tracePt t="8545" x="6291263" y="3127375"/>
          <p14:tracePt t="8553" x="6272213" y="3090863"/>
          <p14:tracePt t="8561" x="6235700" y="3063875"/>
          <p14:tracePt t="8569" x="6208713" y="3036888"/>
          <p14:tracePt t="8577" x="6189663" y="3009900"/>
          <p14:tracePt t="8585" x="6153150" y="2982913"/>
          <p14:tracePt t="8593" x="6145213" y="2973388"/>
          <p14:tracePt t="8601" x="6126163" y="2936875"/>
          <p14:tracePt t="8610" x="6108700" y="2917825"/>
          <p14:tracePt t="8617" x="6099175" y="2909888"/>
          <p14:tracePt t="8626" x="6089650" y="2900363"/>
          <p14:tracePt t="8641" x="6080125" y="2890838"/>
          <p14:tracePt t="8722" x="6062663" y="2890838"/>
          <p14:tracePt t="8730" x="6016625" y="2890838"/>
          <p14:tracePt t="8741" x="5972175" y="2881313"/>
          <p14:tracePt t="8747" x="5926138" y="2863850"/>
          <p14:tracePt t="8756" x="5853113" y="2817813"/>
          <p14:tracePt t="8763" x="5753100" y="2790825"/>
          <p14:tracePt t="8771" x="5688013" y="2763838"/>
          <p14:tracePt t="8777" x="5634038" y="2754313"/>
          <p14:tracePt t="8785" x="5588000" y="2754313"/>
          <p14:tracePt t="8792" x="5551488" y="2744788"/>
          <p14:tracePt t="8800" x="5534025" y="2744788"/>
          <p14:tracePt t="8808" x="5487988" y="2735263"/>
          <p14:tracePt t="8816" x="5461000" y="2735263"/>
          <p14:tracePt t="8824" x="5441950" y="2717800"/>
          <p14:tracePt t="8898" x="5397500" y="2708275"/>
          <p14:tracePt t="8906" x="5368925" y="2690813"/>
          <p14:tracePt t="8914" x="5297488" y="2654300"/>
          <p14:tracePt t="8924" x="5205413" y="2644775"/>
          <p14:tracePt t="8931" x="5141913" y="2635250"/>
          <p14:tracePt t="8939" x="5059363" y="2589213"/>
          <p14:tracePt t="8945" x="4968875" y="2581275"/>
          <p14:tracePt t="8954" x="4905375" y="2562225"/>
          <p14:tracePt t="8961" x="4813300" y="2525713"/>
          <p14:tracePt t="8970" x="4749800" y="2517775"/>
          <p14:tracePt t="8976" x="4676775" y="2498725"/>
          <p14:tracePt t="8984" x="4576763" y="2489200"/>
          <p14:tracePt t="8992" x="4521200" y="2489200"/>
          <p14:tracePt t="9000" x="4467225" y="2462213"/>
          <p14:tracePt t="9008" x="4430713" y="2462213"/>
          <p14:tracePt t="9016" x="4394200" y="2462213"/>
          <p14:tracePt t="9024" x="4348163" y="2452688"/>
          <p14:tracePt t="9033" x="4340225" y="2452688"/>
          <p14:tracePt t="9048" x="4321175" y="2452688"/>
          <p14:tracePt t="9081" x="4311650" y="2452688"/>
          <p14:tracePt t="9121" x="4294188" y="2452688"/>
          <p14:tracePt t="9129" x="4257675" y="2452688"/>
          <p14:tracePt t="9137" x="4221163" y="2444750"/>
          <p14:tracePt t="9146" x="4194175" y="2435225"/>
          <p14:tracePt t="9153" x="4138613" y="2408238"/>
          <p14:tracePt t="9161" x="4102100" y="2398713"/>
          <p14:tracePt t="9169" x="4084638" y="2398713"/>
          <p14:tracePt t="9178" x="4057650" y="2389188"/>
          <p14:tracePt t="9186" x="4021138" y="2379663"/>
          <p14:tracePt t="9193" x="4002088" y="2379663"/>
          <p14:tracePt t="9202" x="3965575" y="2362200"/>
          <p14:tracePt t="9209" x="3948113" y="2352675"/>
          <p14:tracePt t="9226" x="3919538" y="2352675"/>
          <p14:tracePt t="9233" x="3902075" y="2352675"/>
          <p14:tracePt t="9241" x="3883025" y="2335213"/>
          <p14:tracePt t="9249" x="3865563" y="2335213"/>
          <p14:tracePt t="9258" x="3810000" y="2335213"/>
          <p14:tracePt t="9265" x="3765550" y="2325688"/>
          <p14:tracePt t="9274" x="3738563" y="2325688"/>
          <p14:tracePt t="9280" x="3683000" y="2306638"/>
          <p14:tracePt t="9289" x="3619500" y="2298700"/>
          <p14:tracePt t="9296" x="3582988" y="2279650"/>
          <p14:tracePt t="9304" x="3527425" y="2279650"/>
          <p14:tracePt t="9312" x="3446463" y="2270125"/>
          <p14:tracePt t="9321" x="3382963" y="2243138"/>
          <p14:tracePt t="9329" x="3346450" y="2243138"/>
          <p14:tracePt t="9337" x="3300413" y="2233613"/>
          <p14:tracePt t="9345" x="3281363" y="2233613"/>
          <p14:tracePt t="9353" x="3244850" y="2233613"/>
          <p14:tracePt t="9361" x="3217863" y="2225675"/>
          <p14:tracePt t="9370" x="3181350" y="2225675"/>
          <p14:tracePt t="9376" x="3154363" y="2225675"/>
          <p14:tracePt t="9385" x="3117850" y="2216150"/>
          <p14:tracePt t="9397" x="3081338" y="2216150"/>
          <p14:tracePt t="9402" x="3054350" y="2216150"/>
          <p14:tracePt t="9409" x="3008313" y="2189163"/>
          <p14:tracePt t="9418" x="2998788" y="2189163"/>
          <p14:tracePt t="9426" x="2990850" y="2189163"/>
          <p14:tracePt t="9433" x="2962275" y="2189163"/>
          <p14:tracePt t="9441" x="2954338" y="2189163"/>
          <p14:tracePt t="9449" x="2944813" y="2189163"/>
          <p14:tracePt t="9458" x="2925763" y="2189163"/>
          <p14:tracePt t="9465" x="2917825" y="2189163"/>
          <p14:tracePt t="9618" x="2917825" y="2179638"/>
          <p14:tracePt t="9634" x="2917825" y="2160588"/>
          <p14:tracePt t="9642" x="2908300" y="2152650"/>
          <p14:tracePt t="9746" x="2908300" y="2133600"/>
          <p14:tracePt t="9754" x="2944813" y="2106613"/>
          <p14:tracePt t="9762" x="2962275" y="2097088"/>
          <p14:tracePt t="9775" x="2990850" y="2079625"/>
          <p14:tracePt t="9776" x="3027363" y="2079625"/>
          <p14:tracePt t="9784" x="3071813" y="2070100"/>
          <p14:tracePt t="9793" x="3136900" y="2052638"/>
          <p14:tracePt t="9800" x="3171825" y="2033588"/>
          <p14:tracePt t="9809" x="3254375" y="2024063"/>
          <p14:tracePt t="9816" x="3327400" y="2024063"/>
          <p14:tracePt t="9825" x="3382963" y="2024063"/>
          <p14:tracePt t="9832" x="3455988" y="2024063"/>
          <p14:tracePt t="9841" x="3546475" y="2024063"/>
          <p14:tracePt t="9848" x="3646488" y="2024063"/>
          <p14:tracePt t="9858" x="3656013" y="2024063"/>
          <p14:tracePt t="9864" x="3702050" y="2024063"/>
          <p14:tracePt t="9873" x="3756025" y="2024063"/>
          <p14:tracePt t="9882" x="3783013" y="2024063"/>
          <p14:tracePt t="9892" x="3802063" y="2024063"/>
          <p14:tracePt t="9896" x="3819525" y="2024063"/>
          <p14:tracePt t="10194" x="3838575" y="2024063"/>
          <p14:tracePt t="10202" x="3892550" y="1987550"/>
          <p14:tracePt t="10212" x="3902075" y="1987550"/>
          <p14:tracePt t="10218" x="3938588" y="1979613"/>
          <p14:tracePt t="10225" x="3975100" y="1970088"/>
          <p14:tracePt t="10234" x="4029075" y="1970088"/>
          <p14:tracePt t="10246" x="4048125" y="1960563"/>
          <p14:tracePt t="10249" x="4075113" y="1960563"/>
          <p14:tracePt t="10258" x="4094163" y="1960563"/>
          <p14:tracePt t="10265" x="4111625" y="1943100"/>
          <p14:tracePt t="10275" x="4129088" y="1933575"/>
          <p14:tracePt t="10280" x="4138613" y="1933575"/>
          <p14:tracePt t="10289" x="4157663" y="1924050"/>
          <p14:tracePt t="10618" x="4184650" y="1924050"/>
          <p14:tracePt t="10625" x="4202113" y="1924050"/>
          <p14:tracePt t="10634" x="4221163" y="1943100"/>
          <p14:tracePt t="10641" x="4238625" y="1943100"/>
          <p14:tracePt t="10649" x="4267200" y="1951038"/>
          <p14:tracePt t="10657" x="4284663" y="1951038"/>
          <p14:tracePt t="10665" x="4311650" y="1951038"/>
          <p14:tracePt t="10674" x="4330700" y="1951038"/>
          <p14:tracePt t="10681" x="4348163" y="1951038"/>
          <p14:tracePt t="10690" x="4376738" y="1951038"/>
          <p14:tracePt t="10697" x="4394200" y="1951038"/>
          <p14:tracePt t="10705" x="4403725" y="1951038"/>
          <p14:tracePt t="10713" x="4413250" y="1951038"/>
          <p14:tracePt t="10721" x="4440238" y="1951038"/>
          <p14:tracePt t="10729" x="4448175" y="1951038"/>
          <p14:tracePt t="10737" x="4457700" y="1951038"/>
          <p14:tracePt t="10761" x="4476750" y="1951038"/>
          <p14:tracePt t="10866" x="4494213" y="1951038"/>
          <p14:tracePt t="10878" x="4540250" y="1951038"/>
          <p14:tracePt t="10885" x="4594225" y="1951038"/>
          <p14:tracePt t="10892" x="4630738" y="1951038"/>
          <p14:tracePt t="10897" x="4659313" y="1943100"/>
          <p14:tracePt t="10905" x="4676775" y="1943100"/>
          <p14:tracePt t="10913" x="4686300" y="1943100"/>
          <p14:tracePt t="10921" x="4703763" y="1943100"/>
          <p14:tracePt t="10945" x="4722813" y="1933575"/>
          <p14:tracePt t="11004" x="4740275" y="1933575"/>
          <p14:tracePt t="11011" x="4749800" y="1933575"/>
          <p14:tracePt t="11018" x="4767263" y="1933575"/>
          <p14:tracePt t="11025" x="4795838" y="1933575"/>
          <p14:tracePt t="11033" x="4832350" y="1933575"/>
          <p14:tracePt t="11041" x="4895850" y="1933575"/>
          <p14:tracePt t="11049" x="4949825" y="1943100"/>
          <p14:tracePt t="11057" x="5005388" y="1943100"/>
          <p14:tracePt t="11065" x="5068888" y="1960563"/>
          <p14:tracePt t="11076" x="5141913" y="1960563"/>
          <p14:tracePt t="11081" x="5187950" y="1970088"/>
          <p14:tracePt t="11091" x="5224463" y="1970088"/>
          <p14:tracePt t="11097" x="5241925" y="1970088"/>
          <p14:tracePt t="11105" x="5268913" y="1970088"/>
          <p14:tracePt t="11113" x="5287963" y="1970088"/>
          <p14:tracePt t="11137" x="5305425" y="1970088"/>
          <p14:tracePt t="11237" x="5314950" y="1979613"/>
          <p14:tracePt t="11242" x="5324475" y="1987550"/>
          <p14:tracePt t="11253" x="5397500" y="1997075"/>
          <p14:tracePt t="11259" x="5470525" y="2006600"/>
          <p14:tracePt t="11267" x="5524500" y="2006600"/>
          <p14:tracePt t="11274" x="5588000" y="2016125"/>
          <p14:tracePt t="11283" x="5661025" y="2016125"/>
          <p14:tracePt t="11291" x="5724525" y="2043113"/>
          <p14:tracePt t="11298" x="5770563" y="2052638"/>
          <p14:tracePt t="11306" x="5807075" y="2052638"/>
          <p14:tracePt t="11314" x="5834063" y="2052638"/>
          <p14:tracePt t="11322" x="5880100" y="2060575"/>
          <p14:tracePt t="11330" x="5889625" y="2060575"/>
          <p14:tracePt t="11338" x="5899150" y="2060575"/>
          <p14:tracePt t="11363" x="5907088" y="2060575"/>
          <p14:tracePt t="11489" x="5916613" y="2070100"/>
          <p14:tracePt t="11505" x="5935663" y="2070100"/>
          <p14:tracePt t="11513" x="5972175" y="2070100"/>
          <p14:tracePt t="11521" x="6007100" y="2070100"/>
          <p14:tracePt t="11529" x="6043613" y="2070100"/>
          <p14:tracePt t="11537" x="6089650" y="2070100"/>
          <p14:tracePt t="11545" x="6153150" y="2070100"/>
          <p14:tracePt t="11553" x="6226175" y="2070100"/>
          <p14:tracePt t="11565" x="6291263" y="2070100"/>
          <p14:tracePt t="11570" x="6345238" y="2070100"/>
          <p14:tracePt t="11580" x="6372225" y="2070100"/>
          <p14:tracePt t="11586" x="6408738" y="2070100"/>
          <p14:tracePt t="11596" x="6445250" y="2070100"/>
          <p14:tracePt t="11601" x="6464300" y="2070100"/>
          <p14:tracePt t="11618" x="6481763" y="2070100"/>
          <p14:tracePt t="11802" x="6491288" y="2070100"/>
          <p14:tracePt t="12378" x="6491288" y="2079625"/>
          <p14:tracePt t="12483" x="6491288" y="2089150"/>
          <p14:tracePt t="12498" x="6481763" y="2089150"/>
          <p14:tracePt t="12506" x="6454775" y="2097088"/>
          <p14:tracePt t="12514" x="6454775" y="2106613"/>
          <p14:tracePt t="12553" x="6445250" y="2116138"/>
          <p14:tracePt t="12905" x="6399213" y="2116138"/>
          <p14:tracePt t="12912" x="6335713" y="2143125"/>
          <p14:tracePt t="12920" x="6291263" y="2152650"/>
          <p14:tracePt t="12928" x="6226175" y="2170113"/>
          <p14:tracePt t="12936" x="6181725" y="2197100"/>
          <p14:tracePt t="12945" x="6126163" y="2225675"/>
          <p14:tracePt t="12953" x="6080125" y="2225675"/>
          <p14:tracePt t="12961" x="6053138" y="2233613"/>
          <p14:tracePt t="12968" x="6016625" y="2252663"/>
          <p14:tracePt t="12977" x="6007100" y="2252663"/>
          <p14:tracePt t="12985" x="5989638" y="2252663"/>
          <p14:tracePt t="13052" x="5980113" y="2262188"/>
          <p14:tracePt t="13209" x="5962650" y="2262188"/>
          <p14:tracePt t="13216" x="5935663" y="2270125"/>
          <p14:tracePt t="13238" x="5926138" y="2279650"/>
          <p14:tracePt t="13241" x="5907088" y="2298700"/>
          <p14:tracePt t="13248" x="5899150" y="2306638"/>
          <p14:tracePt t="13256" x="5889625" y="2306638"/>
          <p14:tracePt t="13273" x="5880100" y="2316163"/>
          <p14:tracePt t="13281" x="5862638" y="2325688"/>
          <p14:tracePt t="13289" x="5862638" y="2335213"/>
          <p14:tracePt t="13296" x="5853113" y="2343150"/>
          <p14:tracePt t="13312" x="5843588" y="2352675"/>
          <p14:tracePt t="13320" x="5826125" y="2362200"/>
          <p14:tracePt t="13328" x="5797550" y="2379663"/>
          <p14:tracePt t="13336" x="5780088" y="2398713"/>
          <p14:tracePt t="13344" x="5753100" y="2408238"/>
          <p14:tracePt t="13352" x="5716588" y="2425700"/>
          <p14:tracePt t="13361" x="5680075" y="2452688"/>
          <p14:tracePt t="13368" x="5653088" y="2471738"/>
          <p14:tracePt t="13377" x="5634038" y="2489200"/>
          <p14:tracePt t="13384" x="5588000" y="2525713"/>
          <p14:tracePt t="13393" x="5580063" y="2535238"/>
          <p14:tracePt t="13400" x="5561013" y="2554288"/>
          <p14:tracePt t="13409" x="5551488" y="2554288"/>
          <p14:tracePt t="13416" x="5543550" y="2562225"/>
          <p14:tracePt t="13553" x="5543550" y="2571750"/>
          <p14:tracePt t="13560" x="5534025" y="2589213"/>
          <p14:tracePt t="13584" x="5507038" y="2608263"/>
          <p14:tracePt t="13592" x="5507038" y="2617788"/>
          <p14:tracePt t="13600" x="5507038" y="2635250"/>
          <p14:tracePt t="13608" x="5478463" y="2662238"/>
          <p14:tracePt t="13624" x="5470525" y="2671763"/>
          <p14:tracePt t="13632" x="5470525" y="2681288"/>
          <p14:tracePt t="13640" x="5461000" y="2690813"/>
          <p14:tracePt t="13656" x="5451475" y="2708275"/>
          <p14:tracePt t="13673" x="5451475" y="2717800"/>
          <p14:tracePt t="13681" x="5441950" y="2727325"/>
          <p14:tracePt t="13691" x="5441950" y="2735263"/>
          <p14:tracePt t="13698" x="5434013" y="2744788"/>
          <p14:tracePt t="13708" x="5424488" y="2754313"/>
          <p14:tracePt t="13714" x="5424488" y="2763838"/>
          <p14:tracePt t="13726" x="5414963" y="2781300"/>
          <p14:tracePt t="13741" x="5405438" y="2808288"/>
          <p14:tracePt t="13754" x="5397500" y="2827338"/>
          <p14:tracePt t="13764" x="5378450" y="2844800"/>
          <p14:tracePt t="13778" x="5368925" y="2854325"/>
          <p14:tracePt t="13793" x="5360988" y="2863850"/>
          <p14:tracePt t="13800" x="5351463" y="2873375"/>
          <p14:tracePt t="13808" x="5334000" y="2890838"/>
          <p14:tracePt t="13816" x="5334000" y="2900363"/>
          <p14:tracePt t="13824" x="5324475" y="2900363"/>
          <p14:tracePt t="13832" x="5314950" y="2917825"/>
          <p14:tracePt t="13840" x="5297488" y="2936875"/>
          <p14:tracePt t="13848" x="5268913" y="2973388"/>
          <p14:tracePt t="13857" x="5268913" y="2990850"/>
          <p14:tracePt t="13864" x="5260975" y="3017838"/>
          <p14:tracePt t="13873" x="5260975" y="3036888"/>
          <p14:tracePt t="13892" x="5241925" y="3109913"/>
          <p14:tracePt t="13897" x="5241925" y="3136900"/>
          <p14:tracePt t="13908" x="5241925" y="3173413"/>
          <p14:tracePt t="13930" x="5232400" y="3182938"/>
          <p14:tracePt t="14162" x="5251450" y="3182938"/>
          <p14:tracePt t="14264" x="5260975" y="3163888"/>
          <p14:tracePt t="14272" x="5278438" y="3146425"/>
          <p14:tracePt t="14296" x="5287963" y="3136900"/>
          <p14:tracePt t="14337" x="5287963" y="3127375"/>
          <p14:tracePt t="14345" x="5297488" y="3127375"/>
          <p14:tracePt t="14368" x="5297488" y="3119438"/>
          <p14:tracePt t="14385" x="5314950" y="3100388"/>
          <p14:tracePt t="14393" x="5324475" y="3082925"/>
          <p14:tracePt t="14401" x="5334000" y="3073400"/>
          <p14:tracePt t="14409" x="5341938" y="3063875"/>
          <p14:tracePt t="14417" x="5341938" y="3054350"/>
          <p14:tracePt t="14425" x="5360988" y="3036888"/>
          <p14:tracePt t="14441" x="5368925" y="3027363"/>
          <p14:tracePt t="14466" x="5378450" y="3027363"/>
          <p14:tracePt t="14490" x="5378450" y="3017838"/>
          <p14:tracePt t="14506" x="5387975" y="3009900"/>
          <p14:tracePt t="14514" x="5387975" y="3000375"/>
          <p14:tracePt t="14522" x="5387975" y="2990850"/>
          <p14:tracePt t="14866" x="5397500" y="2982913"/>
          <p14:tracePt t="14874" x="5424488" y="2963863"/>
          <p14:tracePt t="14882" x="5434013" y="2954338"/>
          <p14:tracePt t="14889" x="5461000" y="2936875"/>
          <p14:tracePt t="14897" x="5507038" y="2917825"/>
          <p14:tracePt t="14904" x="5524500" y="2900363"/>
          <p14:tracePt t="14912" x="5543550" y="2890838"/>
          <p14:tracePt t="14920" x="5588000" y="2873375"/>
          <p14:tracePt t="14928" x="5616575" y="2854325"/>
          <p14:tracePt t="14936" x="5661025" y="2844800"/>
          <p14:tracePt t="14944" x="5707063" y="2827338"/>
          <p14:tracePt t="14952" x="5724525" y="2817813"/>
          <p14:tracePt t="14960" x="5761038" y="2790825"/>
          <p14:tracePt t="14968" x="5770563" y="2790825"/>
          <p14:tracePt t="14977" x="5789613" y="2781300"/>
          <p14:tracePt t="15227" x="5797550" y="2781300"/>
          <p14:tracePt t="15234" x="5816600" y="2781300"/>
          <p14:tracePt t="15241" x="5843588" y="2781300"/>
          <p14:tracePt t="15250" x="5916613" y="2781300"/>
          <p14:tracePt t="15260" x="6062663" y="2781300"/>
          <p14:tracePt t="15266" x="6226175" y="2790825"/>
          <p14:tracePt t="15275" x="6391275" y="2790825"/>
          <p14:tracePt t="15282" x="6600825" y="2854325"/>
          <p14:tracePt t="15292" x="6764338" y="2873375"/>
          <p14:tracePt t="15298" x="7000875" y="2927350"/>
          <p14:tracePt t="15307" x="7239000" y="2936875"/>
          <p14:tracePt t="15313" x="7421563" y="2954338"/>
          <p14:tracePt t="15321" x="7621588" y="2990850"/>
          <p14:tracePt t="15329" x="7785100" y="2990850"/>
          <p14:tracePt t="15337" x="7913688" y="2990850"/>
          <p14:tracePt t="15345" x="7986713" y="2990850"/>
          <p14:tracePt t="15353" x="8050213" y="2990850"/>
          <p14:tracePt t="15362" x="8077200" y="2990850"/>
          <p14:tracePt t="15369" x="8086725" y="2990850"/>
          <p14:tracePt t="15514" x="8059738" y="2990850"/>
          <p14:tracePt t="15522" x="8040688" y="2990850"/>
          <p14:tracePt t="15530" x="8004175" y="2990850"/>
          <p14:tracePt t="15538" x="7958138" y="2990850"/>
          <p14:tracePt t="15546" x="7931150" y="2990850"/>
          <p14:tracePt t="15554" x="7877175" y="3009900"/>
          <p14:tracePt t="15562" x="7813675" y="3017838"/>
          <p14:tracePt t="15570" x="7748588" y="3046413"/>
          <p14:tracePt t="15578" x="7712075" y="3054350"/>
          <p14:tracePt t="15585" x="7648575" y="3073400"/>
          <p14:tracePt t="15593" x="7602538" y="3082925"/>
          <p14:tracePt t="15601" x="7531100" y="3082925"/>
          <p14:tracePt t="15609" x="7485063" y="3100388"/>
          <p14:tracePt t="15617" x="7429500" y="3100388"/>
          <p14:tracePt t="15627" x="7392988" y="3109913"/>
          <p14:tracePt t="15632" x="7312025" y="3109913"/>
          <p14:tracePt t="15640" x="7239000" y="3136900"/>
          <p14:tracePt t="15648" x="7138988" y="3163888"/>
          <p14:tracePt t="15656" x="7046913" y="3163888"/>
          <p14:tracePt t="15664" x="6956425" y="3182938"/>
          <p14:tracePt t="15673" x="6827838" y="3182938"/>
          <p14:tracePt t="15680" x="6700838" y="3182938"/>
          <p14:tracePt t="15689" x="6591300" y="3192463"/>
          <p14:tracePt t="15696" x="6445250" y="3192463"/>
          <p14:tracePt t="15704" x="6262688" y="3192463"/>
          <p14:tracePt t="15712" x="6135688" y="3192463"/>
          <p14:tracePt t="15720" x="5989638" y="3192463"/>
          <p14:tracePt t="15729" x="5843588" y="3192463"/>
          <p14:tracePt t="15737" x="5753100" y="3209925"/>
          <p14:tracePt t="15745" x="5634038" y="3236913"/>
          <p14:tracePt t="15753" x="5561013" y="3236913"/>
          <p14:tracePt t="15761" x="5487988" y="3246438"/>
          <p14:tracePt t="15769" x="5441950" y="3255963"/>
          <p14:tracePt t="15777" x="5405438" y="3255963"/>
          <p14:tracePt t="15785" x="5387975" y="3255963"/>
          <p14:tracePt t="15801" x="5378450" y="3255963"/>
          <p14:tracePt t="15809" x="5368925" y="3265488"/>
          <p14:tracePt t="15898" x="5360988" y="3265488"/>
          <p14:tracePt t="15908" x="5334000" y="3273425"/>
          <p14:tracePt t="15914" x="5305425" y="3282950"/>
          <p14:tracePt t="15921" x="5251450" y="3282950"/>
          <p14:tracePt t="15929" x="5205413" y="3282950"/>
          <p14:tracePt t="15937" x="5151438" y="3282950"/>
          <p14:tracePt t="15945" x="5095875" y="3282950"/>
          <p14:tracePt t="15953" x="5022850" y="3282950"/>
          <p14:tracePt t="15961" x="4949825" y="3282950"/>
          <p14:tracePt t="15969" x="4840288" y="3282950"/>
          <p14:tracePt t="15977" x="4749800" y="3282950"/>
          <p14:tracePt t="15985" x="4640263" y="3282950"/>
          <p14:tracePt t="15993" x="4549775" y="3282950"/>
          <p14:tracePt t="16001" x="4476750" y="3282950"/>
          <p14:tracePt t="16009" x="4413250" y="3282950"/>
          <p14:tracePt t="16017" x="4340225" y="3282950"/>
          <p14:tracePt t="16025" x="4267200" y="3282950"/>
          <p14:tracePt t="16033" x="4211638" y="3282950"/>
          <p14:tracePt t="16041" x="4165600" y="3282950"/>
          <p14:tracePt t="16049" x="4129088" y="3282950"/>
          <p14:tracePt t="16056" x="4084638" y="3282950"/>
          <p14:tracePt t="16064" x="4029075" y="3282950"/>
          <p14:tracePt t="16072" x="3992563" y="3282950"/>
          <p14:tracePt t="16080" x="3948113" y="3282950"/>
          <p14:tracePt t="16089" x="3902075" y="3282950"/>
          <p14:tracePt t="16096" x="3865563" y="3282950"/>
          <p14:tracePt t="16104" x="3810000" y="3282950"/>
          <p14:tracePt t="16112" x="3756025" y="3282950"/>
          <p14:tracePt t="16120" x="3719513" y="3282950"/>
          <p14:tracePt t="16128" x="3673475" y="3282950"/>
          <p14:tracePt t="16136" x="3619500" y="3282950"/>
          <p14:tracePt t="16144" x="3609975" y="3282950"/>
          <p14:tracePt t="16152" x="3600450" y="3282950"/>
          <p14:tracePt t="16160" x="3592513" y="3282950"/>
          <p14:tracePt t="16305" x="3600450" y="3282950"/>
          <p14:tracePt t="16312" x="3609975" y="3282950"/>
          <p14:tracePt t="16320" x="3629025" y="3273425"/>
          <p14:tracePt t="16336" x="3656013" y="3255963"/>
          <p14:tracePt t="17298" x="3673475" y="3246438"/>
          <p14:tracePt t="17308" x="3810000" y="3246438"/>
          <p14:tracePt t="17316" x="3938588" y="3246438"/>
          <p14:tracePt t="17323" x="4065588" y="3246438"/>
          <p14:tracePt t="17330" x="4184650" y="3246438"/>
          <p14:tracePt t="17337" x="4330700" y="3246438"/>
          <p14:tracePt t="17346" x="4457700" y="3246438"/>
          <p14:tracePt t="17352" x="4640263" y="3246438"/>
          <p14:tracePt t="17361" x="4786313" y="3246438"/>
          <p14:tracePt t="17368" x="4932363" y="3246438"/>
          <p14:tracePt t="17381" x="5095875" y="3246438"/>
          <p14:tracePt t="17384" x="5241925" y="3246438"/>
          <p14:tracePt t="17393" x="5351463" y="3246438"/>
          <p14:tracePt t="17400" x="5441950" y="3246438"/>
          <p14:tracePt t="17409" x="5497513" y="3246438"/>
          <p14:tracePt t="17416" x="5507038" y="3246438"/>
          <p14:tracePt t="17425" x="5524500" y="3246438"/>
          <p14:tracePt t="17449" x="5534025" y="3246438"/>
          <p14:tracePt t="17690" x="5543550" y="3246438"/>
          <p14:tracePt t="17714" x="5561013" y="3246438"/>
          <p14:tracePt t="17722" x="5570538" y="3246438"/>
          <p14:tracePt t="17730" x="5580063" y="3246438"/>
          <p14:tracePt t="17738" x="5588000" y="3246438"/>
          <p14:tracePt t="17745" x="5607050" y="3246438"/>
          <p14:tracePt t="17753" x="5616575" y="3246438"/>
          <p14:tracePt t="17873" x="5634038" y="3255963"/>
          <p14:tracePt t="17882" x="5697538" y="3319463"/>
          <p14:tracePt t="17889" x="5761038" y="3382963"/>
          <p14:tracePt t="17896" x="5807075" y="3392488"/>
          <p14:tracePt t="17905" x="5853113" y="3429000"/>
          <p14:tracePt t="17912" x="5935663" y="3482975"/>
          <p14:tracePt t="17921" x="5953125" y="3519488"/>
          <p14:tracePt t="17928" x="5989638" y="3548063"/>
          <p14:tracePt t="17946" x="5999163" y="3556000"/>
          <p14:tracePt t="17996" x="6007100" y="3556000"/>
          <p14:tracePt t="23346" x="6016625" y="3538538"/>
          <p14:tracePt t="23354" x="6026150" y="3529013"/>
          <p14:tracePt t="23362" x="6062663" y="3519488"/>
          <p14:tracePt t="23370" x="6108700" y="3519488"/>
          <p14:tracePt t="23378" x="6153150" y="3502025"/>
          <p14:tracePt t="23386" x="6181725" y="3492500"/>
          <p14:tracePt t="23394" x="6208713" y="3482975"/>
          <p14:tracePt t="23402" x="6235700" y="3475038"/>
          <p14:tracePt t="23412" x="6245225" y="3475038"/>
          <p14:tracePt t="23418" x="6254750" y="3475038"/>
          <p14:tracePt t="23427" x="6262688" y="3475038"/>
          <p14:tracePt t="24892" x="6272213" y="3475038"/>
          <p14:tracePt t="24914" x="6272213" y="3482975"/>
          <p14:tracePt t="24923" x="6262688" y="3502025"/>
          <p14:tracePt t="24929" x="6254750" y="3511550"/>
          <p14:tracePt t="24945" x="6235700" y="3519488"/>
          <p14:tracePt t="24954" x="6218238" y="3538538"/>
          <p14:tracePt t="24971" x="6208713" y="3548063"/>
          <p14:tracePt t="25003" x="6199188" y="3556000"/>
          <p14:tracePt t="25192" x="6172200" y="3584575"/>
          <p14:tracePt t="25200" x="6162675" y="3592513"/>
          <p14:tracePt t="25216" x="6153150" y="3611563"/>
          <p14:tracePt t="25226" x="6153150" y="3621088"/>
          <p14:tracePt t="25234" x="6135688" y="3621088"/>
          <p14:tracePt t="25242" x="6126163" y="3629025"/>
          <p14:tracePt t="25250" x="6116638" y="3638550"/>
          <p14:tracePt t="25260" x="6108700" y="3648075"/>
          <p14:tracePt t="25266" x="6108700" y="3657600"/>
          <p14:tracePt t="25275" x="6099175" y="3675063"/>
          <p14:tracePt t="25356" x="6089650" y="3684588"/>
          <p14:tracePt t="25441" x="6062663" y="3702050"/>
          <p14:tracePt t="25449" x="6035675" y="3721100"/>
          <p14:tracePt t="25467" x="6016625" y="3730625"/>
          <p14:tracePt t="25473" x="5999163" y="3738563"/>
          <p14:tracePt t="25481" x="5989638" y="3748088"/>
          <p14:tracePt t="25506" x="5980113" y="3757613"/>
          <p14:tracePt t="25722" x="5972175" y="3757613"/>
          <p14:tracePt t="25746" x="5962650" y="3767138"/>
          <p14:tracePt t="26114" x="5962650" y="3775075"/>
          <p14:tracePt t="26123" x="5943600" y="3794125"/>
          <p14:tracePt t="26131" x="5935663" y="3803650"/>
          <p14:tracePt t="26162" x="5926138" y="3811588"/>
          <p14:tracePt t="26170" x="5907088" y="3821113"/>
          <p14:tracePt t="26202" x="5907088" y="3830638"/>
          <p14:tracePt t="26210" x="5899150" y="3830638"/>
          <p14:tracePt t="26641" x="5889625" y="3840163"/>
          <p14:tracePt t="26649" x="5870575" y="3857625"/>
          <p14:tracePt t="26657" x="5870575" y="3867150"/>
          <p14:tracePt t="26681" x="5870575" y="3875088"/>
          <p14:tracePt t="26713" x="5870575" y="3884613"/>
          <p14:tracePt t="26794" x="5862638" y="3903663"/>
          <p14:tracePt t="26802" x="5853113" y="3903663"/>
          <p14:tracePt t="26810" x="5834063" y="3911600"/>
          <p14:tracePt t="26818" x="5826125" y="3921125"/>
          <p14:tracePt t="26861" x="5816600" y="3930650"/>
          <p14:tracePt t="26891" x="5816600" y="3948113"/>
          <p14:tracePt t="26907" x="5816600" y="3957638"/>
          <p14:tracePt t="26922" x="5816600" y="3967163"/>
          <p14:tracePt t="26929" x="5816600" y="3976688"/>
          <p14:tracePt t="26945" x="5816600" y="3984625"/>
          <p14:tracePt t="27042" x="5816600" y="3994150"/>
          <p14:tracePt t="27050" x="5789613" y="4021138"/>
          <p14:tracePt t="27059" x="5780088" y="4030663"/>
          <p14:tracePt t="27065" x="5780088" y="4040188"/>
          <p14:tracePt t="27081" x="5770563" y="4049713"/>
          <p14:tracePt t="27113" x="5761038" y="4049713"/>
          <p14:tracePt t="27140" x="5753100" y="4057650"/>
          <p14:tracePt t="27579" x="5743575" y="4057650"/>
          <p14:tracePt t="27586" x="5724525" y="4076700"/>
          <p14:tracePt t="27609" x="5707063" y="4103688"/>
          <p14:tracePt t="27818" x="5697538" y="4103688"/>
          <p14:tracePt t="27826" x="5680075" y="4122738"/>
          <p14:tracePt t="27834" x="5670550" y="4130675"/>
          <p14:tracePt t="27850" x="5670550" y="4140200"/>
          <p14:tracePt t="27859" x="5661025" y="4140200"/>
          <p14:tracePt t="27866" x="5653088" y="4149725"/>
          <p14:tracePt t="28034" x="5643563" y="4159250"/>
          <p14:tracePt t="28041" x="5616575" y="4159250"/>
          <p14:tracePt t="28050" x="5588000" y="4159250"/>
          <p14:tracePt t="28057" x="5534025" y="4159250"/>
          <p14:tracePt t="28066" x="5487988" y="4159250"/>
          <p14:tracePt t="28072" x="5434013" y="4159250"/>
          <p14:tracePt t="28082" x="5360988" y="4159250"/>
          <p14:tracePt t="28092" x="5287963" y="4159250"/>
          <p14:tracePt t="28098" x="5195888" y="4159250"/>
          <p14:tracePt t="28106" x="5105400" y="4159250"/>
          <p14:tracePt t="28113" x="5032375" y="4159250"/>
          <p14:tracePt t="28124" x="4978400" y="4159250"/>
          <p14:tracePt t="28129" x="4905375" y="4159250"/>
          <p14:tracePt t="28139" x="4840288" y="4159250"/>
          <p14:tracePt t="28145" x="4786313" y="4159250"/>
          <p14:tracePt t="28156" x="4749800" y="4159250"/>
          <p14:tracePt t="28161" x="4730750" y="4159250"/>
          <p14:tracePt t="28169" x="4695825" y="4159250"/>
          <p14:tracePt t="28185" x="4686300" y="4159250"/>
          <p14:tracePt t="28266" x="4667250" y="4149725"/>
          <p14:tracePt t="28273" x="4649788" y="4140200"/>
          <p14:tracePt t="28283" x="4603750" y="4140200"/>
          <p14:tracePt t="28291" x="4567238" y="4140200"/>
          <p14:tracePt t="28297" x="4513263" y="4113213"/>
          <p14:tracePt t="28308" x="4467225" y="4113213"/>
          <p14:tracePt t="28313" x="4421188" y="4103688"/>
          <p14:tracePt t="28324" x="4367213" y="4103688"/>
          <p14:tracePt t="28329" x="4311650" y="4103688"/>
          <p14:tracePt t="28340" x="4257675" y="4103688"/>
          <p14:tracePt t="28345" x="4184650" y="4103688"/>
          <p14:tracePt t="28353" x="4138613" y="4103688"/>
          <p14:tracePt t="28361" x="4084638" y="4103688"/>
          <p14:tracePt t="28369" x="4029075" y="4103688"/>
          <p14:tracePt t="28377" x="3992563" y="4103688"/>
          <p14:tracePt t="28385" x="3956050" y="4103688"/>
          <p14:tracePt t="28393" x="3919538" y="4103688"/>
          <p14:tracePt t="28402" x="3892550" y="4103688"/>
          <p14:tracePt t="28409" x="3846513" y="4103688"/>
          <p14:tracePt t="28417" x="3792538" y="4103688"/>
          <p14:tracePt t="28425" x="3738563" y="4094163"/>
          <p14:tracePt t="28433" x="3683000" y="4094163"/>
          <p14:tracePt t="28441" x="3619500" y="4094163"/>
          <p14:tracePt t="28449" x="3546475" y="4076700"/>
          <p14:tracePt t="28459" x="3490913" y="4076700"/>
          <p14:tracePt t="28465" x="3427413" y="4057650"/>
          <p14:tracePt t="28475" x="3390900" y="4057650"/>
          <p14:tracePt t="28480" x="3363913" y="4049713"/>
          <p14:tracePt t="28489" x="3327400" y="4049713"/>
          <p14:tracePt t="28496" x="3317875" y="4049713"/>
          <p14:tracePt t="28506" x="3300413" y="4049713"/>
          <p14:tracePt t="28512" x="3281363" y="4049713"/>
          <p14:tracePt t="28538" x="3254375" y="4049713"/>
          <p14:tracePt t="28544" x="3244850" y="4049713"/>
          <p14:tracePt t="28552" x="3236913" y="4049713"/>
          <p14:tracePt t="28560" x="3208338" y="4049713"/>
          <p14:tracePt t="28568" x="3181350" y="4049713"/>
          <p14:tracePt t="28576" x="3154363" y="4049713"/>
          <p14:tracePt t="28585" x="3108325" y="4049713"/>
          <p14:tracePt t="28593" x="3090863" y="4049713"/>
          <p14:tracePt t="28600" x="3054350" y="4049713"/>
          <p14:tracePt t="28610" x="3008313" y="4049713"/>
          <p14:tracePt t="28618" x="2971800" y="4049713"/>
          <p14:tracePt t="28625" x="2944813" y="4049713"/>
          <p14:tracePt t="28634" x="2889250" y="4049713"/>
          <p14:tracePt t="28643" x="2844800" y="4049713"/>
          <p14:tracePt t="28649" x="2808288" y="4049713"/>
          <p14:tracePt t="28657" x="2789238" y="4049713"/>
          <p14:tracePt t="28664" x="2762250" y="4049713"/>
          <p14:tracePt t="28672" x="2716213" y="4049713"/>
          <p14:tracePt t="28680" x="2708275" y="4049713"/>
          <p14:tracePt t="28689" x="2689225" y="4049713"/>
          <p14:tracePt t="28696" x="2662238" y="4049713"/>
          <p14:tracePt t="28705" x="2625725" y="4049713"/>
          <p14:tracePt t="28712" x="2606675" y="4049713"/>
          <p14:tracePt t="28724" x="2552700" y="4049713"/>
          <p14:tracePt t="28730" x="2506663" y="4049713"/>
          <p14:tracePt t="28742" x="2452688" y="4049713"/>
          <p14:tracePt t="28746" x="2397125" y="4049713"/>
          <p14:tracePt t="28755" x="2324100" y="4049713"/>
          <p14:tracePt t="28762" x="2270125" y="4049713"/>
          <p14:tracePt t="28771" x="2224088" y="4049713"/>
          <p14:tracePt t="28778" x="2187575" y="4049713"/>
          <p14:tracePt t="28785" x="2179638" y="4049713"/>
          <p14:tracePt t="28793" x="2160588" y="4040188"/>
          <p14:tracePt t="28833" x="2160588" y="4021138"/>
          <p14:tracePt t="28849" x="2160588" y="4013200"/>
          <p14:tracePt t="28857" x="2160588" y="4003675"/>
          <p14:tracePt t="28865" x="2160588" y="3994150"/>
          <p14:tracePt t="28874" x="2160588" y="3984625"/>
          <p14:tracePt t="28881" x="2179638" y="3967163"/>
          <p14:tracePt t="28890" x="2187575" y="3957638"/>
          <p14:tracePt t="28910" x="2224088" y="3948113"/>
          <p14:tracePt t="28913" x="2251075" y="3940175"/>
          <p14:tracePt t="28927" x="2270125" y="3940175"/>
          <p14:tracePt t="28928" x="2306638" y="3940175"/>
          <p14:tracePt t="28936" x="2324100" y="3940175"/>
          <p14:tracePt t="28944" x="2370138" y="3921125"/>
          <p14:tracePt t="28952" x="2406650" y="3921125"/>
          <p14:tracePt t="28961" x="2462213" y="3921125"/>
          <p14:tracePt t="28968" x="2525713" y="3921125"/>
          <p14:tracePt t="28976" x="2562225" y="3921125"/>
          <p14:tracePt t="28984" x="2589213" y="3921125"/>
          <p14:tracePt t="28992" x="2643188" y="3921125"/>
          <p14:tracePt t="29000" x="2698750" y="3921125"/>
          <p14:tracePt t="29009" x="2798763" y="3921125"/>
          <p14:tracePt t="29018" x="2871788" y="3921125"/>
          <p14:tracePt t="29026" x="2925763" y="3921125"/>
          <p14:tracePt t="29034" x="2981325" y="3921125"/>
          <p14:tracePt t="29043" x="3035300" y="3921125"/>
          <p14:tracePt t="29049" x="3090863" y="3921125"/>
          <p14:tracePt t="29057" x="3108325" y="3921125"/>
          <p14:tracePt t="29065" x="3154363" y="3921125"/>
          <p14:tracePt t="29073" x="3181350" y="3921125"/>
          <p14:tracePt t="29105" x="3190875" y="3911600"/>
          <p14:tracePt t="29270" x="3200400" y="3911600"/>
          <p14:tracePt t="29276" x="3208338" y="3911600"/>
          <p14:tracePt t="29282" x="3236913" y="3911600"/>
          <p14:tracePt t="29292" x="3263900" y="3911600"/>
          <p14:tracePt t="29299" x="3300413" y="3911600"/>
          <p14:tracePt t="29308" x="3346450" y="3911600"/>
          <p14:tracePt t="29314" x="3382963" y="3911600"/>
          <p14:tracePt t="29324" x="3427413" y="3911600"/>
          <p14:tracePt t="29331" x="3455988" y="3911600"/>
          <p14:tracePt t="29336" x="3482975" y="3911600"/>
          <p14:tracePt t="29344" x="3500438" y="3911600"/>
          <p14:tracePt t="29354" x="3527425" y="3911600"/>
          <p14:tracePt t="29362" x="3546475" y="3911600"/>
          <p14:tracePt t="29378" x="3563938" y="3911600"/>
          <p14:tracePt t="29730" x="3573463" y="3911600"/>
          <p14:tracePt t="30018" x="3582988" y="3911600"/>
          <p14:tracePt t="30026" x="3609975" y="3911600"/>
          <p14:tracePt t="30036" x="3636963" y="3911600"/>
          <p14:tracePt t="30042" x="3673475" y="3911600"/>
          <p14:tracePt t="30049" x="3719513" y="3911600"/>
          <p14:tracePt t="30058" x="3738563" y="3911600"/>
          <p14:tracePt t="30065" x="3775075" y="3911600"/>
          <p14:tracePt t="30074" x="3810000" y="3921125"/>
          <p14:tracePt t="30081" x="3819525" y="3921125"/>
          <p14:tracePt t="30090" x="3829050" y="3921125"/>
          <p14:tracePt t="30113" x="3846513" y="3921125"/>
          <p14:tracePt t="30155" x="3856038" y="3930650"/>
          <p14:tracePt t="30161" x="3865563" y="3930650"/>
          <p14:tracePt t="30171" x="3875088" y="3930650"/>
          <p14:tracePt t="30179" x="3911600" y="3930650"/>
          <p14:tracePt t="30186" x="3938588" y="3930650"/>
          <p14:tracePt t="30193" x="3965575" y="3940175"/>
          <p14:tracePt t="30201" x="4011613" y="3940175"/>
          <p14:tracePt t="30210" x="4065588" y="3967163"/>
          <p14:tracePt t="30219" x="4102100" y="3967163"/>
          <p14:tracePt t="30226" x="4175125" y="3976688"/>
          <p14:tracePt t="30234" x="4221163" y="3976688"/>
          <p14:tracePt t="30240" x="4257675" y="3976688"/>
          <p14:tracePt t="30248" x="4284663" y="3976688"/>
          <p14:tracePt t="30257" x="4303713" y="3976688"/>
          <p14:tracePt t="30264" x="4311650" y="3976688"/>
          <p14:tracePt t="30272" x="4330700" y="3976688"/>
          <p14:tracePt t="30280" x="4340225" y="3976688"/>
          <p14:tracePt t="30288" x="4348163" y="3976688"/>
          <p14:tracePt t="30394" x="4357688" y="3976688"/>
          <p14:tracePt t="30403" x="4367213" y="3976688"/>
          <p14:tracePt t="30410" x="4394200" y="3967163"/>
          <p14:tracePt t="30419" x="4413250" y="3967163"/>
          <p14:tracePt t="30426" x="4457700" y="3967163"/>
          <p14:tracePt t="30435" x="4494213" y="3967163"/>
          <p14:tracePt t="30444" x="4540250" y="3967163"/>
          <p14:tracePt t="30448" x="4586288" y="3967163"/>
          <p14:tracePt t="30458" x="4649788" y="3967163"/>
          <p14:tracePt t="30466" x="4703763" y="3967163"/>
          <p14:tracePt t="30473" x="4795838" y="3967163"/>
          <p14:tracePt t="30481" x="4849813" y="3967163"/>
          <p14:tracePt t="30488" x="4922838" y="3967163"/>
          <p14:tracePt t="30497" x="4978400" y="3967163"/>
          <p14:tracePt t="30506" x="5041900" y="3967163"/>
          <p14:tracePt t="30513" x="5095875" y="3967163"/>
          <p14:tracePt t="30522" x="5122863" y="3967163"/>
          <p14:tracePt t="30529" x="5141913" y="3967163"/>
          <p14:tracePt t="30536" x="5159375" y="3967163"/>
          <p14:tracePt t="30728" x="5168900" y="3967163"/>
          <p14:tracePt t="30737" x="5187950" y="3967163"/>
          <p14:tracePt t="30744" x="5195888" y="3967163"/>
          <p14:tracePt t="30752" x="5232400" y="3967163"/>
          <p14:tracePt t="30760" x="5260975" y="3967163"/>
          <p14:tracePt t="30770" x="5278438" y="3967163"/>
          <p14:tracePt t="30780" x="5334000" y="3967163"/>
          <p14:tracePt t="30786" x="5360988" y="3967163"/>
          <p14:tracePt t="30795" x="5378450" y="3967163"/>
          <p14:tracePt t="30802" x="5405438" y="3967163"/>
          <p14:tracePt t="30810" x="5424488" y="3967163"/>
          <p14:tracePt t="30817" x="5441950" y="3967163"/>
          <p14:tracePt t="30825" x="5461000" y="3967163"/>
          <p14:tracePt t="30832" x="5470525" y="3967163"/>
          <p14:tracePt t="30840" x="5487988" y="3967163"/>
          <p14:tracePt t="30905" x="5507038" y="3967163"/>
          <p14:tracePt t="30913" x="5507038" y="3976688"/>
          <p14:tracePt t="30922" x="5534025" y="3984625"/>
          <p14:tracePt t="30929" x="5597525" y="4021138"/>
          <p14:tracePt t="30937" x="5634038" y="4030663"/>
          <p14:tracePt t="30946" x="5716588" y="4040188"/>
          <p14:tracePt t="30957" x="5770563" y="4057650"/>
          <p14:tracePt t="30962" x="5826125" y="4094163"/>
          <p14:tracePt t="30972" x="5899150" y="4103688"/>
          <p14:tracePt t="30980" x="5962650" y="4113213"/>
          <p14:tracePt t="30986" x="6016625" y="4140200"/>
          <p14:tracePt t="30993" x="6080125" y="4149725"/>
          <p14:tracePt t="31002" x="6116638" y="4149725"/>
          <p14:tracePt t="31009" x="6135688" y="4149725"/>
          <p14:tracePt t="31019" x="6172200" y="4159250"/>
          <p14:tracePt t="31114" x="6189663" y="4159250"/>
          <p14:tracePt t="31130" x="6208713" y="4140200"/>
          <p14:tracePt t="31138" x="6218238" y="4130675"/>
          <p14:tracePt t="31145" x="6245225" y="4103688"/>
          <p14:tracePt t="31153" x="6262688" y="4094163"/>
          <p14:tracePt t="31161" x="6291263" y="4076700"/>
          <p14:tracePt t="31173" x="6335713" y="4057650"/>
          <p14:tracePt t="31177" x="6381750" y="4030663"/>
          <p14:tracePt t="31189" x="6399213" y="4021138"/>
          <p14:tracePt t="31194" x="6445250" y="3984625"/>
          <p14:tracePt t="31201" x="6481763" y="3976688"/>
          <p14:tracePt t="31209" x="6537325" y="3940175"/>
          <p14:tracePt t="31217" x="6564313" y="3930650"/>
          <p14:tracePt t="31225" x="6581775" y="3921125"/>
          <p14:tracePt t="31234" x="6600825" y="3911600"/>
          <p14:tracePt t="31244" x="6610350" y="3911600"/>
          <p14:tracePt t="31600" x="6581775" y="3921125"/>
          <p14:tracePt t="31608" x="6554788" y="3930650"/>
          <p14:tracePt t="31616" x="6500813" y="3948113"/>
          <p14:tracePt t="31624" x="6418263" y="3967163"/>
          <p14:tracePt t="31632" x="6335713" y="3994150"/>
          <p14:tracePt t="31640" x="6299200" y="4003675"/>
          <p14:tracePt t="31650" x="6235700" y="4021138"/>
          <p14:tracePt t="31656" x="6181725" y="4030663"/>
          <p14:tracePt t="31664" x="6135688" y="4030663"/>
          <p14:tracePt t="31672" x="6116638" y="4030663"/>
          <p14:tracePt t="31680" x="6099175" y="4030663"/>
          <p14:tracePt t="31761" x="6089650" y="4040188"/>
          <p14:tracePt t="32218" x="6089650" y="4049713"/>
          <p14:tracePt t="32226" x="6080125" y="4049713"/>
          <p14:tracePt t="32242" x="6072188" y="4021138"/>
          <p14:tracePt t="32250" x="6062663" y="4003675"/>
          <p14:tracePt t="32258" x="6053138" y="3994150"/>
          <p14:tracePt t="32265" x="6053138" y="3984625"/>
          <p14:tracePt t="32276" x="6043613" y="3967163"/>
          <p14:tracePt t="32297" x="6035675" y="3957638"/>
          <p14:tracePt t="32306" x="6026150" y="3948113"/>
          <p14:tracePt t="32313" x="6026150" y="3940175"/>
          <p14:tracePt t="32323" x="6026150" y="3930650"/>
          <p14:tracePt t="32329" x="5999163" y="3911600"/>
          <p14:tracePt t="32339" x="5989638" y="3894138"/>
          <p14:tracePt t="32344" x="5980113" y="3884613"/>
          <p14:tracePt t="32368" x="5980113" y="3875088"/>
          <p14:tracePt t="32608" x="5962650" y="3867150"/>
          <p14:tracePt t="32762" x="5935663" y="3867150"/>
          <p14:tracePt t="32770" x="5916613" y="3867150"/>
          <p14:tracePt t="32778" x="5889625" y="3867150"/>
          <p14:tracePt t="32786" x="5870575" y="3867150"/>
          <p14:tracePt t="32794" x="5834063" y="3867150"/>
          <p14:tracePt t="32818" x="5826125" y="3867150"/>
          <p14:tracePt t="33145" x="5780088" y="3875088"/>
          <p14:tracePt t="33156" x="5753100" y="3875088"/>
          <p14:tracePt t="33163" x="5716588" y="3875088"/>
          <p14:tracePt t="33171" x="5688013" y="3875088"/>
          <p14:tracePt t="33177" x="5670550" y="3875088"/>
          <p14:tracePt t="33185" x="5643563" y="3875088"/>
          <p14:tracePt t="33194" x="5634038" y="3875088"/>
          <p14:tracePt t="33201" x="5624513" y="3875088"/>
          <p14:tracePt t="33209" x="5616575" y="3875088"/>
          <p14:tracePt t="33217" x="5607050" y="3875088"/>
          <p14:tracePt t="33225" x="5597525" y="3875088"/>
          <p14:tracePt t="33233" x="5588000" y="3875088"/>
          <p14:tracePt t="33242" x="5570538" y="3875088"/>
          <p14:tracePt t="33249" x="5561013" y="3875088"/>
          <p14:tracePt t="33258" x="5551488" y="3875088"/>
          <p14:tracePt t="33274" x="5543550" y="3875088"/>
          <p14:tracePt t="33281" x="5524500" y="3875088"/>
          <p14:tracePt t="33289" x="5514975" y="3875088"/>
          <p14:tracePt t="33297" x="5507038" y="3875088"/>
          <p14:tracePt t="33308" x="5487988" y="3875088"/>
          <p14:tracePt t="33324" x="5478463" y="3875088"/>
          <p14:tracePt t="33341" x="5470525" y="3875088"/>
          <p14:tracePt t="33361" x="5451475" y="3875088"/>
          <p14:tracePt t="33450" x="5441950" y="3875088"/>
          <p14:tracePt t="33458" x="5424488" y="3875088"/>
          <p14:tracePt t="33468" x="5397500" y="3875088"/>
          <p14:tracePt t="33473" x="5378450" y="3875088"/>
          <p14:tracePt t="33482" x="5351463" y="3875088"/>
          <p14:tracePt t="33490" x="5334000" y="3875088"/>
          <p14:tracePt t="33498" x="5305425" y="3875088"/>
          <p14:tracePt t="33507" x="5287963" y="3875088"/>
          <p14:tracePt t="33524" x="5268913" y="3875088"/>
          <p14:tracePt t="33627" x="5251450" y="3875088"/>
          <p14:tracePt t="33634" x="5195888" y="3875088"/>
          <p14:tracePt t="33644" x="5141913" y="3875088"/>
          <p14:tracePt t="33649" x="5086350" y="3875088"/>
          <p14:tracePt t="33657" x="5022850" y="3875088"/>
          <p14:tracePt t="33665" x="4968875" y="3875088"/>
          <p14:tracePt t="33673" x="4932363" y="3875088"/>
          <p14:tracePt t="33681" x="4886325" y="3875088"/>
          <p14:tracePt t="33689" x="4868863" y="3875088"/>
          <p14:tracePt t="33697" x="4840288" y="3875088"/>
          <p14:tracePt t="33705" x="4832350" y="3875088"/>
          <p14:tracePt t="33713" x="4822825" y="3875088"/>
          <p14:tracePt t="34114" x="4886325" y="3875088"/>
          <p14:tracePt t="34123" x="4941888" y="3875088"/>
          <p14:tracePt t="34129" x="5005388" y="3857625"/>
          <p14:tracePt t="34137" x="5059363" y="3848100"/>
          <p14:tracePt t="34144" x="5141913" y="3821113"/>
          <p14:tracePt t="34152" x="5159375" y="3821113"/>
          <p14:tracePt t="34160" x="5195888" y="3811588"/>
          <p14:tracePt t="34168" x="5232400" y="3811588"/>
          <p14:tracePt t="34176" x="5251450" y="3803650"/>
          <p14:tracePt t="34258" x="5268913" y="3794125"/>
          <p14:tracePt t="34266" x="5278438" y="3794125"/>
          <p14:tracePt t="34273" x="5297488" y="3775075"/>
          <p14:tracePt t="34282" x="5305425" y="3775075"/>
          <p14:tracePt t="34290" x="5314950" y="3775075"/>
          <p14:tracePt t="34523" x="5341938" y="3775075"/>
          <p14:tracePt t="34530" x="5368925" y="3775075"/>
          <p14:tracePt t="34539" x="5424488" y="3775075"/>
          <p14:tracePt t="34546" x="5478463" y="3775075"/>
          <p14:tracePt t="34556" x="5543550" y="3775075"/>
          <p14:tracePt t="34562" x="5580063" y="3775075"/>
          <p14:tracePt t="34570" x="5624513" y="3775075"/>
          <p14:tracePt t="34578" x="5643563" y="3775075"/>
          <p14:tracePt t="34585" x="5670550" y="3775075"/>
          <p14:tracePt t="34593" x="5680075" y="3775075"/>
          <p14:tracePt t="34896" x="5680075" y="3784600"/>
          <p14:tracePt t="34904" x="5680075" y="3794125"/>
          <p14:tracePt t="34921" x="5670550" y="3794125"/>
          <p14:tracePt t="34929" x="5661025" y="3794125"/>
          <p14:tracePt t="35456" x="5661025" y="3803650"/>
          <p14:tracePt t="35464" x="5661025" y="3821113"/>
          <p14:tracePt t="35472" x="5661025" y="3867150"/>
          <p14:tracePt t="35488" x="5661025" y="3884613"/>
          <p14:tracePt t="35498" x="5661025" y="3894138"/>
          <p14:tracePt t="35507" x="5661025" y="3903663"/>
          <p14:tracePt t="35515" x="5653088" y="3911600"/>
          <p14:tracePt t="35539" x="5653088" y="3930650"/>
          <p14:tracePt t="35618" x="5653088" y="3940175"/>
          <p14:tracePt t="35716" x="5653088" y="3930650"/>
          <p14:tracePt t="35722" x="5653088" y="3911600"/>
          <p14:tracePt t="35730" x="5653088" y="3903663"/>
          <p14:tracePt t="35739" x="5653088" y="3894138"/>
          <p14:tracePt t="35749" x="5653088" y="3884613"/>
          <p14:tracePt t="35754" x="5653088" y="3875088"/>
          <p14:tracePt t="35770" x="5653088" y="3867150"/>
          <p14:tracePt t="35778" x="5653088" y="3857625"/>
          <p14:tracePt t="35786" x="5634038" y="3840163"/>
          <p14:tracePt t="35794" x="5634038" y="3830638"/>
          <p14:tracePt t="35802" x="5634038" y="3811588"/>
          <p14:tracePt t="35810" x="5634038" y="3794125"/>
          <p14:tracePt t="35817" x="5634038" y="3775075"/>
          <p14:tracePt t="35832" x="5634038" y="3767138"/>
          <p14:tracePt t="35840" x="5634038" y="3748088"/>
          <p14:tracePt t="35848" x="5634038" y="3730625"/>
          <p14:tracePt t="35856" x="5634038" y="3721100"/>
          <p14:tracePt t="35864" x="5643563" y="3711575"/>
          <p14:tracePt t="35872" x="5653088" y="3694113"/>
          <p14:tracePt t="37404" x="5653088" y="3702050"/>
          <p14:tracePt t="37810" x="5653088" y="3721100"/>
          <p14:tracePt t="37820" x="5653088" y="3730625"/>
          <p14:tracePt t="37834" x="5643563" y="3738563"/>
          <p14:tracePt t="41506" x="5634038" y="3738563"/>
          <p14:tracePt t="41522" x="5624513" y="3748088"/>
          <p14:tracePt t="44612" x="5607050" y="3767138"/>
          <p14:tracePt t="44618" x="5588000" y="3767138"/>
          <p14:tracePt t="44626" x="5580063" y="3767138"/>
          <p14:tracePt t="44634" x="5561013" y="3767138"/>
          <p14:tracePt t="44803" x="5570538" y="3767138"/>
          <p14:tracePt t="44850" x="5580063" y="3767138"/>
          <p14:tracePt t="45643" x="5580063" y="3775075"/>
          <p14:tracePt t="48589" x="5570538" y="3775075"/>
          <p14:tracePt t="48594" x="5543550" y="3784600"/>
          <p14:tracePt t="48606" x="5507038" y="3794125"/>
          <p14:tracePt t="48614" x="5487988" y="3811588"/>
          <p14:tracePt t="48618" x="5461000" y="3830638"/>
          <p14:tracePt t="48626" x="5441950" y="3840163"/>
          <p14:tracePt t="48633" x="5434013" y="3840163"/>
          <p14:tracePt t="48641" x="5378450" y="3867150"/>
          <p14:tracePt t="48649" x="5360988" y="3867150"/>
          <p14:tracePt t="48657" x="5334000" y="3875088"/>
          <p14:tracePt t="48665" x="5297488" y="3884613"/>
          <p14:tracePt t="48675" x="5232400" y="3903663"/>
          <p14:tracePt t="48681" x="5151438" y="3921125"/>
          <p14:tracePt t="48689" x="5059363" y="3948113"/>
          <p14:tracePt t="48697" x="4922838" y="3994150"/>
          <p14:tracePt t="48705" x="4813300" y="4021138"/>
          <p14:tracePt t="48712" x="4703763" y="4040188"/>
          <p14:tracePt t="48722" x="4549775" y="4086225"/>
          <p14:tracePt t="48728" x="4384675" y="4086225"/>
          <p14:tracePt t="48737" x="4221163" y="4094163"/>
          <p14:tracePt t="48744" x="4038600" y="4094163"/>
          <p14:tracePt t="48753" x="3865563" y="4113213"/>
          <p14:tracePt t="48760" x="3738563" y="4113213"/>
          <p14:tracePt t="48769" x="3636963" y="4113213"/>
          <p14:tracePt t="48776" x="3563938" y="4113213"/>
          <p14:tracePt t="48784" x="3527425" y="4113213"/>
          <p14:tracePt t="48793" x="3500438" y="4113213"/>
          <p14:tracePt t="48812" x="3490913" y="4103688"/>
          <p14:tracePt t="48818" x="3490913" y="4094163"/>
          <p14:tracePt t="48827" x="3490913" y="4076700"/>
          <p14:tracePt t="48834" x="3500438" y="4049713"/>
          <p14:tracePt t="48843" x="3527425" y="4003675"/>
          <p14:tracePt t="48849" x="3546475" y="3984625"/>
          <p14:tracePt t="48857" x="3573463" y="3967163"/>
          <p14:tracePt t="48865" x="3592513" y="3948113"/>
          <p14:tracePt t="48873" x="3600450" y="3930650"/>
          <p14:tracePt t="48880" x="3609975" y="3911600"/>
          <p14:tracePt t="48891" x="3629025" y="3884613"/>
          <p14:tracePt t="48908" x="3646488" y="3884613"/>
          <p14:tracePt t="48915" x="3665538" y="3875088"/>
          <p14:tracePt t="48921" x="3692525" y="3840163"/>
          <p14:tracePt t="48929" x="3738563" y="3830638"/>
          <p14:tracePt t="48938" x="3765550" y="3821113"/>
          <p14:tracePt t="48945" x="3819525" y="3794125"/>
          <p14:tracePt t="48957" x="3883025" y="3784600"/>
          <p14:tracePt t="48961" x="3938588" y="3775075"/>
          <p14:tracePt t="48973" x="4038600" y="3730625"/>
          <p14:tracePt t="48977" x="4094163" y="3730625"/>
          <p14:tracePt t="48989" x="4175125" y="3721100"/>
          <p14:tracePt t="48992" x="4267200" y="3702050"/>
          <p14:tracePt t="49000" x="4340225" y="3702050"/>
          <p14:tracePt t="49008" x="4403725" y="3694113"/>
          <p14:tracePt t="49016" x="4476750" y="3694113"/>
          <p14:tracePt t="49025" x="4549775" y="3665538"/>
          <p14:tracePt t="49034" x="4603750" y="3665538"/>
          <p14:tracePt t="49042" x="4722813" y="3665538"/>
          <p14:tracePt t="49050" x="4795838" y="3665538"/>
          <p14:tracePt t="49061" x="4868863" y="3665538"/>
          <p14:tracePt t="49066" x="4959350" y="3665538"/>
          <p14:tracePt t="49073" x="5041900" y="3684588"/>
          <p14:tracePt t="49081" x="5086350" y="3721100"/>
          <p14:tracePt t="49090" x="5151438" y="3748088"/>
          <p14:tracePt t="49097" x="5187950" y="3767138"/>
          <p14:tracePt t="49105" x="5224463" y="3803650"/>
          <p14:tracePt t="49112" x="5241925" y="3830638"/>
          <p14:tracePt t="49121" x="5260975" y="3857625"/>
          <p14:tracePt t="49128" x="5260975" y="3875088"/>
          <p14:tracePt t="49137" x="5260975" y="3903663"/>
          <p14:tracePt t="49144" x="5260975" y="3940175"/>
          <p14:tracePt t="49153" x="5260975" y="3976688"/>
          <p14:tracePt t="49160" x="5260975" y="4003675"/>
          <p14:tracePt t="49169" x="5241925" y="4040188"/>
          <p14:tracePt t="49176" x="5195888" y="4076700"/>
          <p14:tracePt t="49185" x="5168900" y="4103688"/>
          <p14:tracePt t="49192" x="5095875" y="4159250"/>
          <p14:tracePt t="49201" x="5059363" y="4176713"/>
          <p14:tracePt t="49208" x="4995863" y="4213225"/>
          <p14:tracePt t="49217" x="4895850" y="4240213"/>
          <p14:tracePt t="49225" x="4767263" y="4276725"/>
          <p14:tracePt t="49233" x="4649788" y="4303713"/>
          <p14:tracePt t="49241" x="4521200" y="4303713"/>
          <p14:tracePt t="49248" x="4394200" y="4313238"/>
          <p14:tracePt t="49257" x="4267200" y="4313238"/>
          <p14:tracePt t="49265" x="4175125" y="4313238"/>
          <p14:tracePt t="49273" x="4102100" y="4313238"/>
          <p14:tracePt t="49280" x="4002088" y="4295775"/>
          <p14:tracePt t="49290" x="3956050" y="4259263"/>
          <p14:tracePt t="49297" x="3911600" y="4222750"/>
          <p14:tracePt t="49305" x="3875088" y="4195763"/>
          <p14:tracePt t="49314" x="3856038" y="4149725"/>
          <p14:tracePt t="49322" x="3829050" y="4103688"/>
          <p14:tracePt t="49329" x="3819525" y="4057650"/>
          <p14:tracePt t="49336" x="3819525" y="4003675"/>
          <p14:tracePt t="49345" x="3819525" y="3967163"/>
          <p14:tracePt t="49353" x="3819525" y="3940175"/>
          <p14:tracePt t="49362" x="3819525" y="3894138"/>
          <p14:tracePt t="49369" x="3819525" y="3867150"/>
          <p14:tracePt t="49377" x="3819525" y="3848100"/>
          <p14:tracePt t="49385" x="3829050" y="3821113"/>
          <p14:tracePt t="49392" x="3856038" y="3794125"/>
          <p14:tracePt t="49400" x="3883025" y="3767138"/>
          <p14:tracePt t="49408" x="3929063" y="3730625"/>
          <p14:tracePt t="49416" x="3975100" y="3694113"/>
          <p14:tracePt t="49424" x="4075113" y="3665538"/>
          <p14:tracePt t="49432" x="4148138" y="3657600"/>
          <p14:tracePt t="49440" x="4321175" y="3621088"/>
          <p14:tracePt t="49448" x="4503738" y="3611563"/>
          <p14:tracePt t="49457" x="4676775" y="3611563"/>
          <p14:tracePt t="49466" x="4905375" y="3611563"/>
          <p14:tracePt t="49476" x="5122863" y="3611563"/>
          <p14:tracePt t="49483" x="5305425" y="3611563"/>
          <p14:tracePt t="49489" x="5487988" y="3611563"/>
          <p14:tracePt t="49498" x="5597525" y="3611563"/>
          <p14:tracePt t="49504" x="5716588" y="3648075"/>
          <p14:tracePt t="49512" x="5770563" y="3665538"/>
          <p14:tracePt t="49520" x="5780088" y="3684588"/>
          <p14:tracePt t="49528" x="5780088" y="3702050"/>
          <p14:tracePt t="49537" x="5780088" y="3748088"/>
          <p14:tracePt t="49544" x="5780088" y="3784600"/>
          <p14:tracePt t="49553" x="5780088" y="3830638"/>
          <p14:tracePt t="49560" x="5743575" y="3903663"/>
          <p14:tracePt t="49569" x="5643563" y="3976688"/>
          <p14:tracePt t="49576" x="5524500" y="4030663"/>
          <p14:tracePt t="49585" x="5397500" y="4103688"/>
          <p14:tracePt t="49593" x="5278438" y="4149725"/>
          <p14:tracePt t="49601" x="5141913" y="4203700"/>
          <p14:tracePt t="49609" x="5032375" y="4268788"/>
          <p14:tracePt t="49617" x="4876800" y="4322763"/>
          <p14:tracePt t="49625" x="4749800" y="4368800"/>
          <p14:tracePt t="49633" x="4613275" y="4413250"/>
          <p14:tracePt t="49641" x="4467225" y="4441825"/>
          <p14:tracePt t="49649" x="4321175" y="4478338"/>
          <p14:tracePt t="49657" x="4184650" y="4486275"/>
          <p14:tracePt t="49665" x="4075113" y="4486275"/>
          <p14:tracePt t="49674" x="3965575" y="4486275"/>
          <p14:tracePt t="49680" x="3892550" y="4486275"/>
          <p14:tracePt t="49690" x="3810000" y="4468813"/>
          <p14:tracePt t="49696" x="3738563" y="4432300"/>
          <p14:tracePt t="49706" x="3665538" y="4376738"/>
          <p14:tracePt t="49712" x="3619500" y="4340225"/>
          <p14:tracePt t="49722" x="3582988" y="4276725"/>
          <p14:tracePt t="49728" x="3556000" y="4213225"/>
          <p14:tracePt t="49737" x="3556000" y="4140200"/>
          <p14:tracePt t="49744" x="3546475" y="4086225"/>
          <p14:tracePt t="49753" x="3546475" y="4040188"/>
          <p14:tracePt t="49760" x="3546475" y="3984625"/>
          <p14:tracePt t="49769" x="3546475" y="3948113"/>
          <p14:tracePt t="49776" x="3546475" y="3903663"/>
          <p14:tracePt t="49784" x="3582988" y="3857625"/>
          <p14:tracePt t="49793" x="3592513" y="3840163"/>
          <p14:tracePt t="49800" x="3636963" y="3794125"/>
          <p14:tracePt t="49808" x="3673475" y="3757613"/>
          <p14:tracePt t="49816" x="3738563" y="3721100"/>
          <p14:tracePt t="49825" x="3792538" y="3711575"/>
          <p14:tracePt t="49833" x="3875088" y="3684588"/>
          <p14:tracePt t="49841" x="3948113" y="3684588"/>
          <p14:tracePt t="49848" x="4075113" y="3684588"/>
          <p14:tracePt t="49857" x="4202113" y="3684588"/>
          <p14:tracePt t="49864" x="4330700" y="3684588"/>
          <p14:tracePt t="49872" x="4476750" y="3684588"/>
          <p14:tracePt t="49890" x="4803775" y="3684588"/>
          <p14:tracePt t="49897" x="4959350" y="3684588"/>
          <p14:tracePt t="49907" x="5105400" y="3684588"/>
          <p14:tracePt t="49913" x="5251450" y="3684588"/>
          <p14:tracePt t="49921" x="5360988" y="3684588"/>
          <p14:tracePt t="49929" x="5470525" y="3684588"/>
          <p14:tracePt t="49938" x="5534025" y="3684588"/>
          <p14:tracePt t="49945" x="5570538" y="3684588"/>
          <p14:tracePt t="49955" x="5616575" y="3711575"/>
          <p14:tracePt t="49961" x="5624513" y="3721100"/>
          <p14:tracePt t="49971" x="5634038" y="3721100"/>
          <p14:tracePt t="49977" x="5634038" y="3757613"/>
          <p14:tracePt t="49987" x="5634038" y="3803650"/>
          <p14:tracePt t="49993" x="5634038" y="3857625"/>
          <p14:tracePt t="50002" x="5634038" y="3911600"/>
          <p14:tracePt t="50009" x="5597525" y="3967163"/>
          <p14:tracePt t="50021" x="5524500" y="4049713"/>
          <p14:tracePt t="50025" x="5470525" y="4113213"/>
          <p14:tracePt t="50034" x="5434013" y="4176713"/>
          <p14:tracePt t="50041" x="5351463" y="4259263"/>
          <p14:tracePt t="50049" x="5297488" y="4313238"/>
          <p14:tracePt t="50058" x="5214938" y="4368800"/>
          <p14:tracePt t="50065" x="5168900" y="4413250"/>
          <p14:tracePt t="50074" x="5122863" y="4449763"/>
          <p14:tracePt t="50081" x="5059363" y="4486275"/>
          <p14:tracePt t="50094" x="4978400" y="4532313"/>
          <p14:tracePt t="50096" x="4913313" y="4541838"/>
          <p14:tracePt t="50108" x="4840288" y="4568825"/>
          <p14:tracePt t="50112" x="4767263" y="4568825"/>
          <p14:tracePt t="50121" x="4686300" y="4568825"/>
          <p14:tracePt t="50128" x="4576763" y="4568825"/>
          <p14:tracePt t="50138" x="4467225" y="4551363"/>
          <p14:tracePt t="50146" x="4348163" y="4505325"/>
          <p14:tracePt t="50155" x="4238625" y="4459288"/>
          <p14:tracePt t="50161" x="4157663" y="4422775"/>
          <p14:tracePt t="50171" x="4021138" y="4349750"/>
          <p14:tracePt t="50178" x="3938588" y="4295775"/>
          <p14:tracePt t="50186" x="3892550" y="4259263"/>
          <p14:tracePt t="50194" x="3846513" y="4222750"/>
          <p14:tracePt t="50202" x="3810000" y="4186238"/>
          <p14:tracePt t="50210" x="3802063" y="4167188"/>
          <p14:tracePt t="50217" x="3802063" y="4140200"/>
          <p14:tracePt t="50225" x="3802063" y="4122738"/>
          <p14:tracePt t="50233" x="3802063" y="4113213"/>
          <p14:tracePt t="50241" x="3802063" y="4094163"/>
          <p14:tracePt t="50249" x="3802063" y="4086225"/>
          <p14:tracePt t="50257" x="3802063" y="4049713"/>
          <p14:tracePt t="50265" x="3802063" y="4030663"/>
          <p14:tracePt t="50281" x="3819525" y="4003675"/>
          <p14:tracePt t="50289" x="3875088" y="3948113"/>
          <p14:tracePt t="50297" x="3902075" y="3921125"/>
          <p14:tracePt t="50306" x="3948113" y="3867150"/>
          <p14:tracePt t="50313" x="4011613" y="3857625"/>
          <p14:tracePt t="50322" x="4075113" y="3803650"/>
          <p14:tracePt t="50328" x="4175125" y="3775075"/>
          <p14:tracePt t="50336" x="4257675" y="3738563"/>
          <p14:tracePt t="50344" x="4367213" y="3694113"/>
          <p14:tracePt t="50353" x="4467225" y="3665538"/>
          <p14:tracePt t="50360" x="4540250" y="3657600"/>
          <p14:tracePt t="50369" x="4622800" y="3611563"/>
          <p14:tracePt t="50376" x="4695825" y="3611563"/>
          <p14:tracePt t="50385" x="4740275" y="3602038"/>
          <p14:tracePt t="50392" x="4776788" y="3602038"/>
          <p14:tracePt t="50400" x="4803775" y="3602038"/>
          <p14:tracePt t="50408" x="4840288" y="3592513"/>
          <p14:tracePt t="50416" x="4868863" y="3592513"/>
          <p14:tracePt t="50424" x="4886325" y="3592513"/>
          <p14:tracePt t="50432" x="4922838" y="3592513"/>
          <p14:tracePt t="50440" x="4978400" y="3592513"/>
          <p14:tracePt t="50448" x="5041900" y="3592513"/>
          <p14:tracePt t="50457" x="5095875" y="3592513"/>
          <p14:tracePt t="50464" x="5168900" y="3592513"/>
          <p14:tracePt t="50472" x="5278438" y="3629025"/>
          <p14:tracePt t="50481" x="5378450" y="3657600"/>
          <p14:tracePt t="50489" x="5470525" y="3684588"/>
          <p14:tracePt t="50498" x="5534025" y="3702050"/>
          <p14:tracePt t="50504" x="5597525" y="3748088"/>
          <p14:tracePt t="50512" x="5643563" y="3784600"/>
          <p14:tracePt t="50521" x="5697538" y="3811588"/>
          <p14:tracePt t="50528" x="5724525" y="3848100"/>
          <p14:tracePt t="50536" x="5734050" y="3875088"/>
          <p14:tracePt t="50546" x="5743575" y="3921125"/>
          <p14:tracePt t="50553" x="5761038" y="3976688"/>
          <p14:tracePt t="50561" x="5761038" y="3984625"/>
          <p14:tracePt t="50569" x="5761038" y="4021138"/>
          <p14:tracePt t="50577" x="5761038" y="4076700"/>
          <p14:tracePt t="50584" x="5761038" y="4103688"/>
          <p14:tracePt t="50593" x="5761038" y="4130675"/>
          <p14:tracePt t="50600" x="5761038" y="4176713"/>
          <p14:tracePt t="50609" x="5761038" y="4222750"/>
          <p14:tracePt t="50617" x="5734050" y="4240213"/>
          <p14:tracePt t="50625" x="5697538" y="4249738"/>
          <p14:tracePt t="50633" x="5634038" y="4286250"/>
          <p14:tracePt t="50641" x="5570538" y="4295775"/>
          <p14:tracePt t="50649" x="5507038" y="4340225"/>
          <p14:tracePt t="50657" x="5434013" y="4349750"/>
          <p14:tracePt t="50665" x="5360988" y="4349750"/>
          <p14:tracePt t="50673" x="5305425" y="4349750"/>
          <p14:tracePt t="50681" x="5224463" y="4349750"/>
          <p14:tracePt t="50689" x="5151438" y="4349750"/>
          <p14:tracePt t="50697" x="5114925" y="4349750"/>
          <p14:tracePt t="50705" x="5068888" y="4349750"/>
          <p14:tracePt t="50721" x="5049838" y="4349750"/>
          <p14:tracePt t="50810" x="5049838" y="4340225"/>
          <p14:tracePt t="50954" x="5032375" y="4332288"/>
          <p14:tracePt t="50962" x="5005388" y="4332288"/>
          <p14:tracePt t="50974" x="4978400" y="4332288"/>
          <p14:tracePt t="50979" x="4941888" y="4332288"/>
          <p14:tracePt t="50991" x="4868863" y="4332288"/>
          <p14:tracePt t="50993" x="4795838" y="4332288"/>
          <p14:tracePt t="51001" x="4703763" y="4332288"/>
          <p14:tracePt t="51009" x="4613275" y="4332288"/>
          <p14:tracePt t="51017" x="4503738" y="4332288"/>
          <p14:tracePt t="51025" x="4421188" y="4332288"/>
          <p14:tracePt t="51032" x="4357688" y="4276725"/>
          <p14:tracePt t="51041" x="4311650" y="4259263"/>
          <p14:tracePt t="51049" x="4284663" y="4240213"/>
          <p14:tracePt t="51057" x="4275138" y="4232275"/>
          <p14:tracePt t="51065" x="4248150" y="4186238"/>
          <p14:tracePt t="51081" x="4238625" y="4149725"/>
          <p14:tracePt t="51089" x="4238625" y="4130675"/>
          <p14:tracePt t="51096" x="4238625" y="4094163"/>
          <p14:tracePt t="51112" x="4238625" y="4067175"/>
          <p14:tracePt t="51120" x="4238625" y="4049713"/>
          <p14:tracePt t="51129" x="4238625" y="4040188"/>
          <p14:tracePt t="51136" x="4248150" y="4013200"/>
          <p14:tracePt t="51144" x="4257675" y="4003675"/>
          <p14:tracePt t="51153" x="4257675" y="3994150"/>
          <p14:tracePt t="51160" x="4275138" y="3957638"/>
          <p14:tracePt t="51169" x="4294188" y="3948113"/>
          <p14:tracePt t="51177" x="4294188" y="3940175"/>
          <p14:tracePt t="51185" x="4340225" y="3921125"/>
          <p14:tracePt t="51194" x="4394200" y="3903663"/>
          <p14:tracePt t="51201" x="4440238" y="3884613"/>
          <p14:tracePt t="51210" x="4521200" y="3867150"/>
          <p14:tracePt t="51217" x="4594225" y="3840163"/>
          <p14:tracePt t="51225" x="4740275" y="3821113"/>
          <p14:tracePt t="51233" x="4849813" y="3821113"/>
          <p14:tracePt t="51241" x="4949825" y="3794125"/>
          <p14:tracePt t="51249" x="5059363" y="3784600"/>
          <p14:tracePt t="51257" x="5151438" y="3784600"/>
          <p14:tracePt t="51265" x="5241925" y="3784600"/>
          <p14:tracePt t="51273" x="5334000" y="3784600"/>
          <p14:tracePt t="51281" x="5397500" y="3784600"/>
          <p14:tracePt t="51289" x="5434013" y="3784600"/>
          <p14:tracePt t="51297" x="5461000" y="3784600"/>
          <p14:tracePt t="51305" x="5497513" y="3794125"/>
          <p14:tracePt t="51314" x="5507038" y="3794125"/>
          <p14:tracePt t="51321" x="5514975" y="3803650"/>
          <p14:tracePt t="51354" x="5543550" y="3821113"/>
          <p14:tracePt t="51362" x="5543550" y="3830638"/>
          <p14:tracePt t="51372" x="5551488" y="3848100"/>
          <p14:tracePt t="51378" x="5551488" y="3875088"/>
          <p14:tracePt t="51393" x="5551488" y="3903663"/>
          <p14:tracePt t="51401" x="5561013" y="3930650"/>
          <p14:tracePt t="51409" x="5561013" y="3957638"/>
          <p14:tracePt t="51416" x="5588000" y="3984625"/>
          <p14:tracePt t="51432" x="5588000" y="4003675"/>
          <p14:tracePt t="51440" x="5588000" y="4013200"/>
          <p14:tracePt t="51730" x="5588000" y="4021138"/>
          <p14:tracePt t="51737" x="5588000" y="4040188"/>
          <p14:tracePt t="51746" x="5570538" y="4057650"/>
          <p14:tracePt t="51754" x="5543550" y="4076700"/>
          <p14:tracePt t="51762" x="5543550" y="4086225"/>
          <p14:tracePt t="51772" x="5524500" y="4103688"/>
          <p14:tracePt t="51778" x="5507038" y="4122738"/>
          <p14:tracePt t="51787" x="5487988" y="4130675"/>
          <p14:tracePt t="51794" x="5451475" y="4140200"/>
          <p14:tracePt t="51801" x="5441950" y="4149725"/>
          <p14:tracePt t="51809" x="5441950" y="4159250"/>
          <p14:tracePt t="52400" x="5405438" y="4159250"/>
          <p14:tracePt t="52408" x="5360988" y="4159250"/>
          <p14:tracePt t="52417" x="5287963" y="4159250"/>
          <p14:tracePt t="52425" x="5214938" y="4159250"/>
          <p14:tracePt t="52434" x="5159375" y="4159250"/>
          <p14:tracePt t="52441" x="5105400" y="4159250"/>
          <p14:tracePt t="52448" x="5049838" y="4159250"/>
          <p14:tracePt t="52457" x="4995863" y="4159250"/>
          <p14:tracePt t="52465" x="4959350" y="4159250"/>
          <p14:tracePt t="52472" x="4941888" y="4159250"/>
          <p14:tracePt t="52480" x="4932363" y="4159250"/>
          <p14:tracePt t="52489" x="4922838" y="4159250"/>
          <p14:tracePt t="52538" x="4922838" y="4149725"/>
          <p14:tracePt t="52546" x="4922838" y="4140200"/>
          <p14:tracePt t="52555" x="4922838" y="4122738"/>
          <p14:tracePt t="52563" x="4922838" y="4103688"/>
          <p14:tracePt t="52572" x="4922838" y="4086225"/>
          <p14:tracePt t="52579" x="4922838" y="4067175"/>
          <p14:tracePt t="52598" x="4922838" y="4057650"/>
          <p14:tracePt t="52600" x="4932363" y="4021138"/>
          <p14:tracePt t="52609" x="4941888" y="4013200"/>
          <p14:tracePt t="52624" x="4959350" y="3994150"/>
          <p14:tracePt t="52632" x="4959350" y="3984625"/>
          <p14:tracePt t="52640" x="4968875" y="3967163"/>
          <p14:tracePt t="52648" x="4978400" y="3957638"/>
          <p14:tracePt t="52656" x="4995863" y="3940175"/>
          <p14:tracePt t="52664" x="5005388" y="3930650"/>
          <p14:tracePt t="52673" x="5014913" y="3930650"/>
          <p14:tracePt t="52689" x="5032375" y="3921125"/>
          <p14:tracePt t="52700" x="5059363" y="3894138"/>
          <p14:tracePt t="52706" x="5068888" y="3894138"/>
          <p14:tracePt t="52715" x="5078413" y="3894138"/>
          <p14:tracePt t="52723" x="5105400" y="3884613"/>
          <p14:tracePt t="52730" x="5122863" y="3884613"/>
          <p14:tracePt t="52739" x="5141913" y="3875088"/>
          <p14:tracePt t="52746" x="5178425" y="3875088"/>
          <p14:tracePt t="52755" x="5195888" y="3875088"/>
          <p14:tracePt t="52762" x="5241925" y="3875088"/>
          <p14:tracePt t="52772" x="5268913" y="3875088"/>
          <p14:tracePt t="52777" x="5305425" y="3875088"/>
          <p14:tracePt t="52787" x="5334000" y="3875088"/>
          <p14:tracePt t="52793" x="5378450" y="3875088"/>
          <p14:tracePt t="52801" x="5414963" y="3875088"/>
          <p14:tracePt t="52809" x="5434013" y="3875088"/>
          <p14:tracePt t="52818" x="5470525" y="3875088"/>
          <p14:tracePt t="52825" x="5478463" y="3875088"/>
          <p14:tracePt t="53026" x="5534025" y="3894138"/>
          <p14:tracePt t="53034" x="5607050" y="3894138"/>
          <p14:tracePt t="53042" x="5753100" y="3894138"/>
          <p14:tracePt t="53050" x="5899150" y="3894138"/>
          <p14:tracePt t="53057" x="6043613" y="3894138"/>
          <p14:tracePt t="53065" x="6189663" y="3894138"/>
          <p14:tracePt t="53073" x="6335713" y="3894138"/>
          <p14:tracePt t="53081" x="6464300" y="3894138"/>
          <p14:tracePt t="53089" x="6591300" y="3894138"/>
          <p14:tracePt t="53097" x="6718300" y="3894138"/>
          <p14:tracePt t="53105" x="6810375" y="3894138"/>
          <p14:tracePt t="53113" x="6900863" y="3894138"/>
          <p14:tracePt t="53122" x="6992938" y="3894138"/>
          <p14:tracePt t="53129" x="7065963" y="3884613"/>
          <p14:tracePt t="53139" x="7129463" y="3875088"/>
          <p14:tracePt t="53145" x="7183438" y="3867150"/>
          <p14:tracePt t="53155" x="7265988" y="3867150"/>
          <p14:tracePt t="53161" x="7319963" y="3840163"/>
          <p14:tracePt t="53171" x="7412038" y="3840163"/>
          <p14:tracePt t="53177" x="7475538" y="3830638"/>
          <p14:tracePt t="53188" x="7548563" y="3811588"/>
          <p14:tracePt t="53193" x="7612063" y="3811588"/>
          <p14:tracePt t="53204" x="7667625" y="3803650"/>
          <p14:tracePt t="53209" x="7740650" y="3803650"/>
          <p14:tracePt t="53220" x="7877175" y="3757613"/>
          <p14:tracePt t="53225" x="7967663" y="3757613"/>
          <p14:tracePt t="53233" x="8096250" y="3748088"/>
          <p14:tracePt t="53241" x="8223250" y="3730625"/>
          <p14:tracePt t="53249" x="8369300" y="3684588"/>
          <p14:tracePt t="53258" x="8515350" y="3684588"/>
          <p14:tracePt t="53265" x="8669338" y="3657600"/>
          <p14:tracePt t="53273" x="8815388" y="3629025"/>
          <p14:tracePt t="53281" x="8980488" y="3629025"/>
          <p14:tracePt t="53289" x="9034463" y="3629025"/>
          <p14:tracePt t="53385" x="8934450" y="3629025"/>
          <p14:tracePt t="53392" x="8751888" y="3638550"/>
          <p14:tracePt t="53400" x="8742363" y="3665538"/>
          <p14:tracePt t="53571" x="8724900" y="3665538"/>
          <p14:tracePt t="53578" x="8715375" y="3621088"/>
          <p14:tracePt t="53602" x="8742363" y="3575050"/>
          <p14:tracePt t="53612" x="8778875" y="3565525"/>
          <p14:tracePt t="53618" x="8815388" y="3565525"/>
          <p14:tracePt t="53626" x="8870950" y="3548063"/>
          <p14:tracePt t="53635" x="8943975" y="3548063"/>
          <p14:tracePt t="53642" x="8988425" y="3529013"/>
          <p14:tracePt t="53653" x="9061450" y="3511550"/>
          <p14:tracePt t="53658" x="9117013" y="3511550"/>
          <p14:tracePt t="53859" x="8970963" y="3556000"/>
          <p14:tracePt t="53866" x="8842375" y="3565525"/>
          <p14:tracePt t="53873" x="8678863" y="3602038"/>
          <p14:tracePt t="53882" x="8532813" y="3611563"/>
          <p14:tracePt t="53893" x="8378825" y="3629025"/>
          <p14:tracePt t="53898" x="8250238" y="3638550"/>
          <p14:tracePt t="53904" x="8140700" y="3665538"/>
          <p14:tracePt t="53912" x="8059738" y="3684588"/>
          <p14:tracePt t="53920" x="7967663" y="3684588"/>
          <p14:tracePt t="53928" x="7940675" y="3694113"/>
          <p14:tracePt t="53937" x="7921625" y="3702050"/>
          <p14:tracePt t="53944" x="7904163" y="3702050"/>
          <p14:tracePt t="54157" x="7967663" y="3702050"/>
          <p14:tracePt t="54162" x="8113713" y="3694113"/>
          <p14:tracePt t="54171" x="8259763" y="3665538"/>
          <p14:tracePt t="54178" x="8459788" y="3648075"/>
          <p14:tracePt t="54190" x="8715375" y="3638550"/>
          <p14:tracePt t="54193" x="9017000" y="3638550"/>
        </p14:tracePtLst>
      </p14:laserTraceLst>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88" name="Group 72"/>
          <p:cNvGrpSpPr>
            <a:grpSpLocks/>
          </p:cNvGrpSpPr>
          <p:nvPr/>
        </p:nvGrpSpPr>
        <p:grpSpPr bwMode="auto">
          <a:xfrm>
            <a:off x="1600200" y="1828800"/>
            <a:ext cx="7315200" cy="990600"/>
            <a:chOff x="1008" y="1152"/>
            <a:chExt cx="4608" cy="624"/>
          </a:xfrm>
        </p:grpSpPr>
        <p:sp>
          <p:nvSpPr>
            <p:cNvPr id="9219" name="Oval 3"/>
            <p:cNvSpPr>
              <a:spLocks noChangeArrowheads="1"/>
            </p:cNvSpPr>
            <p:nvPr/>
          </p:nvSpPr>
          <p:spPr bwMode="auto">
            <a:xfrm>
              <a:off x="1248" y="1152"/>
              <a:ext cx="624" cy="624"/>
            </a:xfrm>
            <a:prstGeom prst="ellipse">
              <a:avLst/>
            </a:prstGeom>
            <a:solidFill>
              <a:srgbClr val="FFFF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220" name="Oval 4"/>
            <p:cNvSpPr>
              <a:spLocks noChangeArrowheads="1"/>
            </p:cNvSpPr>
            <p:nvPr/>
          </p:nvSpPr>
          <p:spPr bwMode="auto">
            <a:xfrm>
              <a:off x="2496" y="1152"/>
              <a:ext cx="624" cy="624"/>
            </a:xfrm>
            <a:prstGeom prst="ellipse">
              <a:avLst/>
            </a:prstGeom>
            <a:solidFill>
              <a:srgbClr val="FFFF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221" name="Oval 5"/>
            <p:cNvSpPr>
              <a:spLocks noChangeArrowheads="1"/>
            </p:cNvSpPr>
            <p:nvPr/>
          </p:nvSpPr>
          <p:spPr bwMode="auto">
            <a:xfrm>
              <a:off x="3696" y="1152"/>
              <a:ext cx="624" cy="624"/>
            </a:xfrm>
            <a:prstGeom prst="ellipse">
              <a:avLst/>
            </a:prstGeom>
            <a:solidFill>
              <a:srgbClr val="FFFF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222" name="Oval 6"/>
            <p:cNvSpPr>
              <a:spLocks noChangeArrowheads="1"/>
            </p:cNvSpPr>
            <p:nvPr/>
          </p:nvSpPr>
          <p:spPr bwMode="auto">
            <a:xfrm>
              <a:off x="4848" y="1152"/>
              <a:ext cx="624" cy="624"/>
            </a:xfrm>
            <a:prstGeom prst="ellipse">
              <a:avLst/>
            </a:prstGeom>
            <a:solidFill>
              <a:srgbClr val="FFFF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243" name="Line 27"/>
            <p:cNvSpPr>
              <a:spLocks noChangeShapeType="1"/>
            </p:cNvSpPr>
            <p:nvPr/>
          </p:nvSpPr>
          <p:spPr bwMode="auto">
            <a:xfrm>
              <a:off x="1872" y="1488"/>
              <a:ext cx="624"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244" name="Line 28"/>
            <p:cNvSpPr>
              <a:spLocks noChangeShapeType="1"/>
            </p:cNvSpPr>
            <p:nvPr/>
          </p:nvSpPr>
          <p:spPr bwMode="auto">
            <a:xfrm>
              <a:off x="3120" y="1488"/>
              <a:ext cx="576"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245" name="Line 29"/>
            <p:cNvSpPr>
              <a:spLocks noChangeShapeType="1"/>
            </p:cNvSpPr>
            <p:nvPr/>
          </p:nvSpPr>
          <p:spPr bwMode="auto">
            <a:xfrm>
              <a:off x="4320" y="1488"/>
              <a:ext cx="5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246" name="Line 30"/>
            <p:cNvSpPr>
              <a:spLocks noChangeShapeType="1"/>
            </p:cNvSpPr>
            <p:nvPr/>
          </p:nvSpPr>
          <p:spPr bwMode="auto">
            <a:xfrm>
              <a:off x="1008" y="1488"/>
              <a:ext cx="24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247" name="Line 31"/>
            <p:cNvSpPr>
              <a:spLocks noChangeShapeType="1"/>
            </p:cNvSpPr>
            <p:nvPr/>
          </p:nvSpPr>
          <p:spPr bwMode="auto">
            <a:xfrm>
              <a:off x="5472" y="1488"/>
              <a:ext cx="144"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sp>
        <p:nvSpPr>
          <p:cNvPr id="9248" name="Rectangle 32"/>
          <p:cNvSpPr>
            <a:spLocks noGrp="1" noChangeArrowheads="1"/>
          </p:cNvSpPr>
          <p:nvPr>
            <p:ph type="title"/>
          </p:nvPr>
        </p:nvSpPr>
        <p:spPr/>
        <p:txBody>
          <a:bodyPr/>
          <a:lstStyle/>
          <a:p>
            <a:r>
              <a:rPr lang="en-US" altLang="ja-JP"/>
              <a:t>Wormhole</a:t>
            </a:r>
          </a:p>
        </p:txBody>
      </p:sp>
      <p:sp>
        <p:nvSpPr>
          <p:cNvPr id="9287" name="Text Box 71"/>
          <p:cNvSpPr txBox="1">
            <a:spLocks noChangeArrowheads="1"/>
          </p:cNvSpPr>
          <p:nvPr/>
        </p:nvSpPr>
        <p:spPr bwMode="auto">
          <a:xfrm>
            <a:off x="1660525" y="4232275"/>
            <a:ext cx="5240338" cy="155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2400">
                <a:latin typeface="Times New Roman" panose="02020603050405020304" pitchFamily="18" charset="0"/>
              </a:rPr>
              <a:t>The head of the packet can go as possible</a:t>
            </a:r>
          </a:p>
          <a:p>
            <a:r>
              <a:rPr lang="en-US" altLang="ja-JP" sz="2400">
                <a:latin typeface="Times New Roman" panose="02020603050405020304" pitchFamily="18" charset="0"/>
              </a:rPr>
              <a:t>Small latency</a:t>
            </a:r>
            <a:r>
              <a:rPr lang="ja-JP" altLang="en-US" sz="2400">
                <a:latin typeface="Times New Roman" panose="02020603050405020304" pitchFamily="18" charset="0"/>
              </a:rPr>
              <a:t>　</a:t>
            </a:r>
            <a:r>
              <a:rPr lang="en-US" altLang="ja-JP" sz="2400">
                <a:latin typeface="Times New Roman" panose="02020603050405020304" pitchFamily="18" charset="0"/>
              </a:rPr>
              <a:t>hD+b</a:t>
            </a:r>
          </a:p>
          <a:p>
            <a:r>
              <a:rPr lang="en-US" altLang="ja-JP" sz="2400">
                <a:latin typeface="Times New Roman" panose="02020603050405020304" pitchFamily="18" charset="0"/>
              </a:rPr>
              <a:t>Small buffer requirement</a:t>
            </a:r>
          </a:p>
          <a:p>
            <a:r>
              <a:rPr lang="en-US" altLang="ja-JP" sz="2400">
                <a:latin typeface="Times New Roman" panose="02020603050405020304" pitchFamily="18" charset="0"/>
              </a:rPr>
              <a:t>Hardware router is required.</a:t>
            </a:r>
          </a:p>
        </p:txBody>
      </p:sp>
      <p:sp>
        <p:nvSpPr>
          <p:cNvPr id="9289" name="Rectangle 73"/>
          <p:cNvSpPr>
            <a:spLocks noChangeArrowheads="1"/>
          </p:cNvSpPr>
          <p:nvPr/>
        </p:nvSpPr>
        <p:spPr bwMode="auto">
          <a:xfrm>
            <a:off x="2362200" y="2209800"/>
            <a:ext cx="228600" cy="3048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290" name="Rectangle 74"/>
          <p:cNvSpPr>
            <a:spLocks noChangeArrowheads="1"/>
          </p:cNvSpPr>
          <p:nvPr/>
        </p:nvSpPr>
        <p:spPr bwMode="auto">
          <a:xfrm>
            <a:off x="4267200" y="2209800"/>
            <a:ext cx="228600" cy="3048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291" name="Rectangle 75"/>
          <p:cNvSpPr>
            <a:spLocks noChangeArrowheads="1"/>
          </p:cNvSpPr>
          <p:nvPr/>
        </p:nvSpPr>
        <p:spPr bwMode="auto">
          <a:xfrm>
            <a:off x="6248400" y="2209800"/>
            <a:ext cx="228600" cy="3048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292" name="Rectangle 76"/>
          <p:cNvSpPr>
            <a:spLocks noChangeArrowheads="1"/>
          </p:cNvSpPr>
          <p:nvPr/>
        </p:nvSpPr>
        <p:spPr bwMode="auto">
          <a:xfrm>
            <a:off x="8077200" y="2209800"/>
            <a:ext cx="228600" cy="3048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307" name="Oval 91"/>
          <p:cNvSpPr>
            <a:spLocks noChangeArrowheads="1"/>
          </p:cNvSpPr>
          <p:nvPr/>
        </p:nvSpPr>
        <p:spPr bwMode="auto">
          <a:xfrm>
            <a:off x="1116013" y="2133600"/>
            <a:ext cx="287337" cy="358775"/>
          </a:xfrm>
          <a:prstGeom prst="ellipse">
            <a:avLst/>
          </a:prstGeom>
          <a:solidFill>
            <a:srgbClr val="CCFF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a:t>1</a:t>
            </a:r>
          </a:p>
        </p:txBody>
      </p:sp>
      <p:sp>
        <p:nvSpPr>
          <p:cNvPr id="9309" name="Oval 93"/>
          <p:cNvSpPr>
            <a:spLocks noChangeArrowheads="1"/>
          </p:cNvSpPr>
          <p:nvPr/>
        </p:nvSpPr>
        <p:spPr bwMode="auto">
          <a:xfrm>
            <a:off x="827088" y="2133600"/>
            <a:ext cx="287337" cy="358775"/>
          </a:xfrm>
          <a:prstGeom prst="ellipse">
            <a:avLst/>
          </a:prstGeom>
          <a:solidFill>
            <a:srgbClr val="CCFF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a:t>2 </a:t>
            </a:r>
          </a:p>
        </p:txBody>
      </p:sp>
      <p:sp>
        <p:nvSpPr>
          <p:cNvPr id="9310" name="Oval 94"/>
          <p:cNvSpPr>
            <a:spLocks noChangeArrowheads="1"/>
          </p:cNvSpPr>
          <p:nvPr/>
        </p:nvSpPr>
        <p:spPr bwMode="auto">
          <a:xfrm>
            <a:off x="538163" y="2133600"/>
            <a:ext cx="287337" cy="358775"/>
          </a:xfrm>
          <a:prstGeom prst="ellipse">
            <a:avLst/>
          </a:prstGeom>
          <a:solidFill>
            <a:srgbClr val="CCFF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a:t>3</a:t>
            </a:r>
          </a:p>
        </p:txBody>
      </p:sp>
      <p:sp>
        <p:nvSpPr>
          <p:cNvPr id="9311" name="Oval 95"/>
          <p:cNvSpPr>
            <a:spLocks noChangeArrowheads="1"/>
          </p:cNvSpPr>
          <p:nvPr/>
        </p:nvSpPr>
        <p:spPr bwMode="auto">
          <a:xfrm>
            <a:off x="249238" y="2133600"/>
            <a:ext cx="287337" cy="358775"/>
          </a:xfrm>
          <a:prstGeom prst="ellipse">
            <a:avLst/>
          </a:prstGeom>
          <a:solidFill>
            <a:srgbClr val="CCFF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a:t>4</a:t>
            </a:r>
          </a:p>
        </p:txBody>
      </p:sp>
      <p:sp>
        <p:nvSpPr>
          <p:cNvPr id="9312" name="Oval 96"/>
          <p:cNvSpPr>
            <a:spLocks noChangeArrowheads="1"/>
          </p:cNvSpPr>
          <p:nvPr/>
        </p:nvSpPr>
        <p:spPr bwMode="auto">
          <a:xfrm>
            <a:off x="2339975" y="2133600"/>
            <a:ext cx="287338" cy="358775"/>
          </a:xfrm>
          <a:prstGeom prst="ellipse">
            <a:avLst/>
          </a:prstGeom>
          <a:solidFill>
            <a:srgbClr val="CCFF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a:t>1</a:t>
            </a:r>
          </a:p>
        </p:txBody>
      </p:sp>
      <p:sp>
        <p:nvSpPr>
          <p:cNvPr id="9313" name="Oval 97"/>
          <p:cNvSpPr>
            <a:spLocks noChangeArrowheads="1"/>
          </p:cNvSpPr>
          <p:nvPr/>
        </p:nvSpPr>
        <p:spPr bwMode="auto">
          <a:xfrm>
            <a:off x="1116013" y="2133600"/>
            <a:ext cx="287337" cy="358775"/>
          </a:xfrm>
          <a:prstGeom prst="ellipse">
            <a:avLst/>
          </a:prstGeom>
          <a:solidFill>
            <a:srgbClr val="CCFF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a:t>2 </a:t>
            </a:r>
          </a:p>
        </p:txBody>
      </p:sp>
      <p:sp>
        <p:nvSpPr>
          <p:cNvPr id="9314" name="Oval 98"/>
          <p:cNvSpPr>
            <a:spLocks noChangeArrowheads="1"/>
          </p:cNvSpPr>
          <p:nvPr/>
        </p:nvSpPr>
        <p:spPr bwMode="auto">
          <a:xfrm>
            <a:off x="828675" y="2133600"/>
            <a:ext cx="287338" cy="358775"/>
          </a:xfrm>
          <a:prstGeom prst="ellipse">
            <a:avLst/>
          </a:prstGeom>
          <a:solidFill>
            <a:srgbClr val="CCFF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a:t>3</a:t>
            </a:r>
          </a:p>
        </p:txBody>
      </p:sp>
      <p:sp>
        <p:nvSpPr>
          <p:cNvPr id="9315" name="Oval 99"/>
          <p:cNvSpPr>
            <a:spLocks noChangeArrowheads="1"/>
          </p:cNvSpPr>
          <p:nvPr/>
        </p:nvSpPr>
        <p:spPr bwMode="auto">
          <a:xfrm>
            <a:off x="539750" y="2133600"/>
            <a:ext cx="287338" cy="358775"/>
          </a:xfrm>
          <a:prstGeom prst="ellipse">
            <a:avLst/>
          </a:prstGeom>
          <a:solidFill>
            <a:srgbClr val="CCFF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a:t>4</a:t>
            </a:r>
          </a:p>
        </p:txBody>
      </p:sp>
      <p:pic>
        <p:nvPicPr>
          <p:cNvPr id="2" name="オーディオ 1">
            <a:hlinkClick r:id="" action="ppaction://media"/>
            <a:extLst>
              <a:ext uri="{FF2B5EF4-FFF2-40B4-BE49-F238E27FC236}">
                <a16:creationId xmlns:a16="http://schemas.microsoft.com/office/drawing/2014/main" id="{B3C4A974-F8E1-4BFD-9039-76209D5CFB88}"/>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21700" y="6235700"/>
            <a:ext cx="406400" cy="406400"/>
          </a:xfrm>
          <a:prstGeom prst="rect">
            <a:avLst/>
          </a:prstGeom>
        </p:spPr>
      </p:pic>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advTm="9983"/>
    </mc:Choice>
    <mc:Fallback>
      <p:transition spd="slow" advTm="99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31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31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31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315"/>
                                        </p:tgtEl>
                                        <p:attrNameLst>
                                          <p:attrName>style.visibility</p:attrName>
                                        </p:attrNameLst>
                                      </p:cBhvr>
                                      <p:to>
                                        <p:strVal val="visible"/>
                                      </p:to>
                                    </p:set>
                                  </p:childTnLst>
                                </p:cTn>
                              </p:par>
                              <p:par>
                                <p:cTn id="17" presetID="1" presetClass="exit" presetSubtype="0" fill="hold" grpId="0" nodeType="withEffect">
                                  <p:stCondLst>
                                    <p:cond delay="0"/>
                                  </p:stCondLst>
                                  <p:childTnLst>
                                    <p:set>
                                      <p:cBhvr>
                                        <p:cTn id="18" dur="1" fill="hold">
                                          <p:stCondLst>
                                            <p:cond delay="0"/>
                                          </p:stCondLst>
                                        </p:cTn>
                                        <p:tgtEl>
                                          <p:spTgt spid="93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2"/>
                </p:tgtEl>
              </p:cMediaNode>
            </p:audio>
          </p:childTnLst>
        </p:cTn>
      </p:par>
    </p:tnLst>
    <p:bldLst>
      <p:bldP spid="9311" grpId="0" animBg="1"/>
      <p:bldP spid="9312" grpId="0" animBg="1"/>
      <p:bldP spid="9313" grpId="0" animBg="1"/>
      <p:bldP spid="9314" grpId="0" animBg="1"/>
      <p:bldP spid="9315" grpId="0" animBg="1"/>
    </p:bldLst>
  </p:timing>
  <p:extLst>
    <p:ext uri="{3A86A75C-4F4B-4683-9AE1-C65F6400EC91}">
      <p14:laserTraceLst xmlns:p14="http://schemas.microsoft.com/office/powerpoint/2010/main">
        <p14:tracePtLst>
          <p14:tracePt t="926" x="9053513" y="3465513"/>
          <p14:tracePt t="933" x="9007475" y="3465513"/>
          <p14:tracePt t="952" x="8915400" y="3465513"/>
          <p14:tracePt t="957" x="8870950" y="3465513"/>
          <p14:tracePt t="967" x="8851900" y="3465513"/>
          <p14:tracePt t="973" x="8815388" y="3455988"/>
          <p14:tracePt t="983" x="8797925" y="3455988"/>
          <p14:tracePt t="989" x="8770938" y="3455988"/>
          <p14:tracePt t="997" x="8724900" y="3438525"/>
          <p14:tracePt t="1005" x="8688388" y="3438525"/>
          <p14:tracePt t="1013" x="8642350" y="3438525"/>
          <p14:tracePt t="1021" x="8578850" y="3438525"/>
          <p14:tracePt t="1029" x="8496300" y="3438525"/>
          <p14:tracePt t="1037" x="8423275" y="3429000"/>
          <p14:tracePt t="1046" x="8350250" y="3419475"/>
          <p14:tracePt t="1054" x="8213725" y="3382963"/>
          <p14:tracePt t="1063" x="8086725" y="3375025"/>
          <p14:tracePt t="1069" x="7958138" y="3346450"/>
          <p14:tracePt t="1077" x="7840663" y="3328988"/>
          <p14:tracePt t="1085" x="7731125" y="3319463"/>
          <p14:tracePt t="1093" x="7658100" y="3319463"/>
          <p14:tracePt t="1101" x="7602538" y="3302000"/>
          <p14:tracePt t="1109" x="7539038" y="3282950"/>
          <p14:tracePt t="1118" x="7512050" y="3282950"/>
          <p14:tracePt t="1125" x="7494588" y="3273425"/>
          <p14:tracePt t="1132" x="7485063" y="3273425"/>
          <p14:tracePt t="1455" x="7466013" y="3273425"/>
          <p14:tracePt t="1471" x="7458075" y="3273425"/>
          <p14:tracePt t="1663" x="7448550" y="3265488"/>
          <p14:tracePt t="1674" x="7439025" y="3265488"/>
          <p14:tracePt t="1686" x="7412038" y="3265488"/>
          <p14:tracePt t="1702" x="7385050" y="3265488"/>
          <p14:tracePt t="1708" x="7375525" y="3255963"/>
          <p14:tracePt t="1733" x="7366000" y="3255963"/>
          <p14:tracePt t="1785" x="7356475" y="3255963"/>
          <p14:tracePt t="1798" x="7339013" y="3255963"/>
          <p14:tracePt t="1805" x="7329488" y="3255963"/>
          <p14:tracePt t="2470" x="7319963" y="3255963"/>
          <p14:tracePt t="2525" x="7302500" y="3255963"/>
          <p14:tracePt t="2549" x="7292975" y="3255963"/>
          <p14:tracePt t="2567" x="7283450" y="3255963"/>
          <p14:tracePt t="2590" x="7275513" y="3255963"/>
          <p14:tracePt t="2599" x="7265988" y="3255963"/>
          <p14:tracePt t="2615" x="7256463" y="3255963"/>
          <p14:tracePt t="2631" x="7248525" y="3255963"/>
          <p14:tracePt t="2654" x="7239000" y="3255963"/>
          <p14:tracePt t="2679" x="7212013" y="3255963"/>
          <p14:tracePt t="2686" x="7202488" y="3255963"/>
          <p14:tracePt t="2693" x="7192963" y="3255963"/>
          <p14:tracePt t="2703" x="7183438" y="3255963"/>
          <p14:tracePt t="2711" x="7175500" y="3255963"/>
          <p14:tracePt t="2720" x="7165975" y="3255963"/>
          <p14:tracePt t="2734" x="7156450" y="3255963"/>
          <p14:tracePt t="2845" x="7119938" y="3255963"/>
          <p14:tracePt t="2853" x="7092950" y="3255963"/>
          <p14:tracePt t="2861" x="7073900" y="3255963"/>
          <p14:tracePt t="2870" x="7046913" y="3255963"/>
          <p14:tracePt t="2887" x="7019925" y="3255963"/>
          <p14:tracePt t="2893" x="6992938" y="3255963"/>
          <p14:tracePt t="2901" x="6983413" y="3255963"/>
          <p14:tracePt t="2910" x="6973888" y="3255963"/>
          <p14:tracePt t="2918" x="6964363" y="3255963"/>
          <p14:tracePt t="2926" x="6946900" y="3255963"/>
          <p14:tracePt t="2934" x="6937375" y="3255963"/>
          <p14:tracePt t="2942" x="6919913" y="3273425"/>
          <p14:tracePt t="2951" x="6892925" y="3282950"/>
          <p14:tracePt t="2957" x="6873875" y="3282950"/>
          <p14:tracePt t="2967" x="6837363" y="3282950"/>
          <p14:tracePt t="2974" x="6800850" y="3282950"/>
          <p14:tracePt t="2982" x="6764338" y="3282950"/>
          <p14:tracePt t="2990" x="6718300" y="3282950"/>
          <p14:tracePt t="3000" x="6691313" y="3282950"/>
          <p14:tracePt t="3004" x="6645275" y="3282950"/>
          <p14:tracePt t="3013" x="6618288" y="3282950"/>
          <p14:tracePt t="3021" x="6600825" y="3282950"/>
          <p14:tracePt t="3029" x="6573838" y="3282950"/>
          <p14:tracePt t="3037" x="6564313" y="3282950"/>
          <p14:tracePt t="3206" x="6554788" y="3282950"/>
          <p14:tracePt t="4684" x="6564313" y="3282950"/>
          <p14:tracePt t="4693" x="6591300" y="3282950"/>
          <p14:tracePt t="4701" x="6610350" y="3282950"/>
          <p14:tracePt t="4709" x="6637338" y="3282950"/>
          <p14:tracePt t="4717" x="6645275" y="3282950"/>
          <p14:tracePt t="4725" x="6664325" y="3282950"/>
          <p14:tracePt t="4733" x="6691313" y="3282950"/>
          <p14:tracePt t="4741" x="6700838" y="3282950"/>
          <p14:tracePt t="4749" x="6710363" y="3282950"/>
          <p14:tracePt t="4757" x="6737350" y="3282950"/>
          <p14:tracePt t="4768" x="6746875" y="3282950"/>
          <p14:tracePt t="4774" x="6773863" y="3282950"/>
          <p14:tracePt t="4790" x="6783388" y="3282950"/>
          <p14:tracePt t="4800" x="6791325" y="3282950"/>
          <p14:tracePt t="4806" x="6819900" y="3282950"/>
          <p14:tracePt t="4814" x="6837363" y="3282950"/>
          <p14:tracePt t="4822" x="6864350" y="3282950"/>
          <p14:tracePt t="4830" x="6910388" y="3282950"/>
          <p14:tracePt t="4837" x="6964363" y="3282950"/>
          <p14:tracePt t="4845" x="6992938" y="3282950"/>
          <p14:tracePt t="4853" x="7046913" y="3282950"/>
          <p14:tracePt t="4861" x="7083425" y="3282950"/>
          <p14:tracePt t="4869" x="7129463" y="3282950"/>
          <p14:tracePt t="4885" x="7175500" y="3282950"/>
          <p14:tracePt t="4893" x="7212013" y="3282950"/>
          <p14:tracePt t="4901" x="7219950" y="3282950"/>
          <p14:tracePt t="4909" x="7229475" y="3282950"/>
          <p14:tracePt t="4917" x="7239000" y="3282950"/>
          <p14:tracePt t="4925" x="7256463" y="3282950"/>
          <p14:tracePt t="4933" x="7275513" y="3282950"/>
          <p14:tracePt t="4950" x="7283450" y="3282950"/>
          <p14:tracePt t="4957" x="7302500" y="3273425"/>
          <p14:tracePt t="4968" x="7319963" y="3265488"/>
          <p14:tracePt t="4989" x="7366000" y="3255963"/>
          <p14:tracePt t="4997" x="7392988" y="3255963"/>
          <p14:tracePt t="5005" x="7421563" y="3228975"/>
          <p14:tracePt t="5013" x="7466013" y="3219450"/>
          <p14:tracePt t="5020" x="7494588" y="3219450"/>
          <p14:tracePt t="5029" x="7521575" y="3219450"/>
          <p14:tracePt t="5036" x="7548563" y="3219450"/>
          <p14:tracePt t="5045" x="7567613" y="3219450"/>
          <p14:tracePt t="5053" x="7594600" y="3219450"/>
          <p14:tracePt t="5061" x="7612063" y="3219450"/>
          <p14:tracePt t="5069" x="7648575" y="3219450"/>
          <p14:tracePt t="5077" x="7685088" y="3219450"/>
          <p14:tracePt t="5085" x="7704138" y="3219450"/>
          <p14:tracePt t="5093" x="7748588" y="3219450"/>
          <p14:tracePt t="5102" x="7821613" y="3246438"/>
          <p14:tracePt t="5109" x="7877175" y="3246438"/>
          <p14:tracePt t="5117" x="7958138" y="3292475"/>
          <p14:tracePt t="5125" x="8023225" y="3302000"/>
          <p14:tracePt t="5133" x="8113713" y="3319463"/>
          <p14:tracePt t="5141" x="8204200" y="3328988"/>
          <p14:tracePt t="5148" x="8323263" y="3375025"/>
          <p14:tracePt t="5157" x="8415338" y="3375025"/>
          <p14:tracePt t="5165" x="8505825" y="3382963"/>
          <p14:tracePt t="5173" x="8605838" y="3402013"/>
          <p14:tracePt t="5182" x="8678863" y="3429000"/>
          <p14:tracePt t="5190" x="8797925" y="3438525"/>
          <p14:tracePt t="5201" x="8888413" y="3455988"/>
          <p14:tracePt t="5205" x="8924925" y="3455988"/>
          <p14:tracePt t="5213" x="8988425" y="3465513"/>
          <p14:tracePt t="5221" x="9024938" y="3465513"/>
          <p14:tracePt t="5229" x="9053513" y="3465513"/>
          <p14:tracePt t="5237" x="9097963" y="3482975"/>
          <p14:tracePt t="5246" x="9107488" y="3482975"/>
        </p14:tracePtLst>
      </p14:laserTraceLst>
    </p:ext>
  </p:extLs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p:txBody>
          <a:bodyPr/>
          <a:lstStyle/>
          <a:p>
            <a:r>
              <a:rPr lang="en-US" altLang="ja-JP"/>
              <a:t>Summary: adaptive routing</a:t>
            </a:r>
          </a:p>
        </p:txBody>
      </p:sp>
      <p:sp>
        <p:nvSpPr>
          <p:cNvPr id="44035" name="Rectangle 3"/>
          <p:cNvSpPr>
            <a:spLocks noGrp="1" noChangeArrowheads="1"/>
          </p:cNvSpPr>
          <p:nvPr>
            <p:ph type="body" idx="1"/>
          </p:nvPr>
        </p:nvSpPr>
        <p:spPr>
          <a:xfrm>
            <a:off x="457200" y="1600200"/>
            <a:ext cx="8291513" cy="3773488"/>
          </a:xfrm>
        </p:spPr>
        <p:txBody>
          <a:bodyPr/>
          <a:lstStyle/>
          <a:p>
            <a:pPr>
              <a:lnSpc>
                <a:spcPct val="90000"/>
              </a:lnSpc>
            </a:pPr>
            <a:r>
              <a:rPr lang="en-US" altLang="ja-JP"/>
              <a:t>Drawbacks:</a:t>
            </a:r>
          </a:p>
          <a:p>
            <a:pPr lvl="1">
              <a:lnSpc>
                <a:spcPct val="90000"/>
              </a:lnSpc>
            </a:pPr>
            <a:r>
              <a:rPr lang="en-US" altLang="ja-JP"/>
              <a:t>FIFO assumption  is not guaranteed.</a:t>
            </a:r>
          </a:p>
          <a:p>
            <a:pPr lvl="1">
              <a:lnSpc>
                <a:spcPct val="90000"/>
              </a:lnSpc>
            </a:pPr>
            <a:r>
              <a:rPr lang="en-US" altLang="ja-JP"/>
              <a:t>Difficult to debug, if trouble occurs.</a:t>
            </a:r>
          </a:p>
          <a:p>
            <a:pPr>
              <a:lnSpc>
                <a:spcPct val="90000"/>
              </a:lnSpc>
              <a:buFont typeface="Wingdings" panose="05000000000000000000" pitchFamily="2" charset="2"/>
              <a:buNone/>
            </a:pPr>
            <a:endParaRPr lang="en-US" altLang="ja-JP"/>
          </a:p>
          <a:p>
            <a:pPr>
              <a:lnSpc>
                <a:spcPct val="90000"/>
              </a:lnSpc>
              <a:buFont typeface="Wingdings" panose="05000000000000000000" pitchFamily="2" charset="2"/>
              <a:buNone/>
            </a:pPr>
            <a:r>
              <a:rPr lang="en-US" altLang="ja-JP"/>
              <a:t>However, the benefits will overcome the drawbacks.</a:t>
            </a:r>
          </a:p>
          <a:p>
            <a:pPr>
              <a:lnSpc>
                <a:spcPct val="90000"/>
              </a:lnSpc>
              <a:buFont typeface="Wingdings" panose="05000000000000000000" pitchFamily="2" charset="2"/>
              <a:buNone/>
            </a:pPr>
            <a:r>
              <a:rPr lang="en-US" altLang="ja-JP"/>
              <a:t>Recent high performance networks use adaptive routing.</a:t>
            </a:r>
          </a:p>
        </p:txBody>
      </p:sp>
      <p:pic>
        <p:nvPicPr>
          <p:cNvPr id="2" name="オーディオ 1">
            <a:hlinkClick r:id="" action="ppaction://media"/>
            <a:extLst>
              <a:ext uri="{FF2B5EF4-FFF2-40B4-BE49-F238E27FC236}">
                <a16:creationId xmlns:a16="http://schemas.microsoft.com/office/drawing/2014/main" id="{E655A431-B7BD-4EA1-A0C1-F22D2A37DE1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50996"/>
    </mc:Choice>
    <mc:Fallback>
      <p:transition spd="slow" advTm="509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380" x="8605838" y="4159250"/>
          <p14:tracePt t="388" x="8350250" y="4232275"/>
          <p14:tracePt t="396" x="8140700" y="4259263"/>
          <p14:tracePt t="403" x="7913688" y="4332288"/>
          <p14:tracePt t="411" x="7748588" y="4349750"/>
          <p14:tracePt t="419" x="7667625" y="4405313"/>
          <p14:tracePt t="429" x="7548563" y="4413250"/>
          <p14:tracePt t="435" x="7475538" y="4413250"/>
          <p14:tracePt t="444" x="7439025" y="4422775"/>
          <p14:tracePt t="451" x="7421563" y="4432300"/>
          <p14:tracePt t="458" x="7375525" y="4432300"/>
          <p14:tracePt t="466" x="7366000" y="4432300"/>
          <p14:tracePt t="482" x="7348538" y="4432300"/>
          <p14:tracePt t="498" x="7329488" y="4432300"/>
          <p14:tracePt t="507" x="7302500" y="4432300"/>
          <p14:tracePt t="514" x="7292975" y="4432300"/>
          <p14:tracePt t="523" x="7265988" y="4432300"/>
          <p14:tracePt t="532" x="7256463" y="4432300"/>
          <p14:tracePt t="538" x="7239000" y="4432300"/>
          <p14:tracePt t="546" x="7212013" y="4422775"/>
          <p14:tracePt t="563" x="7175500" y="4395788"/>
          <p14:tracePt t="571" x="7165975" y="4386263"/>
          <p14:tracePt t="579" x="7156450" y="4368800"/>
          <p14:tracePt t="587" x="7138988" y="4349750"/>
          <p14:tracePt t="595" x="7138988" y="4340225"/>
          <p14:tracePt t="603" x="7138988" y="4332288"/>
          <p14:tracePt t="611" x="7138988" y="4313238"/>
          <p14:tracePt t="619" x="7138988" y="4303713"/>
          <p14:tracePt t="643" x="7138988" y="4295775"/>
          <p14:tracePt t="659" x="7138988" y="4276725"/>
          <p14:tracePt t="667" x="7138988" y="4259263"/>
          <p14:tracePt t="675" x="7138988" y="4249738"/>
          <p14:tracePt t="683" x="7156450" y="4213225"/>
          <p14:tracePt t="694" x="7156450" y="4203700"/>
          <p14:tracePt t="699" x="7175500" y="4176713"/>
          <p14:tracePt t="709" x="7202488" y="4149725"/>
          <p14:tracePt t="715" x="7219950" y="4130675"/>
          <p14:tracePt t="724" x="7248525" y="4094163"/>
          <p14:tracePt t="731" x="7283450" y="4049713"/>
          <p14:tracePt t="742" x="7319963" y="4021138"/>
          <p14:tracePt t="746" x="7348538" y="3994150"/>
          <p14:tracePt t="754" x="7375525" y="3976688"/>
          <p14:tracePt t="762" x="7392988" y="3957638"/>
          <p14:tracePt t="770" x="7402513" y="3948113"/>
          <p14:tracePt t="778" x="7412038" y="3940175"/>
          <p14:tracePt t="786" x="7439025" y="3911600"/>
          <p14:tracePt t="811" x="7448550" y="3903663"/>
          <p14:tracePt t="986" x="7458075" y="3903663"/>
          <p14:tracePt t="1002" x="7458075" y="3911600"/>
          <p14:tracePt t="1044" x="7458075" y="3921125"/>
          <p14:tracePt t="1210" x="7458075" y="3930650"/>
          <p14:tracePt t="1362" x="7466013" y="3940175"/>
          <p14:tracePt t="1370" x="7475538" y="3940175"/>
          <p14:tracePt t="49844" x="7502525" y="3940175"/>
          <p14:tracePt t="49852" x="7539038" y="3957638"/>
          <p14:tracePt t="49862" x="7575550" y="3957638"/>
          <p14:tracePt t="49868" x="7602538" y="3957638"/>
          <p14:tracePt t="49876" x="7658100" y="3957638"/>
          <p14:tracePt t="49884" x="7721600" y="3957638"/>
          <p14:tracePt t="49892" x="7794625" y="3957638"/>
          <p14:tracePt t="49899" x="7850188" y="3957638"/>
          <p14:tracePt t="49907" x="7904163" y="3957638"/>
          <p14:tracePt t="49915" x="7994650" y="3948113"/>
          <p14:tracePt t="49923" x="8059738" y="3940175"/>
          <p14:tracePt t="49931" x="8132763" y="3930650"/>
          <p14:tracePt t="49940" x="8204200" y="3930650"/>
          <p14:tracePt t="49947" x="8269288" y="3903663"/>
          <p14:tracePt t="49956" x="8332788" y="3894138"/>
          <p14:tracePt t="49963" x="8386763" y="3875088"/>
          <p14:tracePt t="49970" x="8415338" y="3875088"/>
          <p14:tracePt t="49979" x="8459788" y="3867150"/>
          <p14:tracePt t="49987" x="8469313" y="3867150"/>
          <p14:tracePt t="49994" x="8478838" y="3867150"/>
          <p14:tracePt t="50004" x="8488363" y="3867150"/>
          <p14:tracePt t="50010" x="8515350" y="3857625"/>
          <p14:tracePt t="50020" x="8515350" y="3848100"/>
          <p14:tracePt t="50026" x="8551863" y="3840163"/>
          <p14:tracePt t="50034" x="8596313" y="3830638"/>
          <p14:tracePt t="50042" x="8642350" y="3821113"/>
          <p14:tracePt t="50051" x="8697913" y="3794125"/>
          <p14:tracePt t="50059" x="8797925" y="3794125"/>
          <p14:tracePt t="50067" x="8851900" y="3784600"/>
          <p14:tracePt t="50075" x="8943975" y="3775075"/>
          <p14:tracePt t="50083" x="9043988" y="3757613"/>
          <p14:tracePt t="50091" x="9117013" y="3757613"/>
        </p14:tracePtLst>
      </p14:laserTraceLst>
    </p:ext>
  </p:extLs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p:txBody>
          <a:bodyPr/>
          <a:lstStyle/>
          <a:p>
            <a:r>
              <a:rPr lang="en-US" altLang="ja-JP"/>
              <a:t>Exercise</a:t>
            </a:r>
          </a:p>
        </p:txBody>
      </p:sp>
      <p:sp>
        <p:nvSpPr>
          <p:cNvPr id="75779" name="Rectangle 3"/>
          <p:cNvSpPr>
            <a:spLocks noGrp="1" noChangeArrowheads="1"/>
          </p:cNvSpPr>
          <p:nvPr>
            <p:ph type="body" idx="1"/>
          </p:nvPr>
        </p:nvSpPr>
        <p:spPr>
          <a:xfrm>
            <a:off x="395288" y="1052513"/>
            <a:ext cx="8229600" cy="2160587"/>
          </a:xfrm>
        </p:spPr>
        <p:txBody>
          <a:bodyPr/>
          <a:lstStyle/>
          <a:p>
            <a:r>
              <a:rPr lang="en-US" altLang="ja-JP" sz="2600"/>
              <a:t>For an irregular network shown below:</a:t>
            </a:r>
          </a:p>
          <a:p>
            <a:pPr lvl="1"/>
            <a:r>
              <a:rPr lang="en-US" altLang="ja-JP" sz="2200"/>
              <a:t>Pick up a node as a root node and draw a spanning tree.</a:t>
            </a:r>
          </a:p>
          <a:p>
            <a:pPr lvl="1"/>
            <a:r>
              <a:rPr lang="en-US" altLang="ja-JP" sz="2200"/>
              <a:t>Add up/down direction to each link.</a:t>
            </a:r>
          </a:p>
          <a:p>
            <a:pPr lvl="1"/>
            <a:r>
              <a:rPr lang="en-US" altLang="ja-JP" sz="2200"/>
              <a:t>Show the longest path between a source and destination node.</a:t>
            </a:r>
          </a:p>
        </p:txBody>
      </p:sp>
      <p:sp>
        <p:nvSpPr>
          <p:cNvPr id="75780" name="Oval 4"/>
          <p:cNvSpPr>
            <a:spLocks noChangeArrowheads="1"/>
          </p:cNvSpPr>
          <p:nvPr/>
        </p:nvSpPr>
        <p:spPr bwMode="auto">
          <a:xfrm>
            <a:off x="1619250" y="4076700"/>
            <a:ext cx="360363" cy="360363"/>
          </a:xfrm>
          <a:prstGeom prst="ellipse">
            <a:avLst/>
          </a:prstGeom>
          <a:solidFill>
            <a:srgbClr val="CCFF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a:t>A</a:t>
            </a:r>
          </a:p>
        </p:txBody>
      </p:sp>
      <p:sp>
        <p:nvSpPr>
          <p:cNvPr id="75782" name="Oval 6"/>
          <p:cNvSpPr>
            <a:spLocks noChangeArrowheads="1"/>
          </p:cNvSpPr>
          <p:nvPr/>
        </p:nvSpPr>
        <p:spPr bwMode="auto">
          <a:xfrm>
            <a:off x="2124075" y="4868863"/>
            <a:ext cx="360363" cy="360362"/>
          </a:xfrm>
          <a:prstGeom prst="ellipse">
            <a:avLst/>
          </a:prstGeom>
          <a:solidFill>
            <a:srgbClr val="CCFF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a:t>B</a:t>
            </a:r>
          </a:p>
        </p:txBody>
      </p:sp>
      <p:sp>
        <p:nvSpPr>
          <p:cNvPr id="75783" name="Oval 7"/>
          <p:cNvSpPr>
            <a:spLocks noChangeArrowheads="1"/>
          </p:cNvSpPr>
          <p:nvPr/>
        </p:nvSpPr>
        <p:spPr bwMode="auto">
          <a:xfrm>
            <a:off x="3419475" y="4941888"/>
            <a:ext cx="360363" cy="360362"/>
          </a:xfrm>
          <a:prstGeom prst="ellipse">
            <a:avLst/>
          </a:prstGeom>
          <a:solidFill>
            <a:srgbClr val="CCFF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a:t>D</a:t>
            </a:r>
          </a:p>
        </p:txBody>
      </p:sp>
      <p:sp>
        <p:nvSpPr>
          <p:cNvPr id="75784" name="Oval 8"/>
          <p:cNvSpPr>
            <a:spLocks noChangeArrowheads="1"/>
          </p:cNvSpPr>
          <p:nvPr/>
        </p:nvSpPr>
        <p:spPr bwMode="auto">
          <a:xfrm>
            <a:off x="4714875" y="5014913"/>
            <a:ext cx="360363" cy="360362"/>
          </a:xfrm>
          <a:prstGeom prst="ellipse">
            <a:avLst/>
          </a:prstGeom>
          <a:solidFill>
            <a:srgbClr val="CCFF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a:t>G</a:t>
            </a:r>
          </a:p>
        </p:txBody>
      </p:sp>
      <p:sp>
        <p:nvSpPr>
          <p:cNvPr id="75785" name="Oval 9"/>
          <p:cNvSpPr>
            <a:spLocks noChangeArrowheads="1"/>
          </p:cNvSpPr>
          <p:nvPr/>
        </p:nvSpPr>
        <p:spPr bwMode="auto">
          <a:xfrm>
            <a:off x="6010275" y="5087938"/>
            <a:ext cx="360363" cy="360362"/>
          </a:xfrm>
          <a:prstGeom prst="ellipse">
            <a:avLst/>
          </a:prstGeom>
          <a:solidFill>
            <a:srgbClr val="CCFF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a:t>J</a:t>
            </a:r>
          </a:p>
        </p:txBody>
      </p:sp>
      <p:sp>
        <p:nvSpPr>
          <p:cNvPr id="75786" name="Oval 10"/>
          <p:cNvSpPr>
            <a:spLocks noChangeArrowheads="1"/>
          </p:cNvSpPr>
          <p:nvPr/>
        </p:nvSpPr>
        <p:spPr bwMode="auto">
          <a:xfrm>
            <a:off x="7305675" y="4076700"/>
            <a:ext cx="360363" cy="360363"/>
          </a:xfrm>
          <a:prstGeom prst="ellipse">
            <a:avLst/>
          </a:prstGeom>
          <a:solidFill>
            <a:srgbClr val="CCFF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a:t>K</a:t>
            </a:r>
          </a:p>
        </p:txBody>
      </p:sp>
      <p:sp>
        <p:nvSpPr>
          <p:cNvPr id="75787" name="Oval 11"/>
          <p:cNvSpPr>
            <a:spLocks noChangeArrowheads="1"/>
          </p:cNvSpPr>
          <p:nvPr/>
        </p:nvSpPr>
        <p:spPr bwMode="auto">
          <a:xfrm>
            <a:off x="4284663" y="3860800"/>
            <a:ext cx="360362" cy="360363"/>
          </a:xfrm>
          <a:prstGeom prst="ellipse">
            <a:avLst/>
          </a:prstGeom>
          <a:solidFill>
            <a:srgbClr val="CCFF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a:t>F</a:t>
            </a:r>
          </a:p>
        </p:txBody>
      </p:sp>
      <p:sp>
        <p:nvSpPr>
          <p:cNvPr id="75788" name="Oval 12"/>
          <p:cNvSpPr>
            <a:spLocks noChangeArrowheads="1"/>
          </p:cNvSpPr>
          <p:nvPr/>
        </p:nvSpPr>
        <p:spPr bwMode="auto">
          <a:xfrm>
            <a:off x="3132138" y="3789363"/>
            <a:ext cx="360362" cy="360362"/>
          </a:xfrm>
          <a:prstGeom prst="ellipse">
            <a:avLst/>
          </a:prstGeom>
          <a:solidFill>
            <a:srgbClr val="CCFF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a:t>E</a:t>
            </a:r>
          </a:p>
        </p:txBody>
      </p:sp>
      <p:sp>
        <p:nvSpPr>
          <p:cNvPr id="75789" name="Oval 13"/>
          <p:cNvSpPr>
            <a:spLocks noChangeArrowheads="1"/>
          </p:cNvSpPr>
          <p:nvPr/>
        </p:nvSpPr>
        <p:spPr bwMode="auto">
          <a:xfrm>
            <a:off x="2698750" y="5516563"/>
            <a:ext cx="360363" cy="360362"/>
          </a:xfrm>
          <a:prstGeom prst="ellipse">
            <a:avLst/>
          </a:prstGeom>
          <a:solidFill>
            <a:srgbClr val="CCFF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a:t>C</a:t>
            </a:r>
          </a:p>
        </p:txBody>
      </p:sp>
      <p:sp>
        <p:nvSpPr>
          <p:cNvPr id="75790" name="Oval 14"/>
          <p:cNvSpPr>
            <a:spLocks noChangeArrowheads="1"/>
          </p:cNvSpPr>
          <p:nvPr/>
        </p:nvSpPr>
        <p:spPr bwMode="auto">
          <a:xfrm>
            <a:off x="5580063" y="3933825"/>
            <a:ext cx="360362" cy="360363"/>
          </a:xfrm>
          <a:prstGeom prst="ellipse">
            <a:avLst/>
          </a:prstGeom>
          <a:solidFill>
            <a:srgbClr val="CCFF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a:t>H</a:t>
            </a:r>
          </a:p>
        </p:txBody>
      </p:sp>
      <p:sp>
        <p:nvSpPr>
          <p:cNvPr id="75791" name="Oval 15"/>
          <p:cNvSpPr>
            <a:spLocks noChangeArrowheads="1"/>
          </p:cNvSpPr>
          <p:nvPr/>
        </p:nvSpPr>
        <p:spPr bwMode="auto">
          <a:xfrm>
            <a:off x="6588125" y="3213100"/>
            <a:ext cx="360363" cy="360363"/>
          </a:xfrm>
          <a:prstGeom prst="ellipse">
            <a:avLst/>
          </a:prstGeom>
          <a:solidFill>
            <a:srgbClr val="CCFF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a:t>L</a:t>
            </a:r>
          </a:p>
        </p:txBody>
      </p:sp>
      <p:sp>
        <p:nvSpPr>
          <p:cNvPr id="75792" name="Line 16"/>
          <p:cNvSpPr>
            <a:spLocks noChangeShapeType="1"/>
          </p:cNvSpPr>
          <p:nvPr/>
        </p:nvSpPr>
        <p:spPr bwMode="auto">
          <a:xfrm flipH="1">
            <a:off x="5940425" y="3500438"/>
            <a:ext cx="719138" cy="5048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75793" name="Line 17"/>
          <p:cNvSpPr>
            <a:spLocks noChangeShapeType="1"/>
          </p:cNvSpPr>
          <p:nvPr/>
        </p:nvSpPr>
        <p:spPr bwMode="auto">
          <a:xfrm flipH="1">
            <a:off x="6300788" y="3573463"/>
            <a:ext cx="431800" cy="15113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75794" name="Line 18"/>
          <p:cNvSpPr>
            <a:spLocks noChangeShapeType="1"/>
          </p:cNvSpPr>
          <p:nvPr/>
        </p:nvSpPr>
        <p:spPr bwMode="auto">
          <a:xfrm>
            <a:off x="6877050" y="3500438"/>
            <a:ext cx="503238" cy="57626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75795" name="Line 19"/>
          <p:cNvSpPr>
            <a:spLocks noChangeShapeType="1"/>
          </p:cNvSpPr>
          <p:nvPr/>
        </p:nvSpPr>
        <p:spPr bwMode="auto">
          <a:xfrm flipH="1">
            <a:off x="4932363" y="4221163"/>
            <a:ext cx="719137" cy="863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75796" name="Line 20"/>
          <p:cNvSpPr>
            <a:spLocks noChangeShapeType="1"/>
          </p:cNvSpPr>
          <p:nvPr/>
        </p:nvSpPr>
        <p:spPr bwMode="auto">
          <a:xfrm flipH="1" flipV="1">
            <a:off x="4427538" y="4221163"/>
            <a:ext cx="360362" cy="863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75797" name="Line 21"/>
          <p:cNvSpPr>
            <a:spLocks noChangeShapeType="1"/>
          </p:cNvSpPr>
          <p:nvPr/>
        </p:nvSpPr>
        <p:spPr bwMode="auto">
          <a:xfrm flipH="1" flipV="1">
            <a:off x="4643438" y="4076700"/>
            <a:ext cx="1441450" cy="100806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75798" name="Line 22"/>
          <p:cNvSpPr>
            <a:spLocks noChangeShapeType="1"/>
          </p:cNvSpPr>
          <p:nvPr/>
        </p:nvSpPr>
        <p:spPr bwMode="auto">
          <a:xfrm flipH="1" flipV="1">
            <a:off x="3779838" y="5157788"/>
            <a:ext cx="936625" cy="7143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75799" name="Line 23"/>
          <p:cNvSpPr>
            <a:spLocks noChangeShapeType="1"/>
          </p:cNvSpPr>
          <p:nvPr/>
        </p:nvSpPr>
        <p:spPr bwMode="auto">
          <a:xfrm flipH="1">
            <a:off x="3708400" y="4149725"/>
            <a:ext cx="576263" cy="79216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75800" name="Line 24"/>
          <p:cNvSpPr>
            <a:spLocks noChangeShapeType="1"/>
          </p:cNvSpPr>
          <p:nvPr/>
        </p:nvSpPr>
        <p:spPr bwMode="auto">
          <a:xfrm flipH="1">
            <a:off x="3059113" y="5229225"/>
            <a:ext cx="433387" cy="36036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75801" name="Line 25"/>
          <p:cNvSpPr>
            <a:spLocks noChangeShapeType="1"/>
          </p:cNvSpPr>
          <p:nvPr/>
        </p:nvSpPr>
        <p:spPr bwMode="auto">
          <a:xfrm flipH="1" flipV="1">
            <a:off x="2411413" y="5229225"/>
            <a:ext cx="288925" cy="36036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75802" name="Line 26"/>
          <p:cNvSpPr>
            <a:spLocks noChangeShapeType="1"/>
          </p:cNvSpPr>
          <p:nvPr/>
        </p:nvSpPr>
        <p:spPr bwMode="auto">
          <a:xfrm flipH="1" flipV="1">
            <a:off x="1835150" y="4365625"/>
            <a:ext cx="360363" cy="50323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75803" name="Line 27"/>
          <p:cNvSpPr>
            <a:spLocks noChangeShapeType="1"/>
          </p:cNvSpPr>
          <p:nvPr/>
        </p:nvSpPr>
        <p:spPr bwMode="auto">
          <a:xfrm flipV="1">
            <a:off x="1979613" y="4076700"/>
            <a:ext cx="1223962" cy="14446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75804" name="Line 28"/>
          <p:cNvSpPr>
            <a:spLocks noChangeShapeType="1"/>
          </p:cNvSpPr>
          <p:nvPr/>
        </p:nvSpPr>
        <p:spPr bwMode="auto">
          <a:xfrm flipV="1">
            <a:off x="3419475" y="3429000"/>
            <a:ext cx="3168650" cy="431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75805" name="Line 29"/>
          <p:cNvSpPr>
            <a:spLocks noChangeShapeType="1"/>
          </p:cNvSpPr>
          <p:nvPr/>
        </p:nvSpPr>
        <p:spPr bwMode="auto">
          <a:xfrm>
            <a:off x="3492500" y="4005263"/>
            <a:ext cx="792163"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75806" name="Line 30"/>
          <p:cNvSpPr>
            <a:spLocks noChangeShapeType="1"/>
          </p:cNvSpPr>
          <p:nvPr/>
        </p:nvSpPr>
        <p:spPr bwMode="auto">
          <a:xfrm flipH="1">
            <a:off x="2484438" y="5084763"/>
            <a:ext cx="935037"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pic>
        <p:nvPicPr>
          <p:cNvPr id="2" name="オーディオ 1">
            <a:hlinkClick r:id="" action="ppaction://media"/>
            <a:extLst>
              <a:ext uri="{FF2B5EF4-FFF2-40B4-BE49-F238E27FC236}">
                <a16:creationId xmlns:a16="http://schemas.microsoft.com/office/drawing/2014/main" id="{1AEB6608-80C2-4763-8917-8D3FB9A1AA6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7717"/>
    </mc:Choice>
    <mc:Fallback>
      <p:transition spd="slow" advTm="277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332" x="8980488" y="4013200"/>
          <p14:tracePt t="340" x="8824913" y="4067175"/>
          <p14:tracePt t="348" x="8678863" y="4140200"/>
          <p14:tracePt t="356" x="8559800" y="4203700"/>
          <p14:tracePt t="365" x="8423275" y="4249738"/>
          <p14:tracePt t="372" x="8313738" y="4286250"/>
          <p14:tracePt t="381" x="8177213" y="4349750"/>
          <p14:tracePt t="388" x="8059738" y="4405313"/>
          <p14:tracePt t="399" x="7986713" y="4432300"/>
          <p14:tracePt t="406" x="7867650" y="4478338"/>
          <p14:tracePt t="418" x="7831138" y="4486275"/>
          <p14:tracePt t="421" x="7748588" y="4495800"/>
          <p14:tracePt t="428" x="7704138" y="4514850"/>
          <p14:tracePt t="436" x="7667625" y="4532313"/>
          <p14:tracePt t="444" x="7631113" y="4541838"/>
          <p14:tracePt t="452" x="7602538" y="4541838"/>
          <p14:tracePt t="460" x="7594600" y="4551363"/>
          <p14:tracePt t="468" x="7567613" y="4551363"/>
          <p14:tracePt t="476" x="7531100" y="4551363"/>
          <p14:tracePt t="484" x="7494588" y="4559300"/>
          <p14:tracePt t="492" x="7466013" y="4559300"/>
          <p14:tracePt t="500" x="7448550" y="4578350"/>
          <p14:tracePt t="508" x="7429500" y="4578350"/>
          <p14:tracePt t="517" x="7412038" y="4578350"/>
          <p14:tracePt t="524" x="7402513" y="4578350"/>
          <p14:tracePt t="532" x="7392988" y="4578350"/>
          <p14:tracePt t="540" x="7385050" y="4578350"/>
          <p14:tracePt t="548" x="7375525" y="4578350"/>
          <p14:tracePt t="556" x="7366000" y="4578350"/>
          <p14:tracePt t="564" x="7339013" y="4578350"/>
          <p14:tracePt t="572" x="7329488" y="4578350"/>
          <p14:tracePt t="581" x="7319963" y="4578350"/>
          <p14:tracePt t="588" x="7312025" y="4578350"/>
          <p14:tracePt t="596" x="7292975" y="4578350"/>
          <p14:tracePt t="604" x="7265988" y="4578350"/>
          <p14:tracePt t="612" x="7256463" y="4578350"/>
          <p14:tracePt t="620" x="7239000" y="4578350"/>
          <p14:tracePt t="628" x="7212013" y="4578350"/>
          <p14:tracePt t="636" x="7192963" y="4578350"/>
          <p14:tracePt t="644" x="7165975" y="4578350"/>
          <p14:tracePt t="652" x="7119938" y="4587875"/>
          <p14:tracePt t="661" x="7092950" y="4605338"/>
          <p14:tracePt t="669" x="7046913" y="4614863"/>
          <p14:tracePt t="679" x="6983413" y="4632325"/>
          <p14:tracePt t="687" x="6964363" y="4641850"/>
          <p14:tracePt t="693" x="6937375" y="4660900"/>
          <p14:tracePt t="702" x="6910388" y="4668838"/>
          <p14:tracePt t="708" x="6892925" y="4687888"/>
          <p14:tracePt t="718" x="6883400" y="4697413"/>
          <p14:tracePt t="725" x="6864350" y="4705350"/>
          <p14:tracePt t="733" x="6846888" y="4714875"/>
          <p14:tracePt t="740" x="6827838" y="4732338"/>
          <p14:tracePt t="748" x="6791325" y="4751388"/>
          <p14:tracePt t="765" x="6783388" y="4760913"/>
          <p14:tracePt t="772" x="6773863" y="4760913"/>
          <p14:tracePt t="781" x="6764338" y="4768850"/>
          <p14:tracePt t="821" x="6754813" y="4768850"/>
          <p14:tracePt t="1332" x="6746875" y="4787900"/>
          <p14:tracePt t="1340" x="6727825" y="4787900"/>
          <p14:tracePt t="1348" x="6710363" y="4797425"/>
          <p14:tracePt t="1356" x="6681788" y="4824413"/>
          <p14:tracePt t="1364" x="6664325" y="4833938"/>
          <p14:tracePt t="1372" x="6618288" y="4841875"/>
          <p14:tracePt t="1381" x="6564313" y="4841875"/>
          <p14:tracePt t="1388" x="6518275" y="4851400"/>
          <p14:tracePt t="1396" x="6454775" y="4878388"/>
          <p14:tracePt t="1404" x="6418263" y="4887913"/>
          <p14:tracePt t="1412" x="6391275" y="4887913"/>
          <p14:tracePt t="1420" x="6345238" y="4897438"/>
          <p14:tracePt t="1430" x="6326188" y="4897438"/>
          <p14:tracePt t="1436" x="6291263" y="4897438"/>
          <p14:tracePt t="1445" x="6245225" y="4906963"/>
          <p14:tracePt t="1452" x="6208713" y="4906963"/>
          <p14:tracePt t="1460" x="6172200" y="4906963"/>
          <p14:tracePt t="1468" x="6135688" y="4906963"/>
          <p14:tracePt t="1476" x="6089650" y="4906963"/>
          <p14:tracePt t="1484" x="6053138" y="4906963"/>
          <p14:tracePt t="1492" x="6035675" y="4906963"/>
          <p14:tracePt t="1500" x="5989638" y="4906963"/>
          <p14:tracePt t="1508" x="5926138" y="4870450"/>
          <p14:tracePt t="1516" x="5870575" y="4841875"/>
          <p14:tracePt t="1526" x="5789613" y="4805363"/>
          <p14:tracePt t="1533" x="5724525" y="4787900"/>
          <p14:tracePt t="1540" x="5643563" y="4732338"/>
          <p14:tracePt t="1548" x="5597525" y="4714875"/>
          <p14:tracePt t="1557" x="5534025" y="4678363"/>
          <p14:tracePt t="1565" x="5451475" y="4624388"/>
          <p14:tracePt t="1572" x="5424488" y="4595813"/>
          <p14:tracePt t="1581" x="5378450" y="4568825"/>
          <p14:tracePt t="1588" x="5351463" y="4541838"/>
          <p14:tracePt t="1599" x="5287963" y="4495800"/>
          <p14:tracePt t="1604" x="5260975" y="4478338"/>
          <p14:tracePt t="1615" x="5224463" y="4441825"/>
          <p14:tracePt t="1621" x="5178425" y="4395788"/>
          <p14:tracePt t="1629" x="5159375" y="4376738"/>
          <p14:tracePt t="1637" x="5132388" y="4349750"/>
          <p14:tracePt t="1645" x="5114925" y="4286250"/>
          <p14:tracePt t="1653" x="5086350" y="4240213"/>
          <p14:tracePt t="1660" x="5078413" y="4203700"/>
          <p14:tracePt t="1668" x="5068888" y="4140200"/>
          <p14:tracePt t="1676" x="5059363" y="4094163"/>
          <p14:tracePt t="1684" x="5059363" y="4040188"/>
          <p14:tracePt t="1692" x="5059363" y="3984625"/>
          <p14:tracePt t="1700" x="5059363" y="3948113"/>
          <p14:tracePt t="1708" x="5059363" y="3875088"/>
          <p14:tracePt t="1716" x="5059363" y="3821113"/>
          <p14:tracePt t="1724" x="5059363" y="3767138"/>
          <p14:tracePt t="1732" x="5059363" y="3702050"/>
          <p14:tracePt t="1740" x="5059363" y="3611563"/>
          <p14:tracePt t="1748" x="5095875" y="3548063"/>
          <p14:tracePt t="1756" x="5151438" y="3482975"/>
          <p14:tracePt t="1764" x="5187950" y="3419475"/>
          <p14:tracePt t="1772" x="5260975" y="3355975"/>
          <p14:tracePt t="1782" x="5341938" y="3265488"/>
          <p14:tracePt t="1788" x="5441950" y="3228975"/>
          <p14:tracePt t="1796" x="5543550" y="3163888"/>
          <p14:tracePt t="1804" x="5653088" y="3127375"/>
          <p14:tracePt t="1813" x="5770563" y="3100388"/>
          <p14:tracePt t="1820" x="5880100" y="3082925"/>
          <p14:tracePt t="1828" x="5989638" y="3054350"/>
          <p14:tracePt t="1836" x="6089650" y="3036888"/>
          <p14:tracePt t="1844" x="6218238" y="3036888"/>
          <p14:tracePt t="1852" x="6291263" y="3036888"/>
          <p14:tracePt t="1860" x="6399213" y="3036888"/>
          <p14:tracePt t="1868" x="6472238" y="3036888"/>
          <p14:tracePt t="1876" x="6537325" y="3054350"/>
          <p14:tracePt t="1884" x="6637338" y="3109913"/>
          <p14:tracePt t="1892" x="6681788" y="3136900"/>
          <p14:tracePt t="1900" x="6727825" y="3173413"/>
          <p14:tracePt t="1908" x="6754813" y="3236913"/>
          <p14:tracePt t="1916" x="6783388" y="3282950"/>
          <p14:tracePt t="1924" x="6827838" y="3365500"/>
          <p14:tracePt t="1933" x="6846888" y="3411538"/>
          <p14:tracePt t="1940" x="6873875" y="3482975"/>
          <p14:tracePt t="1948" x="6873875" y="3556000"/>
          <p14:tracePt t="1956" x="6900863" y="3621088"/>
          <p14:tracePt t="1965" x="6900863" y="3694113"/>
          <p14:tracePt t="1972" x="6900863" y="3748088"/>
          <p14:tracePt t="1981" x="6900863" y="3848100"/>
          <p14:tracePt t="1988" x="6900863" y="3921125"/>
          <p14:tracePt t="1996" x="6900863" y="3957638"/>
          <p14:tracePt t="2004" x="6883400" y="4021138"/>
          <p14:tracePt t="2012" x="6873875" y="4076700"/>
          <p14:tracePt t="2022" x="6846888" y="4159250"/>
          <p14:tracePt t="2028" x="6810375" y="4240213"/>
          <p14:tracePt t="2037" x="6773863" y="4286250"/>
          <p14:tracePt t="2044" x="6718300" y="4368800"/>
          <p14:tracePt t="2052" x="6664325" y="4432300"/>
          <p14:tracePt t="2060" x="6618288" y="4478338"/>
          <p14:tracePt t="2069" x="6545263" y="4551363"/>
          <p14:tracePt t="2076" x="6481763" y="4587875"/>
          <p14:tracePt t="2085" x="6418263" y="4624388"/>
          <p14:tracePt t="2092" x="6372225" y="4651375"/>
          <p14:tracePt t="2101" x="6308725" y="4687888"/>
          <p14:tracePt t="2108" x="6254750" y="4697413"/>
          <p14:tracePt t="2116" x="6153150" y="4714875"/>
          <p14:tracePt t="2124" x="6080125" y="4741863"/>
          <p14:tracePt t="2132" x="6007100" y="4741863"/>
          <p14:tracePt t="2149" x="5816600" y="4741863"/>
          <p14:tracePt t="2156" x="5761038" y="4741863"/>
          <p14:tracePt t="2164" x="5707063" y="4732338"/>
          <p14:tracePt t="2172" x="5680075" y="4724400"/>
          <p14:tracePt t="2183" x="5616575" y="4705350"/>
          <p14:tracePt t="2188" x="5588000" y="4678363"/>
          <p14:tracePt t="2196" x="5514975" y="4632325"/>
          <p14:tracePt t="2204" x="5478463" y="4614863"/>
          <p14:tracePt t="2213" x="5405438" y="4578350"/>
          <p14:tracePt t="2220" x="5378450" y="4541838"/>
          <p14:tracePt t="2231" x="5314950" y="4486275"/>
          <p14:tracePt t="2236" x="5241925" y="4441825"/>
          <p14:tracePt t="2245" x="5195888" y="4386263"/>
          <p14:tracePt t="2252" x="5132388" y="4322763"/>
          <p14:tracePt t="2260" x="5059363" y="4268788"/>
          <p14:tracePt t="2268" x="5014913" y="4203700"/>
          <p14:tracePt t="2276" x="4978400" y="4159250"/>
          <p14:tracePt t="2284" x="4941888" y="4094163"/>
          <p14:tracePt t="2292" x="4913313" y="4057650"/>
          <p14:tracePt t="2300" x="4905375" y="4003675"/>
          <p14:tracePt t="2308" x="4895850" y="3967163"/>
          <p14:tracePt t="2316" x="4886325" y="3903663"/>
          <p14:tracePt t="2324" x="4886325" y="3867150"/>
          <p14:tracePt t="2333" x="4886325" y="3811588"/>
          <p14:tracePt t="2340" x="4886325" y="3748088"/>
          <p14:tracePt t="2348" x="4886325" y="3694113"/>
          <p14:tracePt t="2356" x="4913313" y="3629025"/>
          <p14:tracePt t="2365" x="4949825" y="3548063"/>
          <p14:tracePt t="2372" x="4995863" y="3465513"/>
          <p14:tracePt t="2381" x="5078413" y="3382963"/>
          <p14:tracePt t="2388" x="5232400" y="3309938"/>
          <p14:tracePt t="2397" x="5451475" y="3200400"/>
          <p14:tracePt t="2404" x="5624513" y="3146425"/>
          <p14:tracePt t="2415" x="5862638" y="3090863"/>
          <p14:tracePt t="2420" x="6072188" y="3063875"/>
          <p14:tracePt t="2429" x="6299200" y="3046413"/>
          <p14:tracePt t="2436" x="6518275" y="2990850"/>
          <p14:tracePt t="2447" x="6700838" y="2990850"/>
          <p14:tracePt t="2453" x="6900863" y="2990850"/>
          <p14:tracePt t="2462" x="7000875" y="3009900"/>
          <p14:tracePt t="2469" x="7129463" y="3073400"/>
          <p14:tracePt t="2477" x="7192963" y="3109913"/>
          <p14:tracePt t="2486" x="7229475" y="3136900"/>
          <p14:tracePt t="2493" x="7248525" y="3173413"/>
          <p14:tracePt t="2501" x="7256463" y="3200400"/>
          <p14:tracePt t="2509" x="7256463" y="3246438"/>
          <p14:tracePt t="2516" x="7256463" y="3302000"/>
          <p14:tracePt t="2524" x="7256463" y="3355975"/>
          <p14:tracePt t="2534" x="7219950" y="3402013"/>
          <p14:tracePt t="2540" x="7175500" y="3482975"/>
          <p14:tracePt t="2549" x="7146925" y="3548063"/>
          <p14:tracePt t="2556" x="7146925" y="3602038"/>
          <p14:tracePt t="2564" x="7110413" y="3665538"/>
          <p14:tracePt t="2572" x="7092950" y="3730625"/>
          <p14:tracePt t="2581" x="7065963" y="3794125"/>
          <p14:tracePt t="2588" x="7029450" y="3857625"/>
          <p14:tracePt t="2596" x="6973888" y="3940175"/>
          <p14:tracePt t="2604" x="6946900" y="3984625"/>
          <p14:tracePt t="2612" x="6910388" y="4049713"/>
          <p14:tracePt t="2620" x="6837363" y="4130675"/>
          <p14:tracePt t="2628" x="6791325" y="4176713"/>
          <p14:tracePt t="2636" x="6737350" y="4240213"/>
          <p14:tracePt t="2644" x="6691313" y="4295775"/>
          <p14:tracePt t="2652" x="6637338" y="4332288"/>
          <p14:tracePt t="2660" x="6573838" y="4368800"/>
          <p14:tracePt t="2668" x="6518275" y="4395788"/>
          <p14:tracePt t="2676" x="6454775" y="4432300"/>
          <p14:tracePt t="2686" x="6391275" y="4459288"/>
          <p14:tracePt t="2692" x="6299200" y="4459288"/>
          <p14:tracePt t="2700" x="6208713" y="4459288"/>
          <p14:tracePt t="2708" x="6135688" y="4459288"/>
          <p14:tracePt t="2716" x="6026150" y="4459288"/>
          <p14:tracePt t="2724" x="5926138" y="4459288"/>
          <p14:tracePt t="2732" x="5816600" y="4459288"/>
          <p14:tracePt t="2740" x="5724525" y="4422775"/>
          <p14:tracePt t="2747" x="5607050" y="4395788"/>
          <p14:tracePt t="2756" x="5514975" y="4376738"/>
          <p14:tracePt t="2764" x="5414963" y="4340225"/>
          <p14:tracePt t="2772" x="5324475" y="4313238"/>
          <p14:tracePt t="2782" x="5224463" y="4286250"/>
          <p14:tracePt t="2788" x="5151438" y="4268788"/>
          <p14:tracePt t="2798" x="5086350" y="4249738"/>
          <p14:tracePt t="2804" x="5005388" y="4203700"/>
          <p14:tracePt t="2812" x="4978400" y="4186238"/>
          <p14:tracePt t="2820" x="4913313" y="4159250"/>
          <p14:tracePt t="2830" x="4886325" y="4140200"/>
          <p14:tracePt t="2836" x="4840288" y="4094163"/>
          <p14:tracePt t="2845" x="4822825" y="4076700"/>
          <p14:tracePt t="2854" x="4776788" y="4030663"/>
          <p14:tracePt t="2866" x="4722813" y="3984625"/>
          <p14:tracePt t="2871" x="4703763" y="3948113"/>
          <p14:tracePt t="2878" x="4695825" y="3921125"/>
          <p14:tracePt t="2886" x="4659313" y="3875088"/>
          <p14:tracePt t="2893" x="4640263" y="3830638"/>
          <p14:tracePt t="2901" x="4603750" y="3784600"/>
          <p14:tracePt t="2909" x="4567238" y="3738563"/>
          <p14:tracePt t="2917" x="4521200" y="3684588"/>
          <p14:tracePt t="2924" x="4440238" y="3629025"/>
          <p14:tracePt t="2932" x="4384675" y="3592513"/>
          <p14:tracePt t="2940" x="4294188" y="3556000"/>
          <p14:tracePt t="2948" x="4211638" y="3502025"/>
          <p14:tracePt t="2956" x="4094163" y="3429000"/>
          <p14:tracePt t="2964" x="3975100" y="3365500"/>
          <p14:tracePt t="2972" x="3838575" y="3292475"/>
          <p14:tracePt t="2981" x="3738563" y="3236913"/>
          <p14:tracePt t="2988" x="3629025" y="3173413"/>
          <p14:tracePt t="3000" x="3490913" y="3100388"/>
          <p14:tracePt t="3005" x="3354388" y="3027363"/>
          <p14:tracePt t="3014" x="3236913" y="2954338"/>
          <p14:tracePt t="3021" x="3117850" y="2881313"/>
          <p14:tracePt t="3034" x="3017838" y="2827338"/>
          <p14:tracePt t="3037" x="2908300" y="2781300"/>
          <p14:tracePt t="3047" x="2808288" y="2735263"/>
          <p14:tracePt t="3056" x="2671763" y="2662238"/>
          <p14:tracePt t="3060" x="2579688" y="2625725"/>
          <p14:tracePt t="3069" x="2479675" y="2562225"/>
          <p14:tracePt t="3076" x="2360613" y="2508250"/>
          <p14:tracePt t="3084" x="2260600" y="2462213"/>
          <p14:tracePt t="3092" x="2187575" y="2435225"/>
          <p14:tracePt t="3101" x="2106613" y="2398713"/>
          <p14:tracePt t="3108" x="2024063" y="2371725"/>
          <p14:tracePt t="3118" x="1978025" y="2352675"/>
          <p14:tracePt t="3134" x="1905000" y="2325688"/>
          <p14:tracePt t="3140" x="1860550" y="2298700"/>
          <p14:tracePt t="3149" x="1831975" y="2279650"/>
          <p14:tracePt t="3156" x="1824038" y="2279650"/>
          <p14:tracePt t="3164" x="1804988" y="2279650"/>
          <p14:tracePt t="3172" x="1778000" y="2252663"/>
          <p14:tracePt t="3181" x="1758950" y="2243138"/>
          <p14:tracePt t="3188" x="1741488" y="2225675"/>
          <p14:tracePt t="3196" x="1722438" y="2206625"/>
          <p14:tracePt t="3204" x="1695450" y="2189163"/>
          <p14:tracePt t="3220" x="1677988" y="2152650"/>
          <p14:tracePt t="3228" x="1668463" y="2133600"/>
          <p14:tracePt t="3236" x="1631950" y="2106613"/>
          <p14:tracePt t="3244" x="1612900" y="2089150"/>
          <p14:tracePt t="3252" x="1612900" y="2070100"/>
          <p14:tracePt t="3260" x="1604963" y="2052638"/>
          <p14:tracePt t="3268" x="1585913" y="2033588"/>
          <p14:tracePt t="3276" x="1576388" y="2024063"/>
          <p14:tracePt t="3284" x="1568450" y="2016125"/>
          <p14:tracePt t="3292" x="1541463" y="1987550"/>
          <p14:tracePt t="3301" x="1531938" y="1970088"/>
          <p14:tracePt t="3308" x="1522413" y="1960563"/>
          <p14:tracePt t="3318" x="1512888" y="1933575"/>
          <p14:tracePt t="3324" x="1495425" y="1914525"/>
          <p14:tracePt t="3333" x="1485900" y="1887538"/>
          <p14:tracePt t="3340" x="1476375" y="1870075"/>
          <p14:tracePt t="3350" x="1468438" y="1851025"/>
          <p14:tracePt t="3356" x="1458913" y="1833563"/>
          <p14:tracePt t="3367" x="1449388" y="1814513"/>
          <p14:tracePt t="3384" x="1449388" y="1804988"/>
          <p14:tracePt t="3388" x="1439863" y="1787525"/>
          <p14:tracePt t="3404" x="1439863" y="1778000"/>
          <p14:tracePt t="3412" x="1439863" y="1768475"/>
          <p14:tracePt t="3420" x="1422400" y="1751013"/>
          <p14:tracePt t="3428" x="1412875" y="1731963"/>
          <p14:tracePt t="3436" x="1403350" y="1724025"/>
          <p14:tracePt t="3444" x="1395413" y="1697038"/>
          <p14:tracePt t="3460" x="1376363" y="1677988"/>
          <p14:tracePt t="3476" x="1366838" y="1660525"/>
          <p14:tracePt t="3484" x="1366838" y="1651000"/>
          <p14:tracePt t="3492" x="1358900" y="1651000"/>
          <p14:tracePt t="3550" x="1358900" y="1641475"/>
          <p14:tracePt t="3606" x="1385888" y="1604963"/>
          <p14:tracePt t="3615" x="1412875" y="1604963"/>
          <p14:tracePt t="3623" x="1468438" y="1604963"/>
          <p14:tracePt t="3630" x="1512888" y="1604963"/>
          <p14:tracePt t="3637" x="1541463" y="1604963"/>
          <p14:tracePt t="3645" x="1568450" y="1595438"/>
          <p14:tracePt t="3653" x="1595438" y="1595438"/>
          <p14:tracePt t="3661" x="1612900" y="1595438"/>
          <p14:tracePt t="3669" x="1622425" y="1587500"/>
          <p14:tracePt t="3686" x="1631950" y="1587500"/>
          <p14:tracePt t="3709" x="1641475" y="1577975"/>
          <p14:tracePt t="3725" x="1649413" y="1568450"/>
          <p14:tracePt t="3872" x="1668463" y="1568450"/>
          <p14:tracePt t="3878" x="1695450" y="1568450"/>
          <p14:tracePt t="3885" x="1722438" y="1577975"/>
          <p14:tracePt t="3894" x="1768475" y="1577975"/>
          <p14:tracePt t="3902" x="1795463" y="1587500"/>
          <p14:tracePt t="3908" x="1824038" y="1587500"/>
          <p14:tracePt t="3916" x="1868488" y="1587500"/>
          <p14:tracePt t="3924" x="1924050" y="1614488"/>
          <p14:tracePt t="3933" x="1960563" y="1614488"/>
          <p14:tracePt t="3940" x="2005013" y="1614488"/>
          <p14:tracePt t="3948" x="2033588" y="1614488"/>
          <p14:tracePt t="3956" x="2060575" y="1614488"/>
          <p14:tracePt t="3965" x="2070100" y="1614488"/>
          <p14:tracePt t="3972" x="2097088" y="1614488"/>
          <p14:tracePt t="3982" x="2106613" y="1614488"/>
          <p14:tracePt t="4094" x="2114550" y="1614488"/>
          <p14:tracePt t="4103" x="2124075" y="1614488"/>
          <p14:tracePt t="4126" x="2151063" y="1614488"/>
          <p14:tracePt t="4156" x="2151063" y="1604963"/>
          <p14:tracePt t="4180" x="2160588" y="1604963"/>
          <p14:tracePt t="4188" x="2179638" y="1595438"/>
          <p14:tracePt t="4196" x="2187575" y="1595438"/>
          <p14:tracePt t="4204" x="2206625" y="1577975"/>
          <p14:tracePt t="4212" x="2224088" y="1577975"/>
          <p14:tracePt t="4220" x="2233613" y="1568450"/>
          <p14:tracePt t="4228" x="2243138" y="1568450"/>
          <p14:tracePt t="4236" x="2279650" y="1568450"/>
          <p14:tracePt t="4244" x="2316163" y="1568450"/>
          <p14:tracePt t="4252" x="2333625" y="1558925"/>
          <p14:tracePt t="4260" x="2343150" y="1558925"/>
          <p14:tracePt t="4268" x="2379663" y="1550988"/>
          <p14:tracePt t="4276" x="2389188" y="1550988"/>
          <p14:tracePt t="4286" x="2406650" y="1550988"/>
          <p14:tracePt t="4294" x="2425700" y="1541463"/>
          <p14:tracePt t="4300" x="2433638" y="1531938"/>
          <p14:tracePt t="4321" x="2443163" y="1531938"/>
          <p14:tracePt t="4398" x="2452688" y="1522413"/>
          <p14:tracePt t="4462" x="2470150" y="1522413"/>
          <p14:tracePt t="4470" x="2479675" y="1531938"/>
          <p14:tracePt t="4478" x="2489200" y="1531938"/>
          <p14:tracePt t="4493" x="2498725" y="1541463"/>
          <p14:tracePt t="4510" x="2506663" y="1541463"/>
          <p14:tracePt t="4526" x="2525713" y="1541463"/>
          <p14:tracePt t="4535" x="2543175" y="1541463"/>
          <p14:tracePt t="4542" x="2552700" y="1541463"/>
          <p14:tracePt t="4552" x="2579688" y="1550988"/>
          <p14:tracePt t="4557" x="2598738" y="1550988"/>
          <p14:tracePt t="4566" x="2625725" y="1550988"/>
          <p14:tracePt t="4573" x="2652713" y="1568450"/>
          <p14:tracePt t="4582" x="2689225" y="1568450"/>
          <p14:tracePt t="4589" x="2725738" y="1577975"/>
          <p14:tracePt t="4604" x="2735263" y="1577975"/>
          <p14:tracePt t="4612" x="2744788" y="1577975"/>
          <p14:tracePt t="4620" x="2762250" y="1577975"/>
          <p14:tracePt t="4628" x="2771775" y="1577975"/>
          <p14:tracePt t="4652" x="2781300" y="1577975"/>
          <p14:tracePt t="4660" x="2798763" y="1577975"/>
          <p14:tracePt t="4676" x="2808288" y="1577975"/>
          <p14:tracePt t="4693" x="2817813" y="1577975"/>
          <p14:tracePt t="4700" x="2825750" y="1577975"/>
          <p14:tracePt t="4708" x="2844800" y="1577975"/>
          <p14:tracePt t="4732" x="2862263" y="1577975"/>
          <p14:tracePt t="4741" x="2881313" y="1577975"/>
          <p14:tracePt t="4751" x="2898775" y="1577975"/>
          <p14:tracePt t="4760" x="2908300" y="1577975"/>
          <p14:tracePt t="4768" x="2935288" y="1577975"/>
          <p14:tracePt t="4776" x="2954338" y="1577975"/>
          <p14:tracePt t="4785" x="2990850" y="1577975"/>
          <p14:tracePt t="4792" x="3017838" y="1577975"/>
          <p14:tracePt t="4801" x="3054350" y="1577975"/>
          <p14:tracePt t="4808" x="3090863" y="1577975"/>
          <p14:tracePt t="4817" x="3117850" y="1577975"/>
          <p14:tracePt t="4820" x="3144838" y="1577975"/>
          <p14:tracePt t="4828" x="3190875" y="1577975"/>
          <p14:tracePt t="4836" x="3200400" y="1577975"/>
          <p14:tracePt t="4844" x="3217863" y="1577975"/>
          <p14:tracePt t="5024" x="3236913" y="1577975"/>
          <p14:tracePt t="5030" x="3273425" y="1577975"/>
          <p14:tracePt t="5040" x="3281363" y="1577975"/>
          <p14:tracePt t="5045" x="3327400" y="1577975"/>
          <p14:tracePt t="5054" x="3400425" y="1595438"/>
          <p14:tracePt t="5060" x="3436938" y="1595438"/>
          <p14:tracePt t="5068" x="3482975" y="1604963"/>
          <p14:tracePt t="5076" x="3556000" y="1631950"/>
          <p14:tracePt t="5084" x="3592513" y="1631950"/>
          <p14:tracePt t="5092" x="3609975" y="1641475"/>
          <p14:tracePt t="5101" x="3636963" y="1641475"/>
          <p14:tracePt t="5108" x="3656013" y="1641475"/>
          <p14:tracePt t="5116" x="3673475" y="1651000"/>
          <p14:tracePt t="5148" x="3683000" y="1651000"/>
          <p14:tracePt t="5237" x="3692525" y="1660525"/>
          <p14:tracePt t="5295" x="3709988" y="1668463"/>
          <p14:tracePt t="5303" x="3729038" y="1677988"/>
          <p14:tracePt t="5311" x="3738563" y="1687513"/>
          <p14:tracePt t="5324" x="3746500" y="1697038"/>
          <p14:tracePt t="5406" x="3746500" y="1704975"/>
          <p14:tracePt t="5414" x="3756025" y="1724025"/>
          <p14:tracePt t="5422" x="3756025" y="1751013"/>
          <p14:tracePt t="5430" x="3775075" y="1778000"/>
          <p14:tracePt t="5439" x="3775075" y="1797050"/>
          <p14:tracePt t="5444" x="3783013" y="1833563"/>
          <p14:tracePt t="5452" x="3792538" y="1870075"/>
          <p14:tracePt t="5460" x="3792538" y="1887538"/>
          <p14:tracePt t="5468" x="3810000" y="1933575"/>
          <p14:tracePt t="5476" x="3810000" y="1960563"/>
          <p14:tracePt t="5484" x="3829050" y="2006600"/>
          <p14:tracePt t="5492" x="3838575" y="2024063"/>
          <p14:tracePt t="5500" x="3838575" y="2060575"/>
          <p14:tracePt t="5508" x="3838575" y="2079625"/>
          <p14:tracePt t="5516" x="3838575" y="2106613"/>
          <p14:tracePt t="5524" x="3838575" y="2125663"/>
          <p14:tracePt t="5532" x="3838575" y="2170113"/>
          <p14:tracePt t="5540" x="3838575" y="2197100"/>
          <p14:tracePt t="5548" x="3838575" y="2216150"/>
          <p14:tracePt t="5556" x="3838575" y="2243138"/>
          <p14:tracePt t="5565" x="3838575" y="2262188"/>
          <p14:tracePt t="5572" x="3838575" y="2289175"/>
          <p14:tracePt t="5581" x="3838575" y="2306638"/>
          <p14:tracePt t="5597" x="3829050" y="2343150"/>
          <p14:tracePt t="5628" x="3829050" y="2352675"/>
          <p14:tracePt t="5644" x="3829050" y="2362200"/>
          <p14:tracePt t="5668" x="3819525" y="2389188"/>
          <p14:tracePt t="5696" x="3819525" y="2398713"/>
          <p14:tracePt t="5801" x="3819525" y="2408238"/>
          <p14:tracePt t="5878" x="3819525" y="2425700"/>
          <p14:tracePt t="5885" x="3819525" y="2435225"/>
          <p14:tracePt t="5902" x="3819525" y="2444750"/>
          <p14:tracePt t="5911" x="3792538" y="2489200"/>
          <p14:tracePt t="5918" x="3783013" y="2489200"/>
          <p14:tracePt t="5924" x="3729038" y="2525713"/>
          <p14:tracePt t="5934" x="3702050" y="2544763"/>
          <p14:tracePt t="5941" x="3683000" y="2554288"/>
          <p14:tracePt t="5949" x="3646488" y="2571750"/>
          <p14:tracePt t="5957" x="3646488" y="2581275"/>
          <p14:tracePt t="5966" x="3629025" y="2589213"/>
          <p14:tracePt t="5982" x="3592513" y="2598738"/>
          <p14:tracePt t="6062" x="3582988" y="2598738"/>
          <p14:tracePt t="6078" x="3563938" y="2598738"/>
          <p14:tracePt t="6086" x="3556000" y="2598738"/>
          <p14:tracePt t="6101" x="3546475" y="2598738"/>
          <p14:tracePt t="6116" x="3536950" y="2598738"/>
          <p14:tracePt t="6125" x="3527425" y="2598738"/>
          <p14:tracePt t="6142" x="3519488" y="2598738"/>
          <p14:tracePt t="6148" x="3509963" y="2598738"/>
          <p14:tracePt t="6156" x="3500438" y="2598738"/>
          <p14:tracePt t="6164" x="3482975" y="2598738"/>
          <p14:tracePt t="6172" x="3473450" y="2598738"/>
          <p14:tracePt t="6181" x="3463925" y="2598738"/>
          <p14:tracePt t="6188" x="3446463" y="2598738"/>
          <p14:tracePt t="6198" x="3436938" y="2598738"/>
          <p14:tracePt t="6204" x="3419475" y="2598738"/>
          <p14:tracePt t="6212" x="3390900" y="2598738"/>
          <p14:tracePt t="6220" x="3382963" y="2598738"/>
          <p14:tracePt t="6228" x="3363913" y="2581275"/>
          <p14:tracePt t="6245" x="3354388" y="2581275"/>
          <p14:tracePt t="6254" x="3346450" y="2581275"/>
          <p14:tracePt t="6262" x="3336925" y="2581275"/>
          <p14:tracePt t="6270" x="3309938" y="2581275"/>
          <p14:tracePt t="6286" x="3290888" y="2581275"/>
          <p14:tracePt t="6294" x="3263900" y="2581275"/>
          <p14:tracePt t="6301" x="3244850" y="2581275"/>
          <p14:tracePt t="6308" x="3190875" y="2571750"/>
          <p14:tracePt t="6316" x="3154363" y="2571750"/>
          <p14:tracePt t="6324" x="3090863" y="2562225"/>
          <p14:tracePt t="6332" x="3027363" y="2554288"/>
          <p14:tracePt t="6340" x="2944813" y="2525713"/>
          <p14:tracePt t="6349" x="2871788" y="2508250"/>
          <p14:tracePt t="6356" x="2781300" y="2498725"/>
          <p14:tracePt t="6365" x="2762250" y="2489200"/>
          <p14:tracePt t="6372" x="2716213" y="2462213"/>
          <p14:tracePt t="6380" x="2689225" y="2452688"/>
          <p14:tracePt t="6388" x="2679700" y="2452688"/>
          <p14:tracePt t="6397" x="2671763" y="2444750"/>
          <p14:tracePt t="6436" x="2662238" y="2444750"/>
          <p14:tracePt t="6453" x="2652713" y="2444750"/>
          <p14:tracePt t="6460" x="2635250" y="2435225"/>
          <p14:tracePt t="6468" x="2625725" y="2425700"/>
          <p14:tracePt t="6476" x="2625725" y="2416175"/>
          <p14:tracePt t="6484" x="2606675" y="2398713"/>
          <p14:tracePt t="6492" x="2598738" y="2389188"/>
          <p14:tracePt t="6509" x="2598738" y="2379663"/>
          <p14:tracePt t="6516" x="2598738" y="2371725"/>
          <p14:tracePt t="6525" x="2589213" y="2371725"/>
          <p14:tracePt t="6543" x="2589213" y="2352675"/>
          <p14:tracePt t="6550" x="2589213" y="2335213"/>
          <p14:tracePt t="6560" x="2589213" y="2325688"/>
          <p14:tracePt t="6567" x="2589213" y="2298700"/>
          <p14:tracePt t="6573" x="2589213" y="2289175"/>
          <p14:tracePt t="6581" x="2589213" y="2252663"/>
          <p14:tracePt t="6588" x="2589213" y="2243138"/>
          <p14:tracePt t="6604" x="2589213" y="2225675"/>
          <p14:tracePt t="6612" x="2589213" y="2216150"/>
          <p14:tracePt t="6620" x="2589213" y="2206625"/>
          <p14:tracePt t="6862" x="2589213" y="2197100"/>
          <p14:tracePt t="6870" x="2598738" y="2197100"/>
          <p14:tracePt t="6878" x="2643188" y="2197100"/>
          <p14:tracePt t="6886" x="2698750" y="2197100"/>
          <p14:tracePt t="6895" x="2744788" y="2197100"/>
          <p14:tracePt t="6901" x="2798763" y="2197100"/>
          <p14:tracePt t="6909" x="2852738" y="2189163"/>
          <p14:tracePt t="6916" x="2917825" y="2179638"/>
          <p14:tracePt t="6924" x="2971800" y="2160588"/>
          <p14:tracePt t="6932" x="3035300" y="2152650"/>
          <p14:tracePt t="6941" x="3090863" y="2125663"/>
          <p14:tracePt t="6949" x="3136900" y="2125663"/>
          <p14:tracePt t="6957" x="3190875" y="2106613"/>
          <p14:tracePt t="6966" x="3217863" y="2106613"/>
          <p14:tracePt t="6973" x="3254375" y="2106613"/>
          <p14:tracePt t="6988" x="3263900" y="2097088"/>
          <p14:tracePt t="6997" x="3281363" y="2097088"/>
          <p14:tracePt t="7004" x="3290888" y="2097088"/>
          <p14:tracePt t="7012" x="3300413" y="2097088"/>
          <p14:tracePt t="7165" x="3309938" y="2089150"/>
          <p14:tracePt t="7254" x="3317875" y="2089150"/>
          <p14:tracePt t="7358" x="3327400" y="2089150"/>
          <p14:tracePt t="7369" x="3327400" y="2097088"/>
          <p14:tracePt t="7374" x="3327400" y="2106613"/>
          <p14:tracePt t="7397" x="3327400" y="2125663"/>
          <p14:tracePt t="7413" x="3327400" y="2133600"/>
          <p14:tracePt t="7428" x="3327400" y="2143125"/>
          <p14:tracePt t="7654" x="3327400" y="2152650"/>
          <p14:tracePt t="7669" x="3336925" y="2152650"/>
          <p14:tracePt t="7678" x="3346450" y="2143125"/>
          <p14:tracePt t="7693" x="3354388" y="2133600"/>
          <p14:tracePt t="7702" x="3363913" y="2125663"/>
          <p14:tracePt t="7710" x="3373438" y="2125663"/>
          <p14:tracePt t="7717" x="3400425" y="2106613"/>
          <p14:tracePt t="7724" x="3419475" y="2097088"/>
          <p14:tracePt t="7733" x="3419475" y="2089150"/>
          <p14:tracePt t="7740" x="3427413" y="2089150"/>
          <p14:tracePt t="7749" x="3455988" y="2079625"/>
          <p14:tracePt t="7756" x="3473450" y="2060575"/>
          <p14:tracePt t="7764" x="3482975" y="2052638"/>
          <p14:tracePt t="7772" x="3500438" y="2043113"/>
          <p14:tracePt t="7783" x="3509963" y="2033588"/>
          <p14:tracePt t="7789" x="3519488" y="2016125"/>
          <p14:tracePt t="7821" x="3527425" y="2006600"/>
          <p14:tracePt t="7982" x="3527425" y="2016125"/>
          <p14:tracePt t="7999" x="3527425" y="2024063"/>
          <p14:tracePt t="8007" x="3536950" y="2033588"/>
          <p14:tracePt t="8140" x="3546475" y="2033588"/>
          <p14:tracePt t="8148" x="3556000" y="2033588"/>
          <p14:tracePt t="8156" x="3573463" y="2033588"/>
          <p14:tracePt t="8164" x="3592513" y="2033588"/>
          <p14:tracePt t="8172" x="3600450" y="2033588"/>
          <p14:tracePt t="8184" x="3629025" y="2033588"/>
          <p14:tracePt t="8190" x="3646488" y="2033588"/>
          <p14:tracePt t="8201" x="3683000" y="2033588"/>
          <p14:tracePt t="8205" x="3729038" y="2033588"/>
          <p14:tracePt t="8216" x="3738563" y="2033588"/>
          <p14:tracePt t="8222" x="3783013" y="2033588"/>
          <p14:tracePt t="8230" x="3819525" y="2033588"/>
          <p14:tracePt t="8237" x="3865563" y="2033588"/>
          <p14:tracePt t="8245" x="3892550" y="2033588"/>
          <p14:tracePt t="8253" x="3919538" y="2033588"/>
          <p14:tracePt t="8261" x="3938588" y="2033588"/>
          <p14:tracePt t="8269" x="3956050" y="2033588"/>
          <p14:tracePt t="8438" x="3965575" y="2043113"/>
          <p14:tracePt t="8468" x="3965575" y="2052638"/>
          <p14:tracePt t="8484" x="3975100" y="2070100"/>
          <p14:tracePt t="8582" x="3975100" y="2079625"/>
          <p14:tracePt t="8622" x="3984625" y="2089150"/>
          <p14:tracePt t="8645" x="4002088" y="2089150"/>
          <p14:tracePt t="8664" x="4011613" y="2089150"/>
          <p14:tracePt t="8670" x="4021138" y="2089150"/>
          <p14:tracePt t="8677" x="4038600" y="2089150"/>
          <p14:tracePt t="8685" x="4048125" y="2089150"/>
          <p14:tracePt t="8693" x="4057650" y="2089150"/>
          <p14:tracePt t="8709" x="4065588" y="2089150"/>
          <p14:tracePt t="8717" x="4075113" y="2079625"/>
          <p14:tracePt t="8733" x="4084638" y="2079625"/>
          <p14:tracePt t="8741" x="4094163" y="2079625"/>
          <p14:tracePt t="8757" x="4102100" y="2079625"/>
          <p14:tracePt t="8765" x="4129088" y="2070100"/>
          <p14:tracePt t="8788" x="4138613" y="2070100"/>
          <p14:tracePt t="8902" x="4148138" y="2070100"/>
          <p14:tracePt t="8910" x="4165600" y="2070100"/>
          <p14:tracePt t="8918" x="4211638" y="2070100"/>
          <p14:tracePt t="8925" x="4230688" y="2070100"/>
          <p14:tracePt t="8934" x="4267200" y="2070100"/>
          <p14:tracePt t="8940" x="4275138" y="2070100"/>
          <p14:tracePt t="8949" x="4303713" y="2070100"/>
          <p14:tracePt t="8956" x="4311650" y="2070100"/>
          <p14:tracePt t="8965" x="4321175" y="2070100"/>
          <p14:tracePt t="9150" x="4330700" y="2070100"/>
          <p14:tracePt t="9158" x="4348163" y="2070100"/>
          <p14:tracePt t="9173" x="4367213" y="2070100"/>
          <p14:tracePt t="9181" x="4413250" y="2089150"/>
          <p14:tracePt t="9189" x="4440238" y="2097088"/>
          <p14:tracePt t="9200" x="4448175" y="2097088"/>
          <p14:tracePt t="9205" x="4467225" y="2106613"/>
          <p14:tracePt t="9221" x="4494213" y="2106613"/>
          <p14:tracePt t="9262" x="4503738" y="2106613"/>
          <p14:tracePt t="9277" x="4513263" y="2106613"/>
          <p14:tracePt t="9285" x="4530725" y="2106613"/>
          <p14:tracePt t="9301" x="4540250" y="2106613"/>
          <p14:tracePt t="9317" x="4549775" y="2106613"/>
          <p14:tracePt t="9325" x="4567238" y="2106613"/>
          <p14:tracePt t="9332" x="4576763" y="2106613"/>
          <p14:tracePt t="9341" x="4586288" y="2106613"/>
          <p14:tracePt t="9349" x="4594225" y="2106613"/>
          <p14:tracePt t="9357" x="4603750" y="2106613"/>
          <p14:tracePt t="9368" x="4613275" y="2106613"/>
          <p14:tracePt t="9373" x="4630738" y="2097088"/>
          <p14:tracePt t="9389" x="4667250" y="2089150"/>
          <p14:tracePt t="9400" x="4686300" y="2079625"/>
          <p14:tracePt t="9405" x="4713288" y="2070100"/>
          <p14:tracePt t="9417" x="4730750" y="2070100"/>
          <p14:tracePt t="9422" x="4759325" y="2043113"/>
          <p14:tracePt t="9429" x="4776788" y="2043113"/>
          <p14:tracePt t="9437" x="4813300" y="2033588"/>
          <p14:tracePt t="9445" x="4822825" y="2033588"/>
          <p14:tracePt t="9453" x="4832350" y="2024063"/>
          <p14:tracePt t="9565" x="4840288" y="2024063"/>
          <p14:tracePt t="9704" x="4859338" y="2024063"/>
          <p14:tracePt t="9709" x="4868863" y="2024063"/>
          <p14:tracePt t="9726" x="4886325" y="2024063"/>
          <p14:tracePt t="9742" x="4895850" y="2024063"/>
          <p14:tracePt t="9789" x="4913313" y="2024063"/>
          <p14:tracePt t="9813" x="4922838" y="2033588"/>
          <p14:tracePt t="9829" x="4932363" y="2033588"/>
          <p14:tracePt t="9845" x="4941888" y="2033588"/>
          <p14:tracePt t="9853" x="4949825" y="2043113"/>
          <p14:tracePt t="9861" x="4968875" y="2043113"/>
          <p14:tracePt t="9869" x="4986338" y="2043113"/>
          <p14:tracePt t="9877" x="5014913" y="2043113"/>
          <p14:tracePt t="9885" x="5032375" y="2043113"/>
          <p14:tracePt t="9903" x="5068888" y="2043113"/>
          <p14:tracePt t="9909" x="5122863" y="2043113"/>
          <p14:tracePt t="9919" x="5168900" y="2043113"/>
          <p14:tracePt t="9925" x="5224463" y="2043113"/>
          <p14:tracePt t="9933" x="5278438" y="2043113"/>
          <p14:tracePt t="9941" x="5324475" y="2043113"/>
          <p14:tracePt t="9950" x="5378450" y="2043113"/>
          <p14:tracePt t="9957" x="5387975" y="2043113"/>
          <p14:tracePt t="9965" x="5434013" y="2043113"/>
          <p14:tracePt t="9972" x="5451475" y="2043113"/>
          <p14:tracePt t="9981" x="5470525" y="2043113"/>
          <p14:tracePt t="9989" x="5487988" y="2043113"/>
          <p14:tracePt t="10005" x="5514975" y="2043113"/>
          <p14:tracePt t="10013" x="5524500" y="2043113"/>
          <p14:tracePt t="10020" x="5534025" y="2043113"/>
          <p14:tracePt t="10036" x="5551488" y="2043113"/>
          <p14:tracePt t="10052" x="5580063" y="2043113"/>
          <p14:tracePt t="10093" x="5588000" y="2043113"/>
          <p14:tracePt t="10101" x="5597525" y="2043113"/>
          <p14:tracePt t="10125" x="5607050" y="2043113"/>
          <p14:tracePt t="10133" x="5616575" y="2043113"/>
          <p14:tracePt t="10142" x="5624513" y="2043113"/>
          <p14:tracePt t="10152" x="5634038" y="2043113"/>
          <p14:tracePt t="10156" x="5653088" y="2043113"/>
          <p14:tracePt t="10164" x="5661025" y="2043113"/>
          <p14:tracePt t="10172" x="5688013" y="2043113"/>
          <p14:tracePt t="10181" x="5697538" y="2043113"/>
          <p14:tracePt t="10197" x="5707063" y="2043113"/>
          <p14:tracePt t="10245" x="5716588" y="2043113"/>
          <p14:tracePt t="10253" x="5734050" y="2052638"/>
          <p14:tracePt t="10261" x="5734050" y="2060575"/>
          <p14:tracePt t="10269" x="5734050" y="2070100"/>
          <p14:tracePt t="10277" x="5743575" y="2079625"/>
          <p14:tracePt t="10285" x="5753100" y="2089150"/>
          <p14:tracePt t="10293" x="5761038" y="2116138"/>
          <p14:tracePt t="10304" x="5770563" y="2125663"/>
          <p14:tracePt t="10320" x="5780088" y="2133600"/>
          <p14:tracePt t="10390" x="5789613" y="2133600"/>
          <p14:tracePt t="10399" x="5807075" y="2133600"/>
          <p14:tracePt t="10414" x="5816600" y="2133600"/>
          <p14:tracePt t="10702" x="5834063" y="2143125"/>
          <p14:tracePt t="10708" x="5834063" y="2152650"/>
          <p14:tracePt t="10732" x="5853113" y="2170113"/>
          <p14:tracePt t="10782" x="5853113" y="2189163"/>
          <p14:tracePt t="10789" x="5853113" y="2197100"/>
          <p14:tracePt t="10804" x="5853113" y="2206625"/>
          <p14:tracePt t="10812" x="5853113" y="2216150"/>
          <p14:tracePt t="10820" x="5853113" y="2225675"/>
          <p14:tracePt t="11102" x="5853113" y="2233613"/>
          <p14:tracePt t="11109" x="5853113" y="2243138"/>
          <p14:tracePt t="11129" x="5843588" y="2262188"/>
          <p14:tracePt t="11134" x="5843588" y="2279650"/>
          <p14:tracePt t="11140" x="5834063" y="2298700"/>
          <p14:tracePt t="11148" x="5834063" y="2335213"/>
          <p14:tracePt t="11167" x="5816600" y="2352675"/>
          <p14:tracePt t="11174" x="5807075" y="2371725"/>
          <p14:tracePt t="11184" x="5807075" y="2379663"/>
          <p14:tracePt t="11189" x="5807075" y="2389188"/>
          <p14:tracePt t="11199" x="5797550" y="2416175"/>
          <p14:tracePt t="11215" x="5789613" y="2425700"/>
          <p14:tracePt t="11229" x="5789613" y="2435225"/>
          <p14:tracePt t="11237" x="5780088" y="2444750"/>
          <p14:tracePt t="11270" x="5761038" y="2462213"/>
          <p14:tracePt t="11293" x="5753100" y="2462213"/>
          <p14:tracePt t="11558" x="5753100" y="2471738"/>
          <p14:tracePt t="11565" x="5743575" y="2498725"/>
          <p14:tracePt t="11573" x="5724525" y="2508250"/>
          <p14:tracePt t="11581" x="5716588" y="2517775"/>
          <p14:tracePt t="11589" x="5697538" y="2525713"/>
          <p14:tracePt t="11598" x="5680075" y="2544763"/>
          <p14:tracePt t="11604" x="5661025" y="2562225"/>
          <p14:tracePt t="11614" x="5653088" y="2571750"/>
          <p14:tracePt t="11629" x="5624513" y="2598738"/>
          <p14:tracePt t="11644" x="5607050" y="2608263"/>
          <p14:tracePt t="11652" x="5580063" y="2644775"/>
          <p14:tracePt t="11660" x="5570538" y="2644775"/>
          <p14:tracePt t="11668" x="5551488" y="2644775"/>
          <p14:tracePt t="11676" x="5543550" y="2654300"/>
          <p14:tracePt t="11692" x="5534025" y="2662238"/>
          <p14:tracePt t="11700" x="5514975" y="2662238"/>
          <p14:tracePt t="11709" x="5497513" y="2681288"/>
          <p14:tracePt t="11732" x="5478463" y="2690813"/>
          <p14:tracePt t="11740" x="5461000" y="2690813"/>
          <p14:tracePt t="11748" x="5451475" y="2698750"/>
          <p14:tracePt t="11756" x="5424488" y="2698750"/>
          <p14:tracePt t="11764" x="5397500" y="2717800"/>
          <p14:tracePt t="11772" x="5368925" y="2744788"/>
          <p14:tracePt t="11781" x="5360988" y="2744788"/>
          <p14:tracePt t="11788" x="5334000" y="2754313"/>
          <p14:tracePt t="11799" x="5314950" y="2763838"/>
          <p14:tracePt t="11805" x="5297488" y="2771775"/>
          <p14:tracePt t="11815" x="5278438" y="2781300"/>
          <p14:tracePt t="11821" x="5260975" y="2790825"/>
          <p14:tracePt t="11829" x="5224463" y="2800350"/>
          <p14:tracePt t="11836" x="5224463" y="2808288"/>
          <p14:tracePt t="11844" x="5214938" y="2808288"/>
          <p14:tracePt t="11852" x="5195888" y="2827338"/>
          <p14:tracePt t="11860" x="5178425" y="2836863"/>
          <p14:tracePt t="11876" x="5159375" y="2844800"/>
          <p14:tracePt t="11884" x="5151438" y="2844800"/>
          <p14:tracePt t="11900" x="5141913" y="2844800"/>
          <p14:tracePt t="11925" x="5132388" y="2844800"/>
          <p14:tracePt t="11932" x="5122863" y="2844800"/>
          <p14:tracePt t="11941" x="5095875" y="2844800"/>
          <p14:tracePt t="11956" x="5068888" y="2844800"/>
          <p14:tracePt t="11966" x="5049838" y="2844800"/>
          <p14:tracePt t="11973" x="5022850" y="2844800"/>
          <p14:tracePt t="11983" x="5005388" y="2844800"/>
          <p14:tracePt t="11989" x="4959350" y="2844800"/>
          <p14:tracePt t="12000" x="4922838" y="2844800"/>
          <p14:tracePt t="12005" x="4849813" y="2844800"/>
          <p14:tracePt t="12016" x="4795838" y="2844800"/>
          <p14:tracePt t="12021" x="4722813" y="2844800"/>
          <p14:tracePt t="12032" x="4649788" y="2844800"/>
          <p14:tracePt t="12037" x="4549775" y="2808288"/>
          <p14:tracePt t="12044" x="4457700" y="2800350"/>
          <p14:tracePt t="12052" x="4394200" y="2781300"/>
          <p14:tracePt t="12060" x="4311650" y="2754313"/>
          <p14:tracePt t="12068" x="4275138" y="2744788"/>
          <p14:tracePt t="12076" x="4230688" y="2735263"/>
          <p14:tracePt t="12084" x="4202113" y="2727325"/>
          <p14:tracePt t="12092" x="4184650" y="2727325"/>
          <p14:tracePt t="12100" x="4165600" y="2727325"/>
          <p14:tracePt t="12108" x="4121150" y="2708275"/>
          <p14:tracePt t="12124" x="4094163" y="2708275"/>
          <p14:tracePt t="12133" x="4075113" y="2708275"/>
          <p14:tracePt t="12150" x="3992563" y="2690813"/>
          <p14:tracePt t="12156" x="3929063" y="2681288"/>
          <p14:tracePt t="12165" x="3856038" y="2671763"/>
          <p14:tracePt t="12172" x="3783013" y="2671763"/>
          <p14:tracePt t="12180" x="3683000" y="2644775"/>
          <p14:tracePt t="12188" x="3573463" y="2625725"/>
          <p14:tracePt t="12198" x="3482975" y="2617788"/>
          <p14:tracePt t="12204" x="3390900" y="2617788"/>
          <p14:tracePt t="12213" x="3309938" y="2617788"/>
          <p14:tracePt t="12220" x="3236913" y="2617788"/>
          <p14:tracePt t="12228" x="3144838" y="2617788"/>
          <p14:tracePt t="12236" x="3071813" y="2617788"/>
          <p14:tracePt t="12244" x="2981325" y="2617788"/>
          <p14:tracePt t="12252" x="2925763" y="2617788"/>
          <p14:tracePt t="12260" x="2871788" y="2617788"/>
          <p14:tracePt t="12268" x="2825750" y="2617788"/>
          <p14:tracePt t="12276" x="2771775" y="2617788"/>
          <p14:tracePt t="12284" x="2744788" y="2617788"/>
          <p14:tracePt t="12292" x="2725738" y="2617788"/>
          <p14:tracePt t="12300" x="2679700" y="2617788"/>
          <p14:tracePt t="12308" x="2671763" y="2617788"/>
          <p14:tracePt t="12316" x="2625725" y="2598738"/>
          <p14:tracePt t="12325" x="2598738" y="2598738"/>
          <p14:tracePt t="12332" x="2562225" y="2581275"/>
          <p14:tracePt t="12340" x="2506663" y="2581275"/>
          <p14:tracePt t="12348" x="2470150" y="2571750"/>
          <p14:tracePt t="12357" x="2425700" y="2571750"/>
          <p14:tracePt t="12365" x="2370138" y="2562225"/>
          <p14:tracePt t="12372" x="2352675" y="2554288"/>
          <p14:tracePt t="12380" x="2306638" y="2525713"/>
          <p14:tracePt t="12388" x="2297113" y="2525713"/>
          <p14:tracePt t="12397" x="2279650" y="2517775"/>
          <p14:tracePt t="12404" x="2270125" y="2508250"/>
          <p14:tracePt t="12412" x="2243138" y="2489200"/>
          <p14:tracePt t="12420" x="2224088" y="2471738"/>
          <p14:tracePt t="12428" x="2214563" y="2462213"/>
          <p14:tracePt t="12436" x="2197100" y="2462213"/>
          <p14:tracePt t="12444" x="2160588" y="2425700"/>
          <p14:tracePt t="12460" x="2143125" y="2416175"/>
          <p14:tracePt t="12477" x="2133600" y="2408238"/>
          <p14:tracePt t="12485" x="2124075" y="2408238"/>
          <p14:tracePt t="12493" x="2106613" y="2398713"/>
          <p14:tracePt t="12501" x="2097088" y="2398713"/>
          <p14:tracePt t="12511" x="2087563" y="2389188"/>
          <p14:tracePt t="12518" x="2078038" y="2379663"/>
          <p14:tracePt t="12527" x="2070100" y="2379663"/>
          <p14:tracePt t="12534" x="2060575" y="2371725"/>
          <p14:tracePt t="12544" x="2041525" y="2362200"/>
          <p14:tracePt t="12548" x="2041525" y="2352675"/>
          <p14:tracePt t="12564" x="2033588" y="2343150"/>
          <p14:tracePt t="12573" x="2014538" y="2335213"/>
          <p14:tracePt t="12748" x="2014538" y="2343150"/>
          <p14:tracePt t="12764" x="2014538" y="2352675"/>
          <p14:tracePt t="12773" x="2014538" y="2362200"/>
          <p14:tracePt t="12780" x="2014538" y="2389188"/>
          <p14:tracePt t="12796" x="2014538" y="2398713"/>
          <p14:tracePt t="12812" x="2014538" y="2416175"/>
          <p14:tracePt t="12820" x="2014538" y="2435225"/>
          <p14:tracePt t="12836" x="2024063" y="2435225"/>
          <p14:tracePt t="12845" x="2041525" y="2435225"/>
          <p14:tracePt t="12853" x="2051050" y="2435225"/>
          <p14:tracePt t="12876" x="2070100" y="2435225"/>
          <p14:tracePt t="12884" x="2087563" y="2435225"/>
          <p14:tracePt t="12900" x="2097088" y="2435225"/>
          <p14:tracePt t="12908" x="2106613" y="2435225"/>
          <p14:tracePt t="12917" x="2124075" y="2435225"/>
          <p14:tracePt t="12924" x="2133600" y="2435225"/>
          <p14:tracePt t="12981" x="2143125" y="2425700"/>
          <p14:tracePt t="12991" x="2151063" y="2416175"/>
          <p14:tracePt t="12996" x="2170113" y="2408238"/>
          <p14:tracePt t="13012" x="2179638" y="2398713"/>
          <p14:tracePt t="13020" x="2187575" y="2389188"/>
          <p14:tracePt t="13028" x="2197100" y="2379663"/>
          <p14:tracePt t="13044" x="2214563" y="2362200"/>
          <p14:tracePt t="13052" x="2224088" y="2362200"/>
          <p14:tracePt t="13060" x="2251075" y="2352675"/>
          <p14:tracePt t="13068" x="2270125" y="2352675"/>
          <p14:tracePt t="13076" x="2297113" y="2343150"/>
          <p14:tracePt t="13084" x="2343150" y="2343150"/>
          <p14:tracePt t="13092" x="2360613" y="2325688"/>
          <p14:tracePt t="13103" x="2389188" y="2325688"/>
          <p14:tracePt t="13108" x="2406650" y="2325688"/>
          <p14:tracePt t="13117" x="2433638" y="2306638"/>
          <p14:tracePt t="13133" x="2443163" y="2306638"/>
          <p14:tracePt t="13140" x="2452688" y="2298700"/>
          <p14:tracePt t="13246" x="2462213" y="2298700"/>
          <p14:tracePt t="13286" x="2462213" y="2306638"/>
          <p14:tracePt t="13302" x="2470150" y="2316163"/>
          <p14:tracePt t="13318" x="2489200" y="2335213"/>
          <p14:tracePt t="13325" x="2489200" y="2343150"/>
          <p14:tracePt t="13332" x="2498725" y="2352675"/>
          <p14:tracePt t="13436" x="2506663" y="2362200"/>
          <p14:tracePt t="13452" x="2506663" y="2371725"/>
          <p14:tracePt t="13534" x="2506663" y="2379663"/>
          <p14:tracePt t="13542" x="2506663" y="2389188"/>
          <p14:tracePt t="13550" x="2506663" y="2398713"/>
          <p14:tracePt t="13557" x="2525713" y="2408238"/>
          <p14:tracePt t="13573" x="2533650" y="2416175"/>
          <p14:tracePt t="13589" x="2543175" y="2425700"/>
          <p14:tracePt t="13729" x="2562225" y="2435225"/>
          <p14:tracePt t="13742" x="2570163" y="2435225"/>
          <p14:tracePt t="13750" x="2579688" y="2435225"/>
          <p14:tracePt t="13765" x="2598738" y="2435225"/>
          <p14:tracePt t="13773" x="2616200" y="2435225"/>
          <p14:tracePt t="13782" x="2643188" y="2435225"/>
          <p14:tracePt t="13790" x="2662238" y="2435225"/>
          <p14:tracePt t="13798" x="2708275" y="2435225"/>
          <p14:tracePt t="13804" x="2716213" y="2425700"/>
          <p14:tracePt t="13814" x="2744788" y="2425700"/>
          <p14:tracePt t="13820" x="2762250" y="2425700"/>
          <p14:tracePt t="13836" x="2781300" y="2416175"/>
          <p14:tracePt t="13844" x="2798763" y="2408238"/>
          <p14:tracePt t="13852" x="2808288" y="2408238"/>
          <p14:tracePt t="13860" x="2835275" y="2389188"/>
          <p14:tracePt t="13868" x="2844800" y="2379663"/>
          <p14:tracePt t="13876" x="2852738" y="2371725"/>
          <p14:tracePt t="13884" x="2871788" y="2362200"/>
          <p14:tracePt t="13892" x="2881313" y="2352675"/>
          <p14:tracePt t="13900" x="2881313" y="2343150"/>
          <p14:tracePt t="14030" x="2889250" y="2335213"/>
          <p14:tracePt t="14036" x="2908300" y="2335213"/>
          <p14:tracePt t="14044" x="2917825" y="2335213"/>
          <p14:tracePt t="14052" x="2935288" y="2335213"/>
          <p14:tracePt t="14060" x="2954338" y="2335213"/>
          <p14:tracePt t="14068" x="2962275" y="2335213"/>
          <p14:tracePt t="14093" x="2971800" y="2335213"/>
          <p14:tracePt t="14101" x="2981325" y="2335213"/>
          <p14:tracePt t="14135" x="2998788" y="2352675"/>
          <p14:tracePt t="14149" x="3008313" y="2362200"/>
          <p14:tracePt t="14157" x="3008313" y="2371725"/>
          <p14:tracePt t="14164" x="3017838" y="2379663"/>
          <p14:tracePt t="14183" x="3027363" y="2389188"/>
          <p14:tracePt t="14188" x="3035300" y="2408238"/>
          <p14:tracePt t="14197" x="3063875" y="2425700"/>
          <p14:tracePt t="14205" x="3063875" y="2435225"/>
          <p14:tracePt t="14215" x="3081338" y="2435225"/>
          <p14:tracePt t="14229" x="3100388" y="2435225"/>
          <p14:tracePt t="14237" x="3117850" y="2435225"/>
          <p14:tracePt t="14248" x="3127375" y="2435225"/>
          <p14:tracePt t="14252" x="3144838" y="2435225"/>
          <p14:tracePt t="14261" x="3171825" y="2435225"/>
          <p14:tracePt t="14269" x="3190875" y="2435225"/>
          <p14:tracePt t="14276" x="3217863" y="2435225"/>
          <p14:tracePt t="14285" x="3236913" y="2435225"/>
          <p14:tracePt t="14292" x="3263900" y="2435225"/>
          <p14:tracePt t="14301" x="3281363" y="2435225"/>
          <p14:tracePt t="14309" x="3309938" y="2435225"/>
          <p14:tracePt t="14317" x="3317875" y="2435225"/>
          <p14:tracePt t="14325" x="3346450" y="2435225"/>
          <p14:tracePt t="14341" x="3354388" y="2435225"/>
          <p14:tracePt t="14349" x="3363913" y="2435225"/>
          <p14:tracePt t="14364" x="3373438" y="2435225"/>
          <p14:tracePt t="14372" x="3390900" y="2435225"/>
          <p14:tracePt t="14388" x="3400425" y="2435225"/>
          <p14:tracePt t="14404" x="3419475" y="2425700"/>
          <p14:tracePt t="14413" x="3427413" y="2425700"/>
          <p14:tracePt t="14430" x="3436938" y="2425700"/>
          <p14:tracePt t="14438" x="3446463" y="2425700"/>
          <p14:tracePt t="14446" x="3455988" y="2425700"/>
          <p14:tracePt t="14454" x="3463925" y="2416175"/>
          <p14:tracePt t="14470" x="3473450" y="2416175"/>
          <p14:tracePt t="14480" x="3482975" y="2416175"/>
          <p14:tracePt t="14486" x="3490913" y="2416175"/>
          <p14:tracePt t="14502" x="3509963" y="2416175"/>
          <p14:tracePt t="14510" x="3519488" y="2416175"/>
          <p14:tracePt t="14526" x="3527425" y="2416175"/>
          <p14:tracePt t="14533" x="3556000" y="2416175"/>
          <p14:tracePt t="14541" x="3563938" y="2416175"/>
          <p14:tracePt t="14549" x="3592513" y="2416175"/>
          <p14:tracePt t="14557" x="3600450" y="2416175"/>
          <p14:tracePt t="14565" x="3609975" y="2416175"/>
          <p14:tracePt t="14573" x="3619500" y="2416175"/>
          <p14:tracePt t="14582" x="3629025" y="2416175"/>
          <p14:tracePt t="14605" x="3636963" y="2416175"/>
          <p14:tracePt t="14637" x="3646488" y="2416175"/>
          <p14:tracePt t="14653" x="3665538" y="2425700"/>
          <p14:tracePt t="14669" x="3673475" y="2435225"/>
          <p14:tracePt t="14679" x="3683000" y="2435225"/>
          <p14:tracePt t="14684" x="3692525" y="2444750"/>
          <p14:tracePt t="14700" x="3719513" y="2462213"/>
          <p14:tracePt t="14716" x="3729038" y="2471738"/>
          <p14:tracePt t="14732" x="3738563" y="2471738"/>
          <p14:tracePt t="14748" x="3756025" y="2471738"/>
          <p14:tracePt t="14756" x="3765550" y="2471738"/>
          <p14:tracePt t="14764" x="3783013" y="2471738"/>
          <p14:tracePt t="14772" x="3810000" y="2471738"/>
          <p14:tracePt t="14781" x="3846513" y="2471738"/>
          <p14:tracePt t="14788" x="3875088" y="2471738"/>
          <p14:tracePt t="14797" x="3919538" y="2471738"/>
          <p14:tracePt t="14804" x="3956050" y="2471738"/>
          <p14:tracePt t="14813" x="3965575" y="2471738"/>
          <p14:tracePt t="14820" x="3975100" y="2471738"/>
          <p14:tracePt t="14958" x="3984625" y="2481263"/>
          <p14:tracePt t="15420" x="3984625" y="2498725"/>
          <p14:tracePt t="15429" x="3965575" y="2517775"/>
          <p14:tracePt t="15436" x="3948113" y="2525713"/>
          <p14:tracePt t="15444" x="3919538" y="2535238"/>
          <p14:tracePt t="15452" x="3883025" y="2571750"/>
          <p14:tracePt t="15461" x="3865563" y="2581275"/>
          <p14:tracePt t="15468" x="3810000" y="2589213"/>
          <p14:tracePt t="15476" x="3783013" y="2608263"/>
          <p14:tracePt t="15484" x="3738563" y="2617788"/>
          <p14:tracePt t="15492" x="3692525" y="2625725"/>
          <p14:tracePt t="15500" x="3636963" y="2644775"/>
          <p14:tracePt t="15508" x="3600450" y="2662238"/>
          <p14:tracePt t="15516" x="3563938" y="2681288"/>
          <p14:tracePt t="15524" x="3527425" y="2690813"/>
          <p14:tracePt t="15532" x="3490913" y="2717800"/>
          <p14:tracePt t="15540" x="3427413" y="2744788"/>
          <p14:tracePt t="15548" x="3409950" y="2754313"/>
          <p14:tracePt t="15556" x="3363913" y="2771775"/>
          <p14:tracePt t="15564" x="3346450" y="2771775"/>
          <p14:tracePt t="15572" x="3327400" y="2781300"/>
          <p14:tracePt t="15582" x="3317875" y="2790825"/>
          <p14:tracePt t="15588" x="3290888" y="2790825"/>
          <p14:tracePt t="15596" x="3281363" y="2800350"/>
          <p14:tracePt t="15616" x="3263900" y="2817813"/>
          <p14:tracePt t="15621" x="3254375" y="2817813"/>
          <p14:tracePt t="15632" x="3244850" y="2817813"/>
          <p14:tracePt t="15638" x="3227388" y="2827338"/>
          <p14:tracePt t="15646" x="3200400" y="2827338"/>
          <p14:tracePt t="15654" x="3181350" y="2836863"/>
          <p14:tracePt t="15661" x="3144838" y="2844800"/>
          <p14:tracePt t="15678" x="3117850" y="2844800"/>
          <p14:tracePt t="15686" x="3081338" y="2863850"/>
          <p14:tracePt t="15702" x="3054350" y="2873375"/>
          <p14:tracePt t="15709" x="3044825" y="2873375"/>
          <p14:tracePt t="15719" x="3017838" y="2873375"/>
          <p14:tracePt t="15726" x="3008313" y="2873375"/>
          <p14:tracePt t="15741" x="2990850" y="2881313"/>
          <p14:tracePt t="15751" x="2981325" y="2881313"/>
          <p14:tracePt t="15757" x="2962275" y="2881313"/>
          <p14:tracePt t="15764" x="2954338" y="2881313"/>
          <p14:tracePt t="15774" x="2925763" y="2890838"/>
          <p14:tracePt t="15781" x="2908300" y="2890838"/>
          <p14:tracePt t="15788" x="2835275" y="2917825"/>
          <p14:tracePt t="15797" x="2808288" y="2917825"/>
          <p14:tracePt t="15804" x="2781300" y="2917825"/>
          <p14:tracePt t="15813" x="2752725" y="2917825"/>
          <p14:tracePt t="15820" x="2698750" y="2927350"/>
          <p14:tracePt t="15828" x="2662238" y="2927350"/>
          <p14:tracePt t="15836" x="2625725" y="2927350"/>
          <p14:tracePt t="15844" x="2606675" y="2927350"/>
          <p14:tracePt t="15852" x="2579688" y="2927350"/>
          <p14:tracePt t="15860" x="2562225" y="2927350"/>
          <p14:tracePt t="15868" x="2552700" y="2927350"/>
          <p14:tracePt t="15876" x="2525713" y="2927350"/>
          <p14:tracePt t="15885" x="2516188" y="2927350"/>
          <p14:tracePt t="15900" x="2489200" y="2927350"/>
          <p14:tracePt t="15908" x="2479675" y="2927350"/>
          <p14:tracePt t="15916" x="2452688" y="2927350"/>
          <p14:tracePt t="15924" x="2443163" y="2927350"/>
          <p14:tracePt t="15932" x="2425700" y="2927350"/>
          <p14:tracePt t="15940" x="2406650" y="2927350"/>
          <p14:tracePt t="15948" x="2379663" y="2927350"/>
          <p14:tracePt t="15956" x="2352675" y="2927350"/>
          <p14:tracePt t="15965" x="2333625" y="2927350"/>
          <p14:tracePt t="15972" x="2306638" y="2927350"/>
          <p14:tracePt t="15981" x="2287588" y="2927350"/>
          <p14:tracePt t="15988" x="2270125" y="2927350"/>
          <p14:tracePt t="15998" x="2260600" y="2927350"/>
          <p14:tracePt t="16038" x="2251075" y="2927350"/>
          <p14:tracePt t="16047" x="2243138" y="2927350"/>
          <p14:tracePt t="16069" x="2233613" y="2909888"/>
          <p14:tracePt t="16078" x="2233613" y="2900363"/>
          <p14:tracePt t="16085" x="2214563" y="2881313"/>
          <p14:tracePt t="16101" x="2206625" y="2873375"/>
          <p14:tracePt t="16109" x="2197100" y="2873375"/>
          <p14:tracePt t="16120" x="2187575" y="2873375"/>
          <p14:tracePt t="16125" x="2179638" y="2863850"/>
          <p14:tracePt t="16262" x="2179638" y="2854325"/>
          <p14:tracePt t="16277" x="2179638" y="2844800"/>
          <p14:tracePt t="16285" x="2179638" y="2827338"/>
          <p14:tracePt t="16293" x="2206625" y="2817813"/>
          <p14:tracePt t="16302" x="2243138" y="2800350"/>
          <p14:tracePt t="16309" x="2270125" y="2790825"/>
          <p14:tracePt t="16319" x="2287588" y="2781300"/>
          <p14:tracePt t="16325" x="2333625" y="2771775"/>
          <p14:tracePt t="16332" x="2379663" y="2744788"/>
          <p14:tracePt t="16340" x="2389188" y="2735263"/>
          <p14:tracePt t="16348" x="2416175" y="2727325"/>
          <p14:tracePt t="16356" x="2425700" y="2727325"/>
          <p14:tracePt t="16366" x="2433638" y="2717800"/>
          <p14:tracePt t="16478" x="2452688" y="2717800"/>
          <p14:tracePt t="16493" x="2462213" y="2727325"/>
          <p14:tracePt t="16501" x="2462213" y="2735263"/>
          <p14:tracePt t="16517" x="2462213" y="2744788"/>
          <p14:tracePt t="16525" x="2470150" y="2754313"/>
          <p14:tracePt t="16608" x="2470150" y="2763838"/>
          <p14:tracePt t="16615" x="2470150" y="2771775"/>
          <p14:tracePt t="16621" x="2470150" y="2781300"/>
          <p14:tracePt t="16632" x="2470150" y="2790825"/>
          <p14:tracePt t="16637" x="2470150" y="2808288"/>
          <p14:tracePt t="16646" x="2470150" y="2817813"/>
          <p14:tracePt t="16654" x="2470150" y="2827338"/>
          <p14:tracePt t="16700" x="2470150" y="2836863"/>
          <p14:tracePt t="16740" x="2498725" y="2854325"/>
          <p14:tracePt t="16749" x="2516188" y="2854325"/>
          <p14:tracePt t="16757" x="2552700" y="2854325"/>
          <p14:tracePt t="16765" x="2598738" y="2873375"/>
          <p14:tracePt t="16773" x="2616200" y="2873375"/>
          <p14:tracePt t="16782" x="2643188" y="2873375"/>
          <p14:tracePt t="16789" x="2662238" y="2873375"/>
          <p14:tracePt t="16802" x="2689225" y="2873375"/>
          <p14:tracePt t="16804" x="2708275" y="2873375"/>
          <p14:tracePt t="16813" x="2716213" y="2873375"/>
          <p14:tracePt t="16821" x="2744788" y="2873375"/>
          <p14:tracePt t="16828" x="2762250" y="2873375"/>
          <p14:tracePt t="16836" x="2789238" y="2873375"/>
          <p14:tracePt t="16844" x="2798763" y="2873375"/>
          <p14:tracePt t="16860" x="2808288" y="2873375"/>
          <p14:tracePt t="16868" x="2817813" y="2873375"/>
          <p14:tracePt t="16884" x="2825750" y="2873375"/>
          <p14:tracePt t="16892" x="2835275" y="2873375"/>
          <p14:tracePt t="16900" x="2844800" y="2873375"/>
          <p14:tracePt t="16916" x="2862263" y="2873375"/>
          <p14:tracePt t="16924" x="2871788" y="2863850"/>
          <p14:tracePt t="16940" x="2898775" y="2854325"/>
          <p14:tracePt t="16948" x="2935288" y="2844800"/>
          <p14:tracePt t="16956" x="2971800" y="2836863"/>
          <p14:tracePt t="16965" x="2990850" y="2827338"/>
          <p14:tracePt t="16972" x="3035300" y="2808288"/>
          <p14:tracePt t="16980" x="3054350" y="2808288"/>
          <p14:tracePt t="16988" x="3081338" y="2808288"/>
          <p14:tracePt t="16997" x="3100388" y="2808288"/>
          <p14:tracePt t="17004" x="3108325" y="2808288"/>
          <p14:tracePt t="17102" x="3117850" y="2808288"/>
          <p14:tracePt t="17140" x="3144838" y="2808288"/>
          <p14:tracePt t="17148" x="3154363" y="2817813"/>
          <p14:tracePt t="17172" x="3163888" y="2827338"/>
          <p14:tracePt t="17196" x="3181350" y="2827338"/>
          <p14:tracePt t="17204" x="3190875" y="2827338"/>
          <p14:tracePt t="17213" x="3208338" y="2827338"/>
          <p14:tracePt t="17222" x="3217863" y="2827338"/>
          <p14:tracePt t="17232" x="3236913" y="2827338"/>
          <p14:tracePt t="17240" x="3273425" y="2827338"/>
          <p14:tracePt t="17246" x="3300413" y="2827338"/>
          <p14:tracePt t="17254" x="3336925" y="2827338"/>
          <p14:tracePt t="17261" x="3373438" y="2827338"/>
          <p14:tracePt t="17271" x="3382963" y="2827338"/>
          <p14:tracePt t="17276" x="3419475" y="2827338"/>
          <p14:tracePt t="17284" x="3436938" y="2827338"/>
          <p14:tracePt t="17300" x="3455988" y="2827338"/>
          <p14:tracePt t="17308" x="3473450" y="2827338"/>
          <p14:tracePt t="17325" x="3500438" y="2827338"/>
          <p14:tracePt t="17334" x="3509963" y="2827338"/>
          <p14:tracePt t="17342" x="3536950" y="2817813"/>
          <p14:tracePt t="17351" x="3546475" y="2817813"/>
          <p14:tracePt t="17357" x="3563938" y="2817813"/>
          <p14:tracePt t="17365" x="3592513" y="2817813"/>
          <p14:tracePt t="17372" x="3600450" y="2808288"/>
          <p14:tracePt t="17388" x="3609975" y="2800350"/>
          <p14:tracePt t="17470" x="3619500" y="2800350"/>
          <p14:tracePt t="17478" x="3629025" y="2800350"/>
          <p14:tracePt t="17494" x="3636963" y="2800350"/>
          <p14:tracePt t="17501" x="3646488" y="2800350"/>
          <p14:tracePt t="17510" x="3656013" y="2800350"/>
          <p14:tracePt t="17540" x="3673475" y="2800350"/>
          <p14:tracePt t="17638" x="3683000" y="2800350"/>
          <p14:tracePt t="17693" x="3683000" y="2808288"/>
          <p14:tracePt t="17704" x="3683000" y="2817813"/>
          <p14:tracePt t="17710" x="3683000" y="2827338"/>
          <p14:tracePt t="17734" x="3683000" y="2844800"/>
          <p14:tracePt t="17742" x="3665538" y="2873375"/>
          <p14:tracePt t="17757" x="3636963" y="2890838"/>
          <p14:tracePt t="17766" x="3629025" y="2909888"/>
          <p14:tracePt t="17773" x="3609975" y="2927350"/>
          <p14:tracePt t="17782" x="3600450" y="2963863"/>
          <p14:tracePt t="17789" x="3573463" y="2982913"/>
          <p14:tracePt t="17799" x="3527425" y="3027363"/>
          <p14:tracePt t="17806" x="3482975" y="3063875"/>
          <p14:tracePt t="17816" x="3455988" y="3082925"/>
          <p14:tracePt t="17821" x="3382963" y="3119438"/>
          <p14:tracePt t="17832" x="3354388" y="3146425"/>
          <p14:tracePt t="17837" x="3273425" y="3209925"/>
          <p14:tracePt t="17845" x="3208338" y="3255963"/>
          <p14:tracePt t="17853" x="3136900" y="3309938"/>
          <p14:tracePt t="17861" x="3090863" y="3355975"/>
          <p14:tracePt t="17869" x="3027363" y="3411538"/>
          <p14:tracePt t="17877" x="2971800" y="3465513"/>
          <p14:tracePt t="17885" x="2908300" y="3511550"/>
          <p14:tracePt t="17893" x="2825750" y="3565525"/>
          <p14:tracePt t="17901" x="2762250" y="3621088"/>
          <p14:tracePt t="17909" x="2725738" y="3665538"/>
          <p14:tracePt t="17919" x="2662238" y="3721100"/>
          <p14:tracePt t="17924" x="2598738" y="3757613"/>
          <p14:tracePt t="17933" x="2562225" y="3784600"/>
          <p14:tracePt t="17940" x="2525713" y="3811588"/>
          <p14:tracePt t="17949" x="2489200" y="3840163"/>
          <p14:tracePt t="17956" x="2462213" y="3867150"/>
          <p14:tracePt t="17965" x="2425700" y="3884613"/>
          <p14:tracePt t="17972" x="2406650" y="3903663"/>
          <p14:tracePt t="17980" x="2379663" y="3940175"/>
          <p14:tracePt t="17988" x="2343150" y="3967163"/>
          <p14:tracePt t="17997" x="2324100" y="3984625"/>
          <p14:tracePt t="18004" x="2297113" y="4021138"/>
          <p14:tracePt t="18014" x="2279650" y="4030663"/>
          <p14:tracePt t="18020" x="2243138" y="4049713"/>
          <p14:tracePt t="18030" x="2214563" y="4067175"/>
          <p14:tracePt t="18036" x="2197100" y="4094163"/>
          <p14:tracePt t="18044" x="2160588" y="4103688"/>
          <p14:tracePt t="18052" x="2160588" y="4113213"/>
          <p14:tracePt t="18060" x="2151063" y="4113213"/>
          <p14:tracePt t="18069" x="2143125" y="4122738"/>
          <p14:tracePt t="18076" x="2124075" y="4130675"/>
          <p14:tracePt t="18086" x="2114550" y="4140200"/>
          <p14:tracePt t="18092" x="2097088" y="4159250"/>
          <p14:tracePt t="18102" x="2087563" y="4167188"/>
          <p14:tracePt t="18108" x="2087563" y="4176713"/>
          <p14:tracePt t="18116" x="2078038" y="4195763"/>
          <p14:tracePt t="18132" x="2070100" y="4203700"/>
          <p14:tracePt t="18140" x="2060575" y="4213225"/>
          <p14:tracePt t="18148" x="2051050" y="4232275"/>
          <p14:tracePt t="18156" x="2041525" y="4240213"/>
          <p14:tracePt t="18180" x="2033588" y="4249738"/>
          <p14:tracePt t="18205" x="2033588" y="4259263"/>
          <p14:tracePt t="18221" x="2033588" y="4268788"/>
          <p14:tracePt t="18228" x="2024063" y="4276725"/>
          <p14:tracePt t="18366" x="2024063" y="4286250"/>
          <p14:tracePt t="18381" x="2024063" y="4295775"/>
          <p14:tracePt t="18396" x="2024063" y="4303713"/>
          <p14:tracePt t="18517" x="2051050" y="4303713"/>
          <p14:tracePt t="18528" x="2097088" y="4303713"/>
          <p14:tracePt t="18534" x="2160588" y="4259263"/>
          <p14:tracePt t="18544" x="2243138" y="4232275"/>
          <p14:tracePt t="18550" x="2306638" y="4195763"/>
          <p14:tracePt t="18557" x="2379663" y="4167188"/>
          <p14:tracePt t="18564" x="2479675" y="4130675"/>
          <p14:tracePt t="18575" x="2562225" y="4103688"/>
          <p14:tracePt t="18581" x="2662238" y="4049713"/>
          <p14:tracePt t="18589" x="2716213" y="4030663"/>
          <p14:tracePt t="18597" x="2798763" y="4013200"/>
          <p14:tracePt t="18605" x="2825750" y="3994150"/>
          <p14:tracePt t="18614" x="2852738" y="3994150"/>
          <p14:tracePt t="18621" x="2871788" y="3984625"/>
          <p14:tracePt t="18630" x="2898775" y="3984625"/>
          <p14:tracePt t="18637" x="2908300" y="3984625"/>
          <p14:tracePt t="18653" x="2917825" y="3984625"/>
          <p14:tracePt t="18661" x="2925763" y="3984625"/>
          <p14:tracePt t="18693" x="2944813" y="3984625"/>
          <p14:tracePt t="18701" x="2954338" y="3984625"/>
          <p14:tracePt t="18709" x="2962275" y="3984625"/>
          <p14:tracePt t="18717" x="2971800" y="3984625"/>
          <p14:tracePt t="18725" x="2981325" y="3984625"/>
          <p14:tracePt t="18733" x="2990850" y="3984625"/>
          <p14:tracePt t="18741" x="2998788" y="3984625"/>
          <p14:tracePt t="18749" x="3008313" y="3984625"/>
          <p14:tracePt t="18758" x="3017838" y="3984625"/>
          <p14:tracePt t="18809" x="3027363" y="3984625"/>
          <p14:tracePt t="18822" x="3035300" y="3984625"/>
          <p14:tracePt t="18838" x="3044825" y="3984625"/>
          <p14:tracePt t="18845" x="3054350" y="3976688"/>
          <p14:tracePt t="18853" x="3063875" y="3967163"/>
          <p14:tracePt t="18861" x="3071813" y="3967163"/>
          <p14:tracePt t="18877" x="3100388" y="3967163"/>
          <p14:tracePt t="18885" x="3117850" y="3967163"/>
          <p14:tracePt t="18893" x="3136900" y="3967163"/>
          <p14:tracePt t="18901" x="3163888" y="3967163"/>
          <p14:tracePt t="18909" x="3208338" y="3957638"/>
          <p14:tracePt t="18917" x="3263900" y="3940175"/>
          <p14:tracePt t="18925" x="3346450" y="3940175"/>
          <p14:tracePt t="18934" x="3382963" y="3940175"/>
          <p14:tracePt t="18941" x="3463925" y="3930650"/>
          <p14:tracePt t="18950" x="3582988" y="3903663"/>
          <p14:tracePt t="18956" x="3656013" y="3903663"/>
          <p14:tracePt t="18965" x="3729038" y="3903663"/>
          <p14:tracePt t="18972" x="3819525" y="3903663"/>
          <p14:tracePt t="18980" x="3865563" y="3903663"/>
          <p14:tracePt t="18988" x="3902075" y="3903663"/>
          <p14:tracePt t="18997" x="3929063" y="3903663"/>
          <p14:tracePt t="19005" x="3938588" y="3903663"/>
          <p14:tracePt t="19207" x="3965575" y="3903663"/>
          <p14:tracePt t="19214" x="3984625" y="3903663"/>
          <p14:tracePt t="19221" x="4029075" y="3903663"/>
          <p14:tracePt t="19234" x="4065588" y="3903663"/>
          <p14:tracePt t="19238" x="4084638" y="3903663"/>
          <p14:tracePt t="19248" x="4121150" y="3903663"/>
          <p14:tracePt t="19253" x="4138613" y="3903663"/>
          <p14:tracePt t="19261" x="4175125" y="3903663"/>
          <p14:tracePt t="19268" x="4202113" y="3903663"/>
          <p14:tracePt t="19276" x="4230688" y="3894138"/>
          <p14:tracePt t="19284" x="4248150" y="3894138"/>
          <p14:tracePt t="19292" x="4267200" y="3884613"/>
          <p14:tracePt t="19301" x="4275138" y="3884613"/>
          <p14:tracePt t="19308" x="4303713" y="3884613"/>
          <p14:tracePt t="19332" x="4311650" y="3875088"/>
          <p14:tracePt t="19606" x="4321175" y="3875088"/>
          <p14:tracePt t="20424" x="4330700" y="3875088"/>
          <p14:tracePt t="20428" x="4340225" y="3894138"/>
          <p14:tracePt t="20436" x="4348163" y="3903663"/>
          <p14:tracePt t="20460" x="4357688" y="3903663"/>
          <p14:tracePt t="21078" x="4357688" y="3921125"/>
          <p14:tracePt t="21094" x="4367213" y="3930650"/>
          <p14:tracePt t="21157" x="4367213" y="3940175"/>
          <p14:tracePt t="21164" x="4367213" y="3948113"/>
          <p14:tracePt t="21172" x="4367213" y="3967163"/>
          <p14:tracePt t="21180" x="4367213" y="3984625"/>
          <p14:tracePt t="21188" x="4367213" y="4013200"/>
          <p14:tracePt t="21198" x="4367213" y="4030663"/>
          <p14:tracePt t="21204" x="4367213" y="4057650"/>
          <p14:tracePt t="21214" x="4330700" y="4103688"/>
          <p14:tracePt t="21220" x="4294188" y="4149725"/>
          <p14:tracePt t="21231" x="4267200" y="4176713"/>
          <p14:tracePt t="21236" x="4211638" y="4259263"/>
          <p14:tracePt t="21245" x="4165600" y="4276725"/>
          <p14:tracePt t="21252" x="4111625" y="4332288"/>
          <p14:tracePt t="21260" x="4029075" y="4386263"/>
          <p14:tracePt t="21268" x="3965575" y="4422775"/>
          <p14:tracePt t="21276" x="3919538" y="4441825"/>
          <p14:tracePt t="21285" x="3865563" y="4459288"/>
          <p14:tracePt t="21293" x="3829050" y="4468813"/>
          <p14:tracePt t="21301" x="3802063" y="4468813"/>
          <p14:tracePt t="21308" x="3775075" y="4468813"/>
          <p14:tracePt t="21316" x="3746500" y="4468813"/>
          <p14:tracePt t="21324" x="3719513" y="4468813"/>
          <p14:tracePt t="21332" x="3702050" y="4468813"/>
          <p14:tracePt t="21340" x="3665538" y="4432300"/>
          <p14:tracePt t="21348" x="3636963" y="4405313"/>
          <p14:tracePt t="21356" x="3592513" y="4340225"/>
          <p14:tracePt t="21364" x="3582988" y="4276725"/>
          <p14:tracePt t="21372" x="3573463" y="4240213"/>
          <p14:tracePt t="21381" x="3573463" y="4159250"/>
          <p14:tracePt t="21388" x="3546475" y="4103688"/>
          <p14:tracePt t="21395" x="3546475" y="4040188"/>
          <p14:tracePt t="21405" x="3536950" y="3984625"/>
          <p14:tracePt t="21416" x="3536950" y="3930650"/>
          <p14:tracePt t="21421" x="3527425" y="3867150"/>
          <p14:tracePt t="21434" x="3527425" y="3811588"/>
          <p14:tracePt t="21436" x="3527425" y="3775075"/>
          <p14:tracePt t="21444" x="3527425" y="3730625"/>
          <p14:tracePt t="21452" x="3527425" y="3675063"/>
          <p14:tracePt t="21460" x="3527425" y="3638550"/>
          <p14:tracePt t="21468" x="3527425" y="3592513"/>
          <p14:tracePt t="21476" x="3527425" y="3538538"/>
          <p14:tracePt t="21484" x="3556000" y="3511550"/>
          <p14:tracePt t="21492" x="3629025" y="3438525"/>
          <p14:tracePt t="21500" x="3719513" y="3402013"/>
          <p14:tracePt t="21508" x="3819525" y="3375025"/>
          <p14:tracePt t="21516" x="3956050" y="3328988"/>
          <p14:tracePt t="21524" x="4121150" y="3309938"/>
          <p14:tracePt t="21532" x="4275138" y="3309938"/>
          <p14:tracePt t="21540" x="4476750" y="3309938"/>
          <p14:tracePt t="21548" x="4676775" y="3309938"/>
          <p14:tracePt t="21556" x="4859338" y="3309938"/>
          <p14:tracePt t="21564" x="5022850" y="3382963"/>
          <p14:tracePt t="21572" x="5159375" y="3455988"/>
          <p14:tracePt t="21581" x="5278438" y="3538538"/>
          <p14:tracePt t="21588" x="5334000" y="3592513"/>
          <p14:tracePt t="21595" x="5387975" y="3694113"/>
          <p14:tracePt t="21604" x="5397500" y="3748088"/>
          <p14:tracePt t="21612" x="5405438" y="3811588"/>
          <p14:tracePt t="21620" x="5405438" y="3867150"/>
          <p14:tracePt t="21629" x="5405438" y="3921125"/>
          <p14:tracePt t="21636" x="5405438" y="3976688"/>
          <p14:tracePt t="21644" x="5405438" y="4021138"/>
          <p14:tracePt t="21652" x="5387975" y="4067175"/>
          <p14:tracePt t="21660" x="5314950" y="4130675"/>
          <p14:tracePt t="21668" x="5268913" y="4186238"/>
          <p14:tracePt t="21676" x="5187950" y="4240213"/>
          <p14:tracePt t="21684" x="5105400" y="4259263"/>
          <p14:tracePt t="21692" x="5022850" y="4303713"/>
          <p14:tracePt t="21700" x="4932363" y="4340225"/>
          <p14:tracePt t="21708" x="4849813" y="4359275"/>
          <p14:tracePt t="21716" x="4776788" y="4368800"/>
          <p14:tracePt t="21724" x="4722813" y="4368800"/>
          <p14:tracePt t="21733" x="4659313" y="4386263"/>
          <p14:tracePt t="21740" x="4603750" y="4386263"/>
          <p14:tracePt t="21749" x="4557713" y="4386263"/>
          <p14:tracePt t="21756" x="4503738" y="4386263"/>
          <p14:tracePt t="21764" x="4476750" y="4368800"/>
          <p14:tracePt t="21772" x="4457700" y="4349750"/>
          <p14:tracePt t="21780" x="4440238" y="4322763"/>
          <p14:tracePt t="21788" x="4430713" y="4268788"/>
          <p14:tracePt t="21797" x="4430713" y="4232275"/>
          <p14:tracePt t="21804" x="4430713" y="4195763"/>
          <p14:tracePt t="21813" x="4430713" y="4094163"/>
          <p14:tracePt t="21820" x="4430713" y="4040188"/>
          <p14:tracePt t="21830" x="4430713" y="3984625"/>
          <p14:tracePt t="21836" x="4430713" y="3911600"/>
          <p14:tracePt t="21845" x="4457700" y="3848100"/>
          <p14:tracePt t="21852" x="4476750" y="3784600"/>
          <p14:tracePt t="21860" x="4521200" y="3702050"/>
          <p14:tracePt t="21868" x="4540250" y="3675063"/>
          <p14:tracePt t="21876" x="4586288" y="3611563"/>
          <p14:tracePt t="21884" x="4613275" y="3592513"/>
          <p14:tracePt t="21892" x="4667250" y="3556000"/>
          <p14:tracePt t="21900" x="4686300" y="3548063"/>
          <p14:tracePt t="21908" x="4703763" y="3538538"/>
          <p14:tracePt t="21916" x="4749800" y="3538538"/>
          <p14:tracePt t="21924" x="4776788" y="3538538"/>
          <p14:tracePt t="21933" x="4803775" y="3538538"/>
          <p14:tracePt t="21940" x="4840288" y="3538538"/>
          <p14:tracePt t="21950" x="4886325" y="3538538"/>
          <p14:tracePt t="21958" x="4941888" y="3538538"/>
          <p14:tracePt t="21966" x="4995863" y="3538538"/>
          <p14:tracePt t="21972" x="5078413" y="3556000"/>
          <p14:tracePt t="21981" x="5122863" y="3575050"/>
          <p14:tracePt t="21988" x="5178425" y="3575050"/>
          <p14:tracePt t="21996" x="5205413" y="3602038"/>
          <p14:tracePt t="22004" x="5241925" y="3621088"/>
          <p14:tracePt t="22020" x="5241925" y="3629025"/>
          <p14:tracePt t="22029" x="5268913" y="3638550"/>
          <p14:tracePt t="22045" x="5278438" y="3657600"/>
          <p14:tracePt t="22061" x="5278438" y="3665538"/>
          <p14:tracePt t="22069" x="5287963" y="3665538"/>
          <p14:tracePt t="22077" x="5287963" y="3684588"/>
          <p14:tracePt t="22085" x="5287963" y="3702050"/>
          <p14:tracePt t="22093" x="5287963" y="3730625"/>
          <p14:tracePt t="22101" x="5287963" y="3767138"/>
          <p14:tracePt t="22109" x="5268913" y="3811588"/>
          <p14:tracePt t="22119" x="5241925" y="3840163"/>
          <p14:tracePt t="22132" x="5141913" y="3940175"/>
          <p14:tracePt t="22140" x="5078413" y="3976688"/>
          <p14:tracePt t="22148" x="5022850" y="3994150"/>
          <p14:tracePt t="22156" x="4959350" y="4040188"/>
          <p14:tracePt t="22166" x="4913313" y="4049713"/>
          <p14:tracePt t="22172" x="4868863" y="4057650"/>
          <p14:tracePt t="22180" x="4840288" y="4067175"/>
          <p14:tracePt t="22188" x="4803775" y="4067175"/>
          <p14:tracePt t="22196" x="4767263" y="4086225"/>
          <p14:tracePt t="22204" x="4759325" y="4086225"/>
          <p14:tracePt t="22220" x="4730750" y="4086225"/>
          <p14:tracePt t="22229" x="4722813" y="4086225"/>
          <p14:tracePt t="22253" x="4713288" y="4086225"/>
          <p14:tracePt t="22269" x="4703763" y="4076700"/>
          <p14:tracePt t="22285" x="4695825" y="4067175"/>
          <p14:tracePt t="22293" x="4695825" y="4049713"/>
          <p14:tracePt t="22301" x="4676775" y="4021138"/>
          <p14:tracePt t="22309" x="4676775" y="4003675"/>
          <p14:tracePt t="22317" x="4676775" y="3957638"/>
          <p14:tracePt t="22325" x="4667250" y="3940175"/>
          <p14:tracePt t="22334" x="4667250" y="3911600"/>
          <p14:tracePt t="22341" x="4667250" y="3903663"/>
          <p14:tracePt t="22350" x="4667250" y="3875088"/>
          <p14:tracePt t="22454" x="4667250" y="3867150"/>
          <p14:tracePt t="22478" x="4667250" y="3857625"/>
          <p14:tracePt t="22486" x="4667250" y="3830638"/>
          <p14:tracePt t="22510" x="4676775" y="3830638"/>
          <p14:tracePt t="22518" x="4686300" y="3821113"/>
          <p14:tracePt t="22758" x="4676775" y="3821113"/>
          <p14:tracePt t="22766" x="4667250" y="3830638"/>
          <p14:tracePt t="22774" x="4649788" y="3840163"/>
          <p14:tracePt t="22782" x="4630738" y="3840163"/>
          <p14:tracePt t="22789" x="4603750" y="3848100"/>
          <p14:tracePt t="22797" x="4594225" y="3867150"/>
          <p14:tracePt t="22804" x="4586288" y="3867150"/>
          <p14:tracePt t="22813" x="4567238" y="3875088"/>
          <p14:tracePt t="22837" x="4557713" y="3884613"/>
          <p14:tracePt t="23766" x="4549775" y="3884613"/>
          <p14:tracePt t="23857" x="4530725" y="3875088"/>
          <p14:tracePt t="24070" x="4530725" y="3867150"/>
          <p14:tracePt t="24918" x="4513263" y="3857625"/>
          <p14:tracePt t="24926" x="4503738" y="3857625"/>
          <p14:tracePt t="24943" x="4494213" y="3857625"/>
          <p14:tracePt t="24998" x="4484688" y="3848100"/>
          <p14:tracePt t="25014" x="4484688" y="3840163"/>
          <p14:tracePt t="25032" x="4484688" y="3830638"/>
          <p14:tracePt t="25037" x="4476750" y="3811588"/>
          <p14:tracePt t="25100" x="4476750" y="3803650"/>
          <p14:tracePt t="25116" x="4476750" y="3794125"/>
          <p14:tracePt t="25132" x="4476750" y="3784600"/>
          <p14:tracePt t="25140" x="4476750" y="3775075"/>
          <p14:tracePt t="25156" x="4476750" y="3757613"/>
          <p14:tracePt t="25174" x="4476750" y="3748088"/>
          <p14:tracePt t="25190" x="4476750" y="3738563"/>
          <p14:tracePt t="25214" x="4484688" y="3730625"/>
          <p14:tracePt t="25231" x="4494213" y="3721100"/>
          <p14:tracePt t="25247" x="4503738" y="3711575"/>
          <p14:tracePt t="25269" x="4503738" y="3702050"/>
          <p14:tracePt t="25292" x="4503738" y="3694113"/>
          <p14:tracePt t="25324" x="4503738" y="3684588"/>
          <p14:tracePt t="25332" x="4503738" y="3675063"/>
          <p14:tracePt t="25340" x="4494213" y="3648075"/>
          <p14:tracePt t="25349" x="4467225" y="3648075"/>
          <p14:tracePt t="25356" x="4394200" y="3611563"/>
          <p14:tracePt t="25364" x="4311650" y="3592513"/>
          <p14:tracePt t="25372" x="4257675" y="3584575"/>
          <p14:tracePt t="25381" x="4184650" y="3584575"/>
          <p14:tracePt t="25388" x="4121150" y="3556000"/>
          <p14:tracePt t="25396" x="4057650" y="3548063"/>
          <p14:tracePt t="25404" x="4029075" y="3548063"/>
          <p14:tracePt t="25413" x="3992563" y="3548063"/>
          <p14:tracePt t="25420" x="3965575" y="3538538"/>
          <p14:tracePt t="25436" x="3948113" y="3538538"/>
          <p14:tracePt t="25452" x="3938588" y="3529013"/>
          <p14:tracePt t="25477" x="3919538" y="3511550"/>
          <p14:tracePt t="25485" x="3911600" y="3502025"/>
          <p14:tracePt t="25493" x="3902075" y="3482975"/>
          <p14:tracePt t="25501" x="3892550" y="3482975"/>
          <p14:tracePt t="25509" x="3883025" y="3465513"/>
          <p14:tracePt t="25516" x="3883025" y="3455988"/>
          <p14:tracePt t="25524" x="3875088" y="3438525"/>
          <p14:tracePt t="25532" x="3865563" y="3411538"/>
          <p14:tracePt t="25540" x="3856038" y="3411538"/>
          <p14:tracePt t="25556" x="3838575" y="3402013"/>
          <p14:tracePt t="25564" x="3819525" y="3382963"/>
          <p14:tracePt t="25572" x="3802063" y="3375025"/>
          <p14:tracePt t="25580" x="3783013" y="3365500"/>
          <p14:tracePt t="25588" x="3746500" y="3346450"/>
          <p14:tracePt t="25597" x="3709988" y="3328988"/>
          <p14:tracePt t="25604" x="3629025" y="3302000"/>
          <p14:tracePt t="25612" x="3600450" y="3292475"/>
          <p14:tracePt t="25620" x="3536950" y="3255963"/>
          <p14:tracePt t="25629" x="3482975" y="3246438"/>
          <p14:tracePt t="25636" x="3419475" y="3209925"/>
          <p14:tracePt t="25647" x="3382963" y="3200400"/>
          <p14:tracePt t="25653" x="3327400" y="3182938"/>
          <p14:tracePt t="25661" x="3281363" y="3173413"/>
          <p14:tracePt t="25669" x="3254375" y="3173413"/>
          <p14:tracePt t="25677" x="3227388" y="3155950"/>
          <p14:tracePt t="25684" x="3171825" y="3146425"/>
          <p14:tracePt t="25692" x="3108325" y="3127375"/>
          <p14:tracePt t="25700" x="3054350" y="3119438"/>
          <p14:tracePt t="25708" x="2990850" y="3082925"/>
          <p14:tracePt t="25716" x="2925763" y="3073400"/>
          <p14:tracePt t="25724" x="2871788" y="3054350"/>
          <p14:tracePt t="25732" x="2808288" y="3036888"/>
          <p14:tracePt t="25740" x="2708275" y="3009900"/>
          <p14:tracePt t="25748" x="2652713" y="2990850"/>
          <p14:tracePt t="25756" x="2570163" y="2954338"/>
          <p14:tracePt t="25764" x="2470150" y="2900363"/>
          <p14:tracePt t="25772" x="2406650" y="2873375"/>
          <p14:tracePt t="25781" x="2297113" y="2817813"/>
          <p14:tracePt t="25788" x="2214563" y="2790825"/>
          <p14:tracePt t="25797" x="2078038" y="2727325"/>
          <p14:tracePt t="25809" x="1997075" y="2671763"/>
          <p14:tracePt t="25815" x="1895475" y="2617788"/>
          <p14:tracePt t="25821" x="1804988" y="2571750"/>
          <p14:tracePt t="25831" x="1722438" y="2517775"/>
          <p14:tracePt t="25837" x="1622425" y="2462213"/>
          <p14:tracePt t="25847" x="1522413" y="2435225"/>
          <p14:tracePt t="25853" x="1458913" y="2379663"/>
          <p14:tracePt t="25861" x="1376363" y="2343150"/>
          <p14:tracePt t="25868" x="1349375" y="2325688"/>
          <p14:tracePt t="25876" x="1303338" y="2289175"/>
          <p14:tracePt t="25884" x="1276350" y="2279650"/>
          <p14:tracePt t="25892" x="1230313" y="2270125"/>
          <p14:tracePt t="25900" x="1185863" y="2262188"/>
          <p14:tracePt t="25908" x="1157288" y="2233613"/>
          <p14:tracePt t="25916" x="1130300" y="2225675"/>
          <p14:tracePt t="25924" x="1112838" y="2216150"/>
          <p14:tracePt t="25932" x="1076325" y="2206625"/>
          <p14:tracePt t="25940" x="1057275" y="2206625"/>
          <p14:tracePt t="25948" x="1020763" y="2189163"/>
          <p14:tracePt t="25964" x="1011238" y="2179638"/>
          <p14:tracePt t="25972" x="1003300" y="2170113"/>
          <p14:tracePt t="25981" x="993775" y="2170113"/>
          <p14:tracePt t="25988" x="957263" y="2152650"/>
          <p14:tracePt t="26004" x="939800" y="2133600"/>
          <p14:tracePt t="26038" x="930275" y="2125663"/>
          <p14:tracePt t="26118" x="930275" y="2106613"/>
          <p14:tracePt t="26125" x="930275" y="2097088"/>
          <p14:tracePt t="26133" x="930275" y="2079625"/>
          <p14:tracePt t="26141" x="930275" y="2070100"/>
          <p14:tracePt t="26165" x="930275" y="2024063"/>
          <p14:tracePt t="26172" x="911225" y="1997075"/>
          <p14:tracePt t="26182" x="847725" y="1960563"/>
          <p14:tracePt t="26190" x="811213" y="1951038"/>
          <p14:tracePt t="26198" x="674688" y="1914525"/>
          <p14:tracePt t="26206" x="565150" y="1887538"/>
          <p14:tracePt t="26214" x="446088" y="1851025"/>
          <p14:tracePt t="26221" x="319088" y="1804988"/>
          <p14:tracePt t="26230" x="163513" y="1768475"/>
          <p14:tracePt t="26237" x="17463" y="1760538"/>
        </p14:tracePtLst>
      </p14:laserTraceLst>
    </p:ext>
  </p:extLs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p:txBody>
          <a:bodyPr/>
          <a:lstStyle/>
          <a:p>
            <a:r>
              <a:rPr lang="en-US" altLang="ja-JP"/>
              <a:t>Glossary2</a:t>
            </a:r>
          </a:p>
        </p:txBody>
      </p:sp>
      <p:sp>
        <p:nvSpPr>
          <p:cNvPr id="56323" name="Rectangle 3"/>
          <p:cNvSpPr>
            <a:spLocks noGrp="1" noChangeArrowheads="1"/>
          </p:cNvSpPr>
          <p:nvPr>
            <p:ph type="body" idx="1"/>
          </p:nvPr>
        </p:nvSpPr>
        <p:spPr/>
        <p:txBody>
          <a:bodyPr/>
          <a:lstStyle/>
          <a:p>
            <a:pPr>
              <a:lnSpc>
                <a:spcPct val="90000"/>
              </a:lnSpc>
            </a:pPr>
            <a:r>
              <a:rPr lang="en-US" altLang="ja-JP" sz="2100"/>
              <a:t>Adaptive routing:</a:t>
            </a:r>
            <a:r>
              <a:rPr lang="ja-JP" altLang="en-US" sz="2100"/>
              <a:t>適応型ルーティング。ネットワークの混雑状況に応じて動的に経路を変えるルーティング。変えることができない方法を</a:t>
            </a:r>
            <a:r>
              <a:rPr lang="en-US" altLang="ja-JP" sz="2100"/>
              <a:t>Deterministic routing</a:t>
            </a:r>
            <a:r>
              <a:rPr lang="ja-JP" altLang="en-US" sz="2100"/>
              <a:t>（固定ルーティング）と呼ぶ。</a:t>
            </a:r>
          </a:p>
          <a:p>
            <a:pPr lvl="1">
              <a:lnSpc>
                <a:spcPct val="90000"/>
              </a:lnSpc>
            </a:pPr>
            <a:r>
              <a:rPr lang="ja-JP" altLang="en-US" sz="2000"/>
              <a:t>経路を勝手に変えるとデッドロックしてしまうので、様々な方法が提案されている。</a:t>
            </a:r>
            <a:r>
              <a:rPr lang="en-US" altLang="ja-JP" sz="2000"/>
              <a:t>Double Y</a:t>
            </a:r>
            <a:r>
              <a:rPr lang="ja-JP" altLang="en-US" sz="2000"/>
              <a:t>　</a:t>
            </a:r>
            <a:r>
              <a:rPr lang="en-US" altLang="ja-JP" sz="2000"/>
              <a:t>Routing</a:t>
            </a:r>
            <a:r>
              <a:rPr lang="ja-JP" altLang="en-US" sz="2000"/>
              <a:t>、</a:t>
            </a:r>
            <a:r>
              <a:rPr lang="en-US" altLang="ja-JP" sz="2000"/>
              <a:t>Dimension Reversal Routing,Turn model, Duato’s protocol</a:t>
            </a:r>
            <a:r>
              <a:rPr lang="ja-JP" altLang="en-US" sz="2000"/>
              <a:t>は、全てこの方法の名前。</a:t>
            </a:r>
          </a:p>
          <a:p>
            <a:pPr lvl="1">
              <a:lnSpc>
                <a:spcPct val="90000"/>
              </a:lnSpc>
            </a:pPr>
            <a:r>
              <a:rPr lang="en-US" altLang="ja-JP" sz="2000"/>
              <a:t>Minimal routing</a:t>
            </a:r>
            <a:r>
              <a:rPr lang="ja-JP" altLang="en-US" sz="2000"/>
              <a:t>つまり最短経路を必ず選ぶ方法と、</a:t>
            </a:r>
            <a:r>
              <a:rPr lang="en-US" altLang="ja-JP" sz="2000"/>
              <a:t>non-minimal routing</a:t>
            </a:r>
            <a:r>
              <a:rPr lang="ja-JP" altLang="en-US" sz="2000"/>
              <a:t>最短経路でなくても迂回可能な方法がある。</a:t>
            </a:r>
          </a:p>
          <a:p>
            <a:pPr>
              <a:lnSpc>
                <a:spcPct val="90000"/>
              </a:lnSpc>
            </a:pPr>
            <a:r>
              <a:rPr lang="en-US" altLang="ja-JP" sz="2100"/>
              <a:t>SAN(System Area Network): PC</a:t>
            </a:r>
            <a:r>
              <a:rPr lang="ja-JP" altLang="en-US" sz="2100"/>
              <a:t>クラスタなどで用いられるネットワーク、代表選手は</a:t>
            </a:r>
            <a:r>
              <a:rPr lang="en-US" altLang="ja-JP" sz="2100"/>
              <a:t>Myrinet</a:t>
            </a:r>
            <a:r>
              <a:rPr lang="ja-JP" altLang="en-US" sz="2100"/>
              <a:t>、</a:t>
            </a:r>
            <a:r>
              <a:rPr lang="en-US" altLang="ja-JP" sz="2100"/>
              <a:t>QsNet</a:t>
            </a:r>
            <a:r>
              <a:rPr lang="ja-JP" altLang="en-US" sz="2100"/>
              <a:t>。ちなみにサーバー屋さんは、</a:t>
            </a:r>
            <a:r>
              <a:rPr lang="en-US" altLang="ja-JP" sz="2100"/>
              <a:t>SAN</a:t>
            </a:r>
            <a:r>
              <a:rPr lang="ja-JP" altLang="en-US" sz="2100"/>
              <a:t>を（</a:t>
            </a:r>
            <a:r>
              <a:rPr lang="en-US" altLang="ja-JP" sz="2100"/>
              <a:t>Storage Area Network)</a:t>
            </a:r>
            <a:r>
              <a:rPr lang="ja-JP" altLang="en-US" sz="2100"/>
              <a:t>のことだと思っているので注意。</a:t>
            </a:r>
          </a:p>
          <a:p>
            <a:pPr>
              <a:lnSpc>
                <a:spcPct val="90000"/>
              </a:lnSpc>
            </a:pPr>
            <a:r>
              <a:rPr lang="en-US" altLang="ja-JP" sz="2100"/>
              <a:t>Irregular</a:t>
            </a:r>
            <a:r>
              <a:rPr lang="ja-JP" altLang="en-US" sz="2100"/>
              <a:t>　</a:t>
            </a:r>
            <a:r>
              <a:rPr lang="en-US" altLang="ja-JP" sz="2100"/>
              <a:t>Network:</a:t>
            </a:r>
            <a:r>
              <a:rPr lang="ja-JP" altLang="en-US" sz="2100"/>
              <a:t>不規則なネットワーク、多くの</a:t>
            </a:r>
            <a:r>
              <a:rPr lang="en-US" altLang="ja-JP" sz="2100"/>
              <a:t>SAN</a:t>
            </a:r>
            <a:r>
              <a:rPr lang="ja-JP" altLang="en-US" sz="2100"/>
              <a:t>では規則的ではなく、不規則なネットワークを許容する。これは</a:t>
            </a:r>
            <a:r>
              <a:rPr lang="en-US" altLang="ja-JP" sz="2100"/>
              <a:t>PC</a:t>
            </a:r>
            <a:r>
              <a:rPr lang="ja-JP" altLang="en-US" sz="2100"/>
              <a:t>クラスタなどでは、場合に応じて、ノードが欠けたりするため。</a:t>
            </a:r>
          </a:p>
          <a:p>
            <a:pPr>
              <a:lnSpc>
                <a:spcPct val="90000"/>
              </a:lnSpc>
            </a:pPr>
            <a:endParaRPr lang="ja-JP" altLang="en-US" sz="2100"/>
          </a:p>
          <a:p>
            <a:pPr>
              <a:lnSpc>
                <a:spcPct val="90000"/>
              </a:lnSpc>
            </a:pPr>
            <a:endParaRPr lang="ja-JP" altLang="en-US" sz="2100"/>
          </a:p>
          <a:p>
            <a:pPr>
              <a:lnSpc>
                <a:spcPct val="90000"/>
              </a:lnSpc>
            </a:pPr>
            <a:endParaRPr lang="en-US" altLang="ja-JP" sz="210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4514" name="Group 2"/>
          <p:cNvGrpSpPr>
            <a:grpSpLocks/>
          </p:cNvGrpSpPr>
          <p:nvPr/>
        </p:nvGrpSpPr>
        <p:grpSpPr bwMode="auto">
          <a:xfrm>
            <a:off x="1600200" y="1828800"/>
            <a:ext cx="7315200" cy="990600"/>
            <a:chOff x="1008" y="1152"/>
            <a:chExt cx="4608" cy="624"/>
          </a:xfrm>
        </p:grpSpPr>
        <p:sp>
          <p:nvSpPr>
            <p:cNvPr id="64515" name="Oval 3"/>
            <p:cNvSpPr>
              <a:spLocks noChangeArrowheads="1"/>
            </p:cNvSpPr>
            <p:nvPr/>
          </p:nvSpPr>
          <p:spPr bwMode="auto">
            <a:xfrm>
              <a:off x="1248" y="1152"/>
              <a:ext cx="624" cy="624"/>
            </a:xfrm>
            <a:prstGeom prst="ellipse">
              <a:avLst/>
            </a:prstGeom>
            <a:solidFill>
              <a:srgbClr val="FFFF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4516" name="Oval 4"/>
            <p:cNvSpPr>
              <a:spLocks noChangeArrowheads="1"/>
            </p:cNvSpPr>
            <p:nvPr/>
          </p:nvSpPr>
          <p:spPr bwMode="auto">
            <a:xfrm>
              <a:off x="2496" y="1152"/>
              <a:ext cx="624" cy="624"/>
            </a:xfrm>
            <a:prstGeom prst="ellipse">
              <a:avLst/>
            </a:prstGeom>
            <a:solidFill>
              <a:srgbClr val="FFFF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4517" name="Oval 5"/>
            <p:cNvSpPr>
              <a:spLocks noChangeArrowheads="1"/>
            </p:cNvSpPr>
            <p:nvPr/>
          </p:nvSpPr>
          <p:spPr bwMode="auto">
            <a:xfrm>
              <a:off x="3696" y="1152"/>
              <a:ext cx="624" cy="624"/>
            </a:xfrm>
            <a:prstGeom prst="ellipse">
              <a:avLst/>
            </a:prstGeom>
            <a:solidFill>
              <a:srgbClr val="FFFF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4518" name="Oval 6"/>
            <p:cNvSpPr>
              <a:spLocks noChangeArrowheads="1"/>
            </p:cNvSpPr>
            <p:nvPr/>
          </p:nvSpPr>
          <p:spPr bwMode="auto">
            <a:xfrm>
              <a:off x="4848" y="1152"/>
              <a:ext cx="624" cy="624"/>
            </a:xfrm>
            <a:prstGeom prst="ellipse">
              <a:avLst/>
            </a:prstGeom>
            <a:solidFill>
              <a:srgbClr val="FFFF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4519" name="Line 7"/>
            <p:cNvSpPr>
              <a:spLocks noChangeShapeType="1"/>
            </p:cNvSpPr>
            <p:nvPr/>
          </p:nvSpPr>
          <p:spPr bwMode="auto">
            <a:xfrm>
              <a:off x="1872" y="1488"/>
              <a:ext cx="624"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4520" name="Line 8"/>
            <p:cNvSpPr>
              <a:spLocks noChangeShapeType="1"/>
            </p:cNvSpPr>
            <p:nvPr/>
          </p:nvSpPr>
          <p:spPr bwMode="auto">
            <a:xfrm>
              <a:off x="3120" y="1488"/>
              <a:ext cx="576"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4521" name="Line 9"/>
            <p:cNvSpPr>
              <a:spLocks noChangeShapeType="1"/>
            </p:cNvSpPr>
            <p:nvPr/>
          </p:nvSpPr>
          <p:spPr bwMode="auto">
            <a:xfrm>
              <a:off x="4320" y="1488"/>
              <a:ext cx="5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4522" name="Line 10"/>
            <p:cNvSpPr>
              <a:spLocks noChangeShapeType="1"/>
            </p:cNvSpPr>
            <p:nvPr/>
          </p:nvSpPr>
          <p:spPr bwMode="auto">
            <a:xfrm>
              <a:off x="1008" y="1488"/>
              <a:ext cx="24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4523" name="Line 11"/>
            <p:cNvSpPr>
              <a:spLocks noChangeShapeType="1"/>
            </p:cNvSpPr>
            <p:nvPr/>
          </p:nvSpPr>
          <p:spPr bwMode="auto">
            <a:xfrm>
              <a:off x="5472" y="1488"/>
              <a:ext cx="144"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sp>
        <p:nvSpPr>
          <p:cNvPr id="64524" name="Rectangle 12"/>
          <p:cNvSpPr>
            <a:spLocks noGrp="1" noChangeArrowheads="1"/>
          </p:cNvSpPr>
          <p:nvPr>
            <p:ph type="title"/>
          </p:nvPr>
        </p:nvSpPr>
        <p:spPr/>
        <p:txBody>
          <a:bodyPr/>
          <a:lstStyle/>
          <a:p>
            <a:r>
              <a:rPr lang="en-US" altLang="ja-JP"/>
              <a:t>Wormhole</a:t>
            </a:r>
          </a:p>
        </p:txBody>
      </p:sp>
      <p:sp>
        <p:nvSpPr>
          <p:cNvPr id="64525" name="Text Box 13"/>
          <p:cNvSpPr txBox="1">
            <a:spLocks noChangeArrowheads="1"/>
          </p:cNvSpPr>
          <p:nvPr/>
        </p:nvSpPr>
        <p:spPr bwMode="auto">
          <a:xfrm>
            <a:off x="1660525" y="4232275"/>
            <a:ext cx="5240338" cy="155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2400">
                <a:latin typeface="Times New Roman" panose="02020603050405020304" pitchFamily="18" charset="0"/>
              </a:rPr>
              <a:t>The head of the packet can go as possible</a:t>
            </a:r>
          </a:p>
          <a:p>
            <a:r>
              <a:rPr lang="en-US" altLang="ja-JP" sz="2400">
                <a:latin typeface="Times New Roman" panose="02020603050405020304" pitchFamily="18" charset="0"/>
              </a:rPr>
              <a:t>Small latency</a:t>
            </a:r>
            <a:r>
              <a:rPr lang="ja-JP" altLang="en-US" sz="2400">
                <a:latin typeface="Times New Roman" panose="02020603050405020304" pitchFamily="18" charset="0"/>
              </a:rPr>
              <a:t>　</a:t>
            </a:r>
            <a:r>
              <a:rPr lang="en-US" altLang="ja-JP" sz="2400">
                <a:latin typeface="Times New Roman" panose="02020603050405020304" pitchFamily="18" charset="0"/>
              </a:rPr>
              <a:t>hD+b</a:t>
            </a:r>
          </a:p>
          <a:p>
            <a:r>
              <a:rPr lang="en-US" altLang="ja-JP" sz="2400">
                <a:latin typeface="Times New Roman" panose="02020603050405020304" pitchFamily="18" charset="0"/>
              </a:rPr>
              <a:t>Small buffer requirement</a:t>
            </a:r>
          </a:p>
          <a:p>
            <a:r>
              <a:rPr lang="en-US" altLang="ja-JP" sz="2400">
                <a:latin typeface="Times New Roman" panose="02020603050405020304" pitchFamily="18" charset="0"/>
              </a:rPr>
              <a:t>Hardware router is required.</a:t>
            </a:r>
          </a:p>
        </p:txBody>
      </p:sp>
      <p:sp>
        <p:nvSpPr>
          <p:cNvPr id="64526" name="Rectangle 14"/>
          <p:cNvSpPr>
            <a:spLocks noChangeArrowheads="1"/>
          </p:cNvSpPr>
          <p:nvPr/>
        </p:nvSpPr>
        <p:spPr bwMode="auto">
          <a:xfrm>
            <a:off x="2362200" y="2209800"/>
            <a:ext cx="228600" cy="3048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4527" name="Rectangle 15"/>
          <p:cNvSpPr>
            <a:spLocks noChangeArrowheads="1"/>
          </p:cNvSpPr>
          <p:nvPr/>
        </p:nvSpPr>
        <p:spPr bwMode="auto">
          <a:xfrm>
            <a:off x="4267200" y="2209800"/>
            <a:ext cx="228600" cy="3048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4528" name="Rectangle 16"/>
          <p:cNvSpPr>
            <a:spLocks noChangeArrowheads="1"/>
          </p:cNvSpPr>
          <p:nvPr/>
        </p:nvSpPr>
        <p:spPr bwMode="auto">
          <a:xfrm>
            <a:off x="6248400" y="2209800"/>
            <a:ext cx="228600" cy="3048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4529" name="Rectangle 17"/>
          <p:cNvSpPr>
            <a:spLocks noChangeArrowheads="1"/>
          </p:cNvSpPr>
          <p:nvPr/>
        </p:nvSpPr>
        <p:spPr bwMode="auto">
          <a:xfrm>
            <a:off x="8077200" y="2209800"/>
            <a:ext cx="228600" cy="3048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4530" name="Oval 18"/>
          <p:cNvSpPr>
            <a:spLocks noChangeArrowheads="1"/>
          </p:cNvSpPr>
          <p:nvPr/>
        </p:nvSpPr>
        <p:spPr bwMode="auto">
          <a:xfrm>
            <a:off x="1116013" y="2133600"/>
            <a:ext cx="287337" cy="358775"/>
          </a:xfrm>
          <a:prstGeom prst="ellipse">
            <a:avLst/>
          </a:prstGeom>
          <a:solidFill>
            <a:srgbClr val="CCFF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a:t>1</a:t>
            </a:r>
          </a:p>
        </p:txBody>
      </p:sp>
      <p:sp>
        <p:nvSpPr>
          <p:cNvPr id="64531" name="Oval 19"/>
          <p:cNvSpPr>
            <a:spLocks noChangeArrowheads="1"/>
          </p:cNvSpPr>
          <p:nvPr/>
        </p:nvSpPr>
        <p:spPr bwMode="auto">
          <a:xfrm>
            <a:off x="827088" y="2133600"/>
            <a:ext cx="287337" cy="358775"/>
          </a:xfrm>
          <a:prstGeom prst="ellipse">
            <a:avLst/>
          </a:prstGeom>
          <a:solidFill>
            <a:srgbClr val="CCFF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a:t>2 </a:t>
            </a:r>
          </a:p>
        </p:txBody>
      </p:sp>
      <p:sp>
        <p:nvSpPr>
          <p:cNvPr id="64534" name="Oval 22"/>
          <p:cNvSpPr>
            <a:spLocks noChangeArrowheads="1"/>
          </p:cNvSpPr>
          <p:nvPr/>
        </p:nvSpPr>
        <p:spPr bwMode="auto">
          <a:xfrm>
            <a:off x="4284663" y="2133600"/>
            <a:ext cx="287337" cy="358775"/>
          </a:xfrm>
          <a:prstGeom prst="ellipse">
            <a:avLst/>
          </a:prstGeom>
          <a:solidFill>
            <a:srgbClr val="CCFF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a:t>1</a:t>
            </a:r>
          </a:p>
        </p:txBody>
      </p:sp>
      <p:sp>
        <p:nvSpPr>
          <p:cNvPr id="64535" name="Oval 23"/>
          <p:cNvSpPr>
            <a:spLocks noChangeArrowheads="1"/>
          </p:cNvSpPr>
          <p:nvPr/>
        </p:nvSpPr>
        <p:spPr bwMode="auto">
          <a:xfrm>
            <a:off x="2339975" y="2133600"/>
            <a:ext cx="287338" cy="358775"/>
          </a:xfrm>
          <a:prstGeom prst="ellipse">
            <a:avLst/>
          </a:prstGeom>
          <a:solidFill>
            <a:srgbClr val="CCFF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a:t>2 </a:t>
            </a:r>
          </a:p>
        </p:txBody>
      </p:sp>
      <p:sp>
        <p:nvSpPr>
          <p:cNvPr id="64536" name="Oval 24"/>
          <p:cNvSpPr>
            <a:spLocks noChangeArrowheads="1"/>
          </p:cNvSpPr>
          <p:nvPr/>
        </p:nvSpPr>
        <p:spPr bwMode="auto">
          <a:xfrm>
            <a:off x="1116013" y="2133600"/>
            <a:ext cx="287337" cy="358775"/>
          </a:xfrm>
          <a:prstGeom prst="ellipse">
            <a:avLst/>
          </a:prstGeom>
          <a:solidFill>
            <a:srgbClr val="CCFF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a:t>3</a:t>
            </a:r>
          </a:p>
        </p:txBody>
      </p:sp>
      <p:sp>
        <p:nvSpPr>
          <p:cNvPr id="64537" name="Oval 25"/>
          <p:cNvSpPr>
            <a:spLocks noChangeArrowheads="1"/>
          </p:cNvSpPr>
          <p:nvPr/>
        </p:nvSpPr>
        <p:spPr bwMode="auto">
          <a:xfrm>
            <a:off x="828675" y="2133600"/>
            <a:ext cx="287338" cy="358775"/>
          </a:xfrm>
          <a:prstGeom prst="ellipse">
            <a:avLst/>
          </a:prstGeom>
          <a:solidFill>
            <a:srgbClr val="CCFF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a:t>4</a:t>
            </a:r>
          </a:p>
        </p:txBody>
      </p:sp>
      <p:pic>
        <p:nvPicPr>
          <p:cNvPr id="2" name="オーディオ 1">
            <a:hlinkClick r:id="" action="ppaction://media"/>
            <a:extLst>
              <a:ext uri="{FF2B5EF4-FFF2-40B4-BE49-F238E27FC236}">
                <a16:creationId xmlns:a16="http://schemas.microsoft.com/office/drawing/2014/main" id="{E7A5CBD5-3207-4E5C-9F7B-A9BCEFD0329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772"/>
    </mc:Choice>
    <mc:Fallback>
      <p:transition spd="slow" advTm="17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5538" name="Group 2"/>
          <p:cNvGrpSpPr>
            <a:grpSpLocks/>
          </p:cNvGrpSpPr>
          <p:nvPr/>
        </p:nvGrpSpPr>
        <p:grpSpPr bwMode="auto">
          <a:xfrm>
            <a:off x="1600200" y="1828800"/>
            <a:ext cx="7315200" cy="990600"/>
            <a:chOff x="1008" y="1152"/>
            <a:chExt cx="4608" cy="624"/>
          </a:xfrm>
        </p:grpSpPr>
        <p:sp>
          <p:nvSpPr>
            <p:cNvPr id="65539" name="Oval 3"/>
            <p:cNvSpPr>
              <a:spLocks noChangeArrowheads="1"/>
            </p:cNvSpPr>
            <p:nvPr/>
          </p:nvSpPr>
          <p:spPr bwMode="auto">
            <a:xfrm>
              <a:off x="1248" y="1152"/>
              <a:ext cx="624" cy="624"/>
            </a:xfrm>
            <a:prstGeom prst="ellipse">
              <a:avLst/>
            </a:prstGeom>
            <a:solidFill>
              <a:srgbClr val="FFFF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5540" name="Oval 4"/>
            <p:cNvSpPr>
              <a:spLocks noChangeArrowheads="1"/>
            </p:cNvSpPr>
            <p:nvPr/>
          </p:nvSpPr>
          <p:spPr bwMode="auto">
            <a:xfrm>
              <a:off x="2496" y="1152"/>
              <a:ext cx="624" cy="624"/>
            </a:xfrm>
            <a:prstGeom prst="ellipse">
              <a:avLst/>
            </a:prstGeom>
            <a:solidFill>
              <a:srgbClr val="FFFF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5541" name="Oval 5"/>
            <p:cNvSpPr>
              <a:spLocks noChangeArrowheads="1"/>
            </p:cNvSpPr>
            <p:nvPr/>
          </p:nvSpPr>
          <p:spPr bwMode="auto">
            <a:xfrm>
              <a:off x="3696" y="1152"/>
              <a:ext cx="624" cy="624"/>
            </a:xfrm>
            <a:prstGeom prst="ellipse">
              <a:avLst/>
            </a:prstGeom>
            <a:solidFill>
              <a:srgbClr val="FFFF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5542" name="Oval 6"/>
            <p:cNvSpPr>
              <a:spLocks noChangeArrowheads="1"/>
            </p:cNvSpPr>
            <p:nvPr/>
          </p:nvSpPr>
          <p:spPr bwMode="auto">
            <a:xfrm>
              <a:off x="4848" y="1152"/>
              <a:ext cx="624" cy="624"/>
            </a:xfrm>
            <a:prstGeom prst="ellipse">
              <a:avLst/>
            </a:prstGeom>
            <a:solidFill>
              <a:srgbClr val="FFFF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5543" name="Line 7"/>
            <p:cNvSpPr>
              <a:spLocks noChangeShapeType="1"/>
            </p:cNvSpPr>
            <p:nvPr/>
          </p:nvSpPr>
          <p:spPr bwMode="auto">
            <a:xfrm>
              <a:off x="1872" y="1488"/>
              <a:ext cx="624"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5544" name="Line 8"/>
            <p:cNvSpPr>
              <a:spLocks noChangeShapeType="1"/>
            </p:cNvSpPr>
            <p:nvPr/>
          </p:nvSpPr>
          <p:spPr bwMode="auto">
            <a:xfrm>
              <a:off x="3120" y="1488"/>
              <a:ext cx="576"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5545" name="Line 9"/>
            <p:cNvSpPr>
              <a:spLocks noChangeShapeType="1"/>
            </p:cNvSpPr>
            <p:nvPr/>
          </p:nvSpPr>
          <p:spPr bwMode="auto">
            <a:xfrm>
              <a:off x="4320" y="1488"/>
              <a:ext cx="5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5546" name="Line 10"/>
            <p:cNvSpPr>
              <a:spLocks noChangeShapeType="1"/>
            </p:cNvSpPr>
            <p:nvPr/>
          </p:nvSpPr>
          <p:spPr bwMode="auto">
            <a:xfrm>
              <a:off x="1008" y="1488"/>
              <a:ext cx="24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5547" name="Line 11"/>
            <p:cNvSpPr>
              <a:spLocks noChangeShapeType="1"/>
            </p:cNvSpPr>
            <p:nvPr/>
          </p:nvSpPr>
          <p:spPr bwMode="auto">
            <a:xfrm>
              <a:off x="5472" y="1488"/>
              <a:ext cx="144"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sp>
        <p:nvSpPr>
          <p:cNvPr id="65548" name="Rectangle 12"/>
          <p:cNvSpPr>
            <a:spLocks noGrp="1" noChangeArrowheads="1"/>
          </p:cNvSpPr>
          <p:nvPr>
            <p:ph type="title"/>
          </p:nvPr>
        </p:nvSpPr>
        <p:spPr/>
        <p:txBody>
          <a:bodyPr/>
          <a:lstStyle/>
          <a:p>
            <a:r>
              <a:rPr lang="en-US" altLang="ja-JP"/>
              <a:t>Wormhole</a:t>
            </a:r>
          </a:p>
        </p:txBody>
      </p:sp>
      <p:sp>
        <p:nvSpPr>
          <p:cNvPr id="65549" name="Text Box 13"/>
          <p:cNvSpPr txBox="1">
            <a:spLocks noChangeArrowheads="1"/>
          </p:cNvSpPr>
          <p:nvPr/>
        </p:nvSpPr>
        <p:spPr bwMode="auto">
          <a:xfrm>
            <a:off x="1660525" y="4232275"/>
            <a:ext cx="5240338" cy="155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2400">
                <a:latin typeface="Times New Roman" panose="02020603050405020304" pitchFamily="18" charset="0"/>
              </a:rPr>
              <a:t>The head of the packet can go as possible</a:t>
            </a:r>
          </a:p>
          <a:p>
            <a:r>
              <a:rPr lang="en-US" altLang="ja-JP" sz="2400">
                <a:latin typeface="Times New Roman" panose="02020603050405020304" pitchFamily="18" charset="0"/>
              </a:rPr>
              <a:t>Small latency</a:t>
            </a:r>
            <a:r>
              <a:rPr lang="ja-JP" altLang="en-US" sz="2400">
                <a:latin typeface="Times New Roman" panose="02020603050405020304" pitchFamily="18" charset="0"/>
              </a:rPr>
              <a:t>　</a:t>
            </a:r>
            <a:r>
              <a:rPr lang="en-US" altLang="ja-JP" sz="2400">
                <a:latin typeface="Times New Roman" panose="02020603050405020304" pitchFamily="18" charset="0"/>
              </a:rPr>
              <a:t>hD+b</a:t>
            </a:r>
          </a:p>
          <a:p>
            <a:r>
              <a:rPr lang="en-US" altLang="ja-JP" sz="2400">
                <a:latin typeface="Times New Roman" panose="02020603050405020304" pitchFamily="18" charset="0"/>
              </a:rPr>
              <a:t>Small buffer requirement</a:t>
            </a:r>
          </a:p>
          <a:p>
            <a:r>
              <a:rPr lang="en-US" altLang="ja-JP" sz="2400">
                <a:latin typeface="Times New Roman" panose="02020603050405020304" pitchFamily="18" charset="0"/>
              </a:rPr>
              <a:t>Hardware router is required.</a:t>
            </a:r>
          </a:p>
        </p:txBody>
      </p:sp>
      <p:sp>
        <p:nvSpPr>
          <p:cNvPr id="65550" name="Rectangle 14"/>
          <p:cNvSpPr>
            <a:spLocks noChangeArrowheads="1"/>
          </p:cNvSpPr>
          <p:nvPr/>
        </p:nvSpPr>
        <p:spPr bwMode="auto">
          <a:xfrm>
            <a:off x="2362200" y="2209800"/>
            <a:ext cx="228600" cy="3048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5551" name="Rectangle 15"/>
          <p:cNvSpPr>
            <a:spLocks noChangeArrowheads="1"/>
          </p:cNvSpPr>
          <p:nvPr/>
        </p:nvSpPr>
        <p:spPr bwMode="auto">
          <a:xfrm>
            <a:off x="4267200" y="2209800"/>
            <a:ext cx="228600" cy="3048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5552" name="Rectangle 16"/>
          <p:cNvSpPr>
            <a:spLocks noChangeArrowheads="1"/>
          </p:cNvSpPr>
          <p:nvPr/>
        </p:nvSpPr>
        <p:spPr bwMode="auto">
          <a:xfrm>
            <a:off x="6248400" y="2209800"/>
            <a:ext cx="228600" cy="3048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5553" name="Rectangle 17"/>
          <p:cNvSpPr>
            <a:spLocks noChangeArrowheads="1"/>
          </p:cNvSpPr>
          <p:nvPr/>
        </p:nvSpPr>
        <p:spPr bwMode="auto">
          <a:xfrm>
            <a:off x="8077200" y="2209800"/>
            <a:ext cx="228600" cy="3048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5556" name="Oval 20"/>
          <p:cNvSpPr>
            <a:spLocks noChangeArrowheads="1"/>
          </p:cNvSpPr>
          <p:nvPr/>
        </p:nvSpPr>
        <p:spPr bwMode="auto">
          <a:xfrm>
            <a:off x="6227763" y="2133600"/>
            <a:ext cx="287337" cy="358775"/>
          </a:xfrm>
          <a:prstGeom prst="ellipse">
            <a:avLst/>
          </a:prstGeom>
          <a:solidFill>
            <a:srgbClr val="CCFF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a:t>1</a:t>
            </a:r>
          </a:p>
        </p:txBody>
      </p:sp>
      <p:sp>
        <p:nvSpPr>
          <p:cNvPr id="65557" name="Oval 21"/>
          <p:cNvSpPr>
            <a:spLocks noChangeArrowheads="1"/>
          </p:cNvSpPr>
          <p:nvPr/>
        </p:nvSpPr>
        <p:spPr bwMode="auto">
          <a:xfrm>
            <a:off x="4284663" y="2133600"/>
            <a:ext cx="287337" cy="358775"/>
          </a:xfrm>
          <a:prstGeom prst="ellipse">
            <a:avLst/>
          </a:prstGeom>
          <a:solidFill>
            <a:srgbClr val="CCFF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a:t>2 </a:t>
            </a:r>
          </a:p>
        </p:txBody>
      </p:sp>
      <p:sp>
        <p:nvSpPr>
          <p:cNvPr id="65558" name="Oval 22"/>
          <p:cNvSpPr>
            <a:spLocks noChangeArrowheads="1"/>
          </p:cNvSpPr>
          <p:nvPr/>
        </p:nvSpPr>
        <p:spPr bwMode="auto">
          <a:xfrm>
            <a:off x="2339975" y="2133600"/>
            <a:ext cx="287338" cy="358775"/>
          </a:xfrm>
          <a:prstGeom prst="ellipse">
            <a:avLst/>
          </a:prstGeom>
          <a:solidFill>
            <a:srgbClr val="CCFF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a:t>3</a:t>
            </a:r>
          </a:p>
        </p:txBody>
      </p:sp>
      <p:sp>
        <p:nvSpPr>
          <p:cNvPr id="65559" name="Oval 23"/>
          <p:cNvSpPr>
            <a:spLocks noChangeArrowheads="1"/>
          </p:cNvSpPr>
          <p:nvPr/>
        </p:nvSpPr>
        <p:spPr bwMode="auto">
          <a:xfrm>
            <a:off x="1116013" y="2133600"/>
            <a:ext cx="287337" cy="358775"/>
          </a:xfrm>
          <a:prstGeom prst="ellipse">
            <a:avLst/>
          </a:prstGeom>
          <a:solidFill>
            <a:srgbClr val="CCFF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a:t>4</a:t>
            </a:r>
          </a:p>
        </p:txBody>
      </p:sp>
      <p:pic>
        <p:nvPicPr>
          <p:cNvPr id="2" name="オーディオ 1">
            <a:hlinkClick r:id="" action="ppaction://media"/>
            <a:extLst>
              <a:ext uri="{FF2B5EF4-FFF2-40B4-BE49-F238E27FC236}">
                <a16:creationId xmlns:a16="http://schemas.microsoft.com/office/drawing/2014/main" id="{B65AC690-72D8-45FA-8F08-8AB5D4CE118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278"/>
    </mc:Choice>
    <mc:Fallback>
      <p:transition spd="slow" advTm="22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6562" name="Group 2"/>
          <p:cNvGrpSpPr>
            <a:grpSpLocks/>
          </p:cNvGrpSpPr>
          <p:nvPr/>
        </p:nvGrpSpPr>
        <p:grpSpPr bwMode="auto">
          <a:xfrm>
            <a:off x="1600200" y="1828800"/>
            <a:ext cx="7315200" cy="990600"/>
            <a:chOff x="1008" y="1152"/>
            <a:chExt cx="4608" cy="624"/>
          </a:xfrm>
        </p:grpSpPr>
        <p:sp>
          <p:nvSpPr>
            <p:cNvPr id="66563" name="Oval 3"/>
            <p:cNvSpPr>
              <a:spLocks noChangeArrowheads="1"/>
            </p:cNvSpPr>
            <p:nvPr/>
          </p:nvSpPr>
          <p:spPr bwMode="auto">
            <a:xfrm>
              <a:off x="1248" y="1152"/>
              <a:ext cx="624" cy="624"/>
            </a:xfrm>
            <a:prstGeom prst="ellipse">
              <a:avLst/>
            </a:prstGeom>
            <a:solidFill>
              <a:srgbClr val="FFFF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6564" name="Oval 4"/>
            <p:cNvSpPr>
              <a:spLocks noChangeArrowheads="1"/>
            </p:cNvSpPr>
            <p:nvPr/>
          </p:nvSpPr>
          <p:spPr bwMode="auto">
            <a:xfrm>
              <a:off x="2496" y="1152"/>
              <a:ext cx="624" cy="624"/>
            </a:xfrm>
            <a:prstGeom prst="ellipse">
              <a:avLst/>
            </a:prstGeom>
            <a:solidFill>
              <a:srgbClr val="FFFF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6565" name="Oval 5"/>
            <p:cNvSpPr>
              <a:spLocks noChangeArrowheads="1"/>
            </p:cNvSpPr>
            <p:nvPr/>
          </p:nvSpPr>
          <p:spPr bwMode="auto">
            <a:xfrm>
              <a:off x="3696" y="1152"/>
              <a:ext cx="624" cy="624"/>
            </a:xfrm>
            <a:prstGeom prst="ellipse">
              <a:avLst/>
            </a:prstGeom>
            <a:solidFill>
              <a:srgbClr val="FFFF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6566" name="Oval 6"/>
            <p:cNvSpPr>
              <a:spLocks noChangeArrowheads="1"/>
            </p:cNvSpPr>
            <p:nvPr/>
          </p:nvSpPr>
          <p:spPr bwMode="auto">
            <a:xfrm>
              <a:off x="4848" y="1152"/>
              <a:ext cx="624" cy="624"/>
            </a:xfrm>
            <a:prstGeom prst="ellipse">
              <a:avLst/>
            </a:prstGeom>
            <a:solidFill>
              <a:srgbClr val="FFFF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6567" name="Line 7"/>
            <p:cNvSpPr>
              <a:spLocks noChangeShapeType="1"/>
            </p:cNvSpPr>
            <p:nvPr/>
          </p:nvSpPr>
          <p:spPr bwMode="auto">
            <a:xfrm>
              <a:off x="1872" y="1488"/>
              <a:ext cx="624"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6568" name="Line 8"/>
            <p:cNvSpPr>
              <a:spLocks noChangeShapeType="1"/>
            </p:cNvSpPr>
            <p:nvPr/>
          </p:nvSpPr>
          <p:spPr bwMode="auto">
            <a:xfrm>
              <a:off x="3120" y="1488"/>
              <a:ext cx="576"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6569" name="Line 9"/>
            <p:cNvSpPr>
              <a:spLocks noChangeShapeType="1"/>
            </p:cNvSpPr>
            <p:nvPr/>
          </p:nvSpPr>
          <p:spPr bwMode="auto">
            <a:xfrm>
              <a:off x="4320" y="1488"/>
              <a:ext cx="5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6570" name="Line 10"/>
            <p:cNvSpPr>
              <a:spLocks noChangeShapeType="1"/>
            </p:cNvSpPr>
            <p:nvPr/>
          </p:nvSpPr>
          <p:spPr bwMode="auto">
            <a:xfrm>
              <a:off x="1008" y="1488"/>
              <a:ext cx="24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6571" name="Line 11"/>
            <p:cNvSpPr>
              <a:spLocks noChangeShapeType="1"/>
            </p:cNvSpPr>
            <p:nvPr/>
          </p:nvSpPr>
          <p:spPr bwMode="auto">
            <a:xfrm>
              <a:off x="5472" y="1488"/>
              <a:ext cx="144"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sp>
        <p:nvSpPr>
          <p:cNvPr id="66572" name="Rectangle 12"/>
          <p:cNvSpPr>
            <a:spLocks noGrp="1" noChangeArrowheads="1"/>
          </p:cNvSpPr>
          <p:nvPr>
            <p:ph type="title"/>
          </p:nvPr>
        </p:nvSpPr>
        <p:spPr/>
        <p:txBody>
          <a:bodyPr/>
          <a:lstStyle/>
          <a:p>
            <a:r>
              <a:rPr lang="en-US" altLang="ja-JP"/>
              <a:t>Wormhole</a:t>
            </a:r>
          </a:p>
        </p:txBody>
      </p:sp>
      <p:sp>
        <p:nvSpPr>
          <p:cNvPr id="66573" name="Text Box 13"/>
          <p:cNvSpPr txBox="1">
            <a:spLocks noChangeArrowheads="1"/>
          </p:cNvSpPr>
          <p:nvPr/>
        </p:nvSpPr>
        <p:spPr bwMode="auto">
          <a:xfrm>
            <a:off x="1660525" y="4232275"/>
            <a:ext cx="5240338" cy="155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2400">
                <a:latin typeface="Times New Roman" panose="02020603050405020304" pitchFamily="18" charset="0"/>
              </a:rPr>
              <a:t>The head of the packet can go as possible</a:t>
            </a:r>
          </a:p>
          <a:p>
            <a:r>
              <a:rPr lang="en-US" altLang="ja-JP" sz="2400">
                <a:latin typeface="Times New Roman" panose="02020603050405020304" pitchFamily="18" charset="0"/>
              </a:rPr>
              <a:t>Small latency</a:t>
            </a:r>
            <a:r>
              <a:rPr lang="ja-JP" altLang="en-US" sz="2400">
                <a:latin typeface="Times New Roman" panose="02020603050405020304" pitchFamily="18" charset="0"/>
              </a:rPr>
              <a:t>　</a:t>
            </a:r>
            <a:r>
              <a:rPr lang="en-US" altLang="ja-JP" sz="2400">
                <a:latin typeface="Times New Roman" panose="02020603050405020304" pitchFamily="18" charset="0"/>
              </a:rPr>
              <a:t>hD+b</a:t>
            </a:r>
          </a:p>
          <a:p>
            <a:r>
              <a:rPr lang="en-US" altLang="ja-JP" sz="2400">
                <a:latin typeface="Times New Roman" panose="02020603050405020304" pitchFamily="18" charset="0"/>
              </a:rPr>
              <a:t>Small buffer requirement</a:t>
            </a:r>
          </a:p>
          <a:p>
            <a:r>
              <a:rPr lang="en-US" altLang="ja-JP" sz="2400">
                <a:latin typeface="Times New Roman" panose="02020603050405020304" pitchFamily="18" charset="0"/>
              </a:rPr>
              <a:t>Hardware router is required.</a:t>
            </a:r>
          </a:p>
        </p:txBody>
      </p:sp>
      <p:sp>
        <p:nvSpPr>
          <p:cNvPr id="66574" name="Rectangle 14"/>
          <p:cNvSpPr>
            <a:spLocks noChangeArrowheads="1"/>
          </p:cNvSpPr>
          <p:nvPr/>
        </p:nvSpPr>
        <p:spPr bwMode="auto">
          <a:xfrm>
            <a:off x="2362200" y="2209800"/>
            <a:ext cx="228600" cy="3048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6575" name="Rectangle 15"/>
          <p:cNvSpPr>
            <a:spLocks noChangeArrowheads="1"/>
          </p:cNvSpPr>
          <p:nvPr/>
        </p:nvSpPr>
        <p:spPr bwMode="auto">
          <a:xfrm>
            <a:off x="4267200" y="2209800"/>
            <a:ext cx="228600" cy="3048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6576" name="Rectangle 16"/>
          <p:cNvSpPr>
            <a:spLocks noChangeArrowheads="1"/>
          </p:cNvSpPr>
          <p:nvPr/>
        </p:nvSpPr>
        <p:spPr bwMode="auto">
          <a:xfrm>
            <a:off x="6248400" y="2209800"/>
            <a:ext cx="228600" cy="3048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6577" name="Rectangle 17"/>
          <p:cNvSpPr>
            <a:spLocks noChangeArrowheads="1"/>
          </p:cNvSpPr>
          <p:nvPr/>
        </p:nvSpPr>
        <p:spPr bwMode="auto">
          <a:xfrm>
            <a:off x="8077200" y="2209800"/>
            <a:ext cx="228600" cy="3048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6578" name="Oval 18"/>
          <p:cNvSpPr>
            <a:spLocks noChangeArrowheads="1"/>
          </p:cNvSpPr>
          <p:nvPr/>
        </p:nvSpPr>
        <p:spPr bwMode="auto">
          <a:xfrm>
            <a:off x="8029575" y="2133600"/>
            <a:ext cx="287338" cy="358775"/>
          </a:xfrm>
          <a:prstGeom prst="ellipse">
            <a:avLst/>
          </a:prstGeom>
          <a:solidFill>
            <a:srgbClr val="CCFF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a:t>1</a:t>
            </a:r>
          </a:p>
        </p:txBody>
      </p:sp>
      <p:sp>
        <p:nvSpPr>
          <p:cNvPr id="66579" name="Oval 19"/>
          <p:cNvSpPr>
            <a:spLocks noChangeArrowheads="1"/>
          </p:cNvSpPr>
          <p:nvPr/>
        </p:nvSpPr>
        <p:spPr bwMode="auto">
          <a:xfrm>
            <a:off x="6229350" y="2133600"/>
            <a:ext cx="287338" cy="358775"/>
          </a:xfrm>
          <a:prstGeom prst="ellipse">
            <a:avLst/>
          </a:prstGeom>
          <a:solidFill>
            <a:srgbClr val="CCFF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a:t>2 </a:t>
            </a:r>
          </a:p>
        </p:txBody>
      </p:sp>
      <p:sp>
        <p:nvSpPr>
          <p:cNvPr id="66580" name="Oval 20"/>
          <p:cNvSpPr>
            <a:spLocks noChangeArrowheads="1"/>
          </p:cNvSpPr>
          <p:nvPr/>
        </p:nvSpPr>
        <p:spPr bwMode="auto">
          <a:xfrm>
            <a:off x="4284663" y="2133600"/>
            <a:ext cx="287337" cy="358775"/>
          </a:xfrm>
          <a:prstGeom prst="ellipse">
            <a:avLst/>
          </a:prstGeom>
          <a:solidFill>
            <a:srgbClr val="CCFF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a:t>3</a:t>
            </a:r>
          </a:p>
        </p:txBody>
      </p:sp>
      <p:sp>
        <p:nvSpPr>
          <p:cNvPr id="66581" name="Oval 21"/>
          <p:cNvSpPr>
            <a:spLocks noChangeArrowheads="1"/>
          </p:cNvSpPr>
          <p:nvPr/>
        </p:nvSpPr>
        <p:spPr bwMode="auto">
          <a:xfrm>
            <a:off x="2339975" y="2133600"/>
            <a:ext cx="287338" cy="358775"/>
          </a:xfrm>
          <a:prstGeom prst="ellipse">
            <a:avLst/>
          </a:prstGeom>
          <a:solidFill>
            <a:srgbClr val="CCFF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a:t>4</a:t>
            </a:r>
          </a:p>
        </p:txBody>
      </p:sp>
      <p:pic>
        <p:nvPicPr>
          <p:cNvPr id="2" name="オーディオ 1">
            <a:hlinkClick r:id="" action="ppaction://media"/>
            <a:extLst>
              <a:ext uri="{FF2B5EF4-FFF2-40B4-BE49-F238E27FC236}">
                <a16:creationId xmlns:a16="http://schemas.microsoft.com/office/drawing/2014/main" id="{A6C0A528-B7D7-47E3-969F-F51551BF179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56578"/>
    </mc:Choice>
    <mc:Fallback>
      <p:transition spd="slow" advTm="565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512" x="8980488" y="4130675"/>
          <p14:tracePt t="513" x="8824913" y="4176713"/>
          <p14:tracePt t="523" x="8661400" y="4240213"/>
          <p14:tracePt t="534" x="8496300" y="4259263"/>
          <p14:tracePt t="539" x="8277225" y="4322763"/>
          <p14:tracePt t="546" x="8113713" y="4368800"/>
          <p14:tracePt t="553" x="7994650" y="4413250"/>
          <p14:tracePt t="561" x="7867650" y="4441825"/>
          <p14:tracePt t="569" x="7748588" y="4468813"/>
          <p14:tracePt t="577" x="7675563" y="4495800"/>
          <p14:tracePt t="585" x="7612063" y="4505325"/>
          <p14:tracePt t="594" x="7531100" y="4541838"/>
          <p14:tracePt t="601" x="7475538" y="4559300"/>
          <p14:tracePt t="611" x="7429500" y="4568825"/>
          <p14:tracePt t="617" x="7366000" y="4595813"/>
          <p14:tracePt t="625" x="7339013" y="4595813"/>
          <p14:tracePt t="633" x="7319963" y="4605338"/>
          <p14:tracePt t="641" x="7292975" y="4614863"/>
          <p14:tracePt t="650" x="7275513" y="4624388"/>
          <p14:tracePt t="657" x="7256463" y="4641850"/>
          <p14:tracePt t="674" x="7248525" y="4641850"/>
          <p14:tracePt t="690" x="7239000" y="4651375"/>
          <p14:tracePt t="699" x="7229475" y="4651375"/>
          <p14:tracePt t="705" x="7219950" y="4660900"/>
          <p14:tracePt t="714" x="7192963" y="4660900"/>
          <p14:tracePt t="721" x="7175500" y="4668838"/>
          <p14:tracePt t="729" x="7146925" y="4668838"/>
          <p14:tracePt t="739" x="7102475" y="4687888"/>
          <p14:tracePt t="747" x="7073900" y="4697413"/>
          <p14:tracePt t="754" x="7046913" y="4697413"/>
          <p14:tracePt t="763" x="6992938" y="4705350"/>
          <p14:tracePt t="771" x="6946900" y="4705350"/>
          <p14:tracePt t="778" x="6929438" y="4714875"/>
          <p14:tracePt t="787" x="6892925" y="4714875"/>
          <p14:tracePt t="793" x="6846888" y="4714875"/>
          <p14:tracePt t="801" x="6827838" y="4741863"/>
          <p14:tracePt t="809" x="6800850" y="4741863"/>
          <p14:tracePt t="818" x="6773863" y="4751388"/>
          <p14:tracePt t="825" x="6727825" y="4751388"/>
          <p14:tracePt t="833" x="6673850" y="4760913"/>
          <p14:tracePt t="841" x="6627813" y="4760913"/>
          <p14:tracePt t="849" x="6573838" y="4768850"/>
          <p14:tracePt t="857" x="6481763" y="4787900"/>
          <p14:tracePt t="866" x="6418263" y="4797425"/>
          <p14:tracePt t="873" x="6308725" y="4805363"/>
          <p14:tracePt t="882" x="6235700" y="4805363"/>
          <p14:tracePt t="889" x="6126163" y="4841875"/>
          <p14:tracePt t="898" x="6043613" y="4841875"/>
          <p14:tracePt t="905" x="5972175" y="4841875"/>
          <p14:tracePt t="914" x="5916613" y="4841875"/>
          <p14:tracePt t="933" x="5807075" y="4841875"/>
          <p14:tracePt t="937" x="5761038" y="4841875"/>
          <p14:tracePt t="947" x="5743575" y="4841875"/>
          <p14:tracePt t="955" x="5716588" y="4841875"/>
          <p14:tracePt t="963" x="5707063" y="4841875"/>
          <p14:tracePt t="971" x="5697538" y="4841875"/>
          <p14:tracePt t="1067" x="5688013" y="4841875"/>
          <p14:tracePt t="1074" x="5680075" y="4841875"/>
          <p14:tracePt t="1082" x="5661025" y="4841875"/>
          <p14:tracePt t="1089" x="5616575" y="4841875"/>
          <p14:tracePt t="1098" x="5551488" y="4841875"/>
          <p14:tracePt t="1105" x="5461000" y="4841875"/>
          <p14:tracePt t="1114" x="5387975" y="4841875"/>
          <p14:tracePt t="1121" x="5324475" y="4841875"/>
          <p14:tracePt t="1129" x="5251450" y="4841875"/>
          <p14:tracePt t="1137" x="5195888" y="4841875"/>
          <p14:tracePt t="1145" x="5159375" y="4841875"/>
          <p14:tracePt t="1153" x="5114925" y="4841875"/>
          <p14:tracePt t="1161" x="5086350" y="4841875"/>
          <p14:tracePt t="1169" x="5059363" y="4841875"/>
          <p14:tracePt t="1177" x="5049838" y="4841875"/>
          <p14:tracePt t="1186" x="5041900" y="4841875"/>
          <p14:tracePt t="1467" x="5014913" y="4841875"/>
          <p14:tracePt t="1475" x="4995863" y="4841875"/>
          <p14:tracePt t="1483" x="4959350" y="4841875"/>
          <p14:tracePt t="1490" x="4913313" y="4841875"/>
          <p14:tracePt t="1500" x="4859338" y="4841875"/>
          <p14:tracePt t="1506" x="4822825" y="4841875"/>
          <p14:tracePt t="1517" x="4795838" y="4841875"/>
          <p14:tracePt t="1522" x="4749800" y="4841875"/>
          <p14:tracePt t="1530" x="4713288" y="4841875"/>
          <p14:tracePt t="1538" x="4649788" y="4870450"/>
          <p14:tracePt t="1546" x="4622800" y="4878388"/>
          <p14:tracePt t="1554" x="4576763" y="4897438"/>
          <p14:tracePt t="1561" x="4503738" y="4906963"/>
          <p14:tracePt t="1569" x="4476750" y="4914900"/>
          <p14:tracePt t="1577" x="4440238" y="4924425"/>
          <p14:tracePt t="1585" x="4413250" y="4924425"/>
          <p14:tracePt t="1593" x="4384675" y="4924425"/>
          <p14:tracePt t="1602" x="4376738" y="4933950"/>
          <p14:tracePt t="1701" x="4367213" y="4933950"/>
          <p14:tracePt t="1770" x="4357688" y="4943475"/>
          <p14:tracePt t="1779" x="4348163" y="4943475"/>
          <p14:tracePt t="1818" x="4340225" y="4951413"/>
          <p14:tracePt t="1835" x="4330700" y="4960938"/>
          <p14:tracePt t="1860" x="4321175" y="4960938"/>
          <p14:tracePt t="1874" x="4311650" y="4970463"/>
          <p14:tracePt t="1883" x="4294188" y="4979988"/>
          <p14:tracePt t="1922" x="4284663" y="4987925"/>
          <p14:tracePt t="1930" x="4284663" y="4997450"/>
          <p14:tracePt t="1946" x="4275138" y="5006975"/>
          <p14:tracePt t="1962" x="4267200" y="5006975"/>
          <p14:tracePt t="1978" x="4257675" y="5016500"/>
          <p14:tracePt t="2011" x="4248150" y="5016500"/>
          <p14:tracePt t="2019" x="4230688" y="5024438"/>
          <p14:tracePt t="2035" x="4221163" y="5024438"/>
          <p14:tracePt t="2090" x="4211638" y="5033963"/>
          <p14:tracePt t="2107" x="4194175" y="5033963"/>
          <p14:tracePt t="2116" x="4175125" y="5043488"/>
          <p14:tracePt t="2123" x="4129088" y="5043488"/>
          <p14:tracePt t="2131" x="4111625" y="5053013"/>
          <p14:tracePt t="2142" x="4084638" y="5053013"/>
          <p14:tracePt t="2145" x="4048125" y="5053013"/>
          <p14:tracePt t="2153" x="4011613" y="5060950"/>
          <p14:tracePt t="2161" x="3984625" y="5060950"/>
          <p14:tracePt t="2171" x="3948113" y="5060950"/>
          <p14:tracePt t="2177" x="3911600" y="5089525"/>
          <p14:tracePt t="2185" x="3883025" y="5089525"/>
          <p14:tracePt t="2193" x="3865563" y="5089525"/>
          <p14:tracePt t="2201" x="3846513" y="5097463"/>
          <p14:tracePt t="2209" x="3838575" y="5097463"/>
          <p14:tracePt t="2218" x="3810000" y="5097463"/>
          <p14:tracePt t="2234" x="3792538" y="5097463"/>
          <p14:tracePt t="2242" x="3783013" y="5097463"/>
          <p14:tracePt t="2250" x="3765550" y="5106988"/>
          <p14:tracePt t="2258" x="3756025" y="5106988"/>
          <p14:tracePt t="2265" x="3746500" y="5106988"/>
          <p14:tracePt t="2274" x="3738563" y="5106988"/>
          <p14:tracePt t="2282" x="3729038" y="5106988"/>
          <p14:tracePt t="2443" x="3729038" y="5097463"/>
          <p14:tracePt t="2450" x="3738563" y="5089525"/>
          <p14:tracePt t="2459" x="3746500" y="5080000"/>
          <p14:tracePt t="2468" x="3765550" y="5070475"/>
          <p14:tracePt t="2474" x="3765550" y="5060950"/>
          <p14:tracePt t="2483" x="3775075" y="5060950"/>
          <p14:tracePt t="2490" x="3792538" y="5053013"/>
          <p14:tracePt t="2555" x="3802063" y="5043488"/>
          <p14:tracePt t="2604" x="3819525" y="5033963"/>
          <p14:tracePt t="2609" x="3829050" y="5033963"/>
          <p14:tracePt t="2617" x="3846513" y="5024438"/>
          <p14:tracePt t="2633" x="3856038" y="5016500"/>
          <p14:tracePt t="2649" x="3865563" y="5006975"/>
          <p14:tracePt t="2865" x="3875088" y="5006975"/>
          <p14:tracePt t="3131" x="3875088" y="5016500"/>
          <p14:tracePt t="3147" x="3883025" y="5016500"/>
          <p14:tracePt t="3163" x="3902075" y="5016500"/>
          <p14:tracePt t="3171" x="3911600" y="5016500"/>
          <p14:tracePt t="3187" x="3919538" y="5016500"/>
          <p14:tracePt t="3204" x="3929063" y="5016500"/>
          <p14:tracePt t="3498" x="3929063" y="5006975"/>
          <p14:tracePt t="3505" x="3929063" y="4997450"/>
          <p14:tracePt t="3521" x="3929063" y="4987925"/>
          <p14:tracePt t="3529" x="3929063" y="4979988"/>
          <p14:tracePt t="3545" x="3938588" y="4960938"/>
          <p14:tracePt t="3577" x="3948113" y="4951413"/>
          <p14:tracePt t="3618" x="3948113" y="4943475"/>
          <p14:tracePt t="3849" x="3948113" y="4951413"/>
          <p14:tracePt t="3857" x="3948113" y="4960938"/>
          <p14:tracePt t="3865" x="3948113" y="4970463"/>
          <p14:tracePt t="3962" x="3956050" y="4970463"/>
          <p14:tracePt t="3977" x="3965575" y="4970463"/>
          <p14:tracePt t="3985" x="3984625" y="4970463"/>
          <p14:tracePt t="3993" x="4002088" y="4970463"/>
          <p14:tracePt t="4001" x="4011613" y="4970463"/>
          <p14:tracePt t="4009" x="4021138" y="4960938"/>
          <p14:tracePt t="4017" x="4021138" y="4943475"/>
          <p14:tracePt t="4025" x="4038600" y="4924425"/>
          <p14:tracePt t="4041" x="4038600" y="4914900"/>
          <p14:tracePt t="4057" x="4048125" y="4897438"/>
          <p14:tracePt t="4387" x="4048125" y="4887913"/>
          <p14:tracePt t="4402" x="4065588" y="4887913"/>
          <p14:tracePt t="4411" x="4075113" y="4887913"/>
          <p14:tracePt t="4427" x="4084638" y="4887913"/>
          <p14:tracePt t="4434" x="4094163" y="4887913"/>
          <p14:tracePt t="4442" x="4111625" y="4887913"/>
          <p14:tracePt t="4746" x="4129088" y="4887913"/>
          <p14:tracePt t="4753" x="4148138" y="4878388"/>
          <p14:tracePt t="4761" x="4165600" y="4878388"/>
          <p14:tracePt t="4769" x="4175125" y="4870450"/>
          <p14:tracePt t="4777" x="4194175" y="4870450"/>
          <p14:tracePt t="4785" x="4211638" y="4860925"/>
          <p14:tracePt t="4802" x="4221163" y="4860925"/>
          <p14:tracePt t="4810" x="4238625" y="4860925"/>
          <p14:tracePt t="4817" x="4238625" y="4851400"/>
          <p14:tracePt t="4833" x="4248150" y="4851400"/>
          <p14:tracePt t="4857" x="4257675" y="4841875"/>
          <p14:tracePt t="4866" x="4275138" y="4841875"/>
          <p14:tracePt t="4884" x="4284663" y="4841875"/>
          <p14:tracePt t="4898" x="4294188" y="4833938"/>
          <p14:tracePt t="5484" x="4303713" y="4824413"/>
          <p14:tracePt t="5491" x="4311650" y="4805363"/>
          <p14:tracePt t="5499" x="4321175" y="4797425"/>
          <p14:tracePt t="5506" x="4348163" y="4778375"/>
          <p14:tracePt t="5515" x="4384675" y="4760913"/>
          <p14:tracePt t="5521" x="4413250" y="4741863"/>
          <p14:tracePt t="5530" x="4440238" y="4732338"/>
          <p14:tracePt t="5537" x="4484688" y="4697413"/>
          <p14:tracePt t="5545" x="4603750" y="4668838"/>
          <p14:tracePt t="5553" x="4749800" y="4624388"/>
          <p14:tracePt t="5561" x="4905375" y="4578350"/>
          <p14:tracePt t="5569" x="5168900" y="4505325"/>
          <p14:tracePt t="5577" x="5487988" y="4449763"/>
          <p14:tracePt t="5585" x="5761038" y="4432300"/>
          <p14:tracePt t="5593" x="5953125" y="4359275"/>
          <p14:tracePt t="5603" x="6126163" y="4303713"/>
          <p14:tracePt t="5609" x="6226175" y="4259263"/>
          <p14:tracePt t="5617" x="6272213" y="4222750"/>
          <p14:tracePt t="5625" x="6299200" y="4195763"/>
          <p14:tracePt t="5635" x="6335713" y="4159250"/>
          <p14:tracePt t="5642" x="6345238" y="4130675"/>
          <p14:tracePt t="5654" x="6362700" y="4086225"/>
          <p14:tracePt t="5658" x="6391275" y="4040188"/>
          <p14:tracePt t="5667" x="6408738" y="4013200"/>
          <p14:tracePt t="5674" x="6445250" y="3948113"/>
          <p14:tracePt t="5684" x="6472238" y="3921125"/>
          <p14:tracePt t="5689" x="6508750" y="3894138"/>
          <p14:tracePt t="5698" x="6554788" y="3840163"/>
          <p14:tracePt t="5705" x="6618288" y="3811588"/>
          <p14:tracePt t="5715" x="6681788" y="3775075"/>
          <p14:tracePt t="5721" x="6746875" y="3748088"/>
          <p14:tracePt t="5730" x="6810375" y="3711575"/>
          <p14:tracePt t="5737" x="6892925" y="3675063"/>
          <p14:tracePt t="5747" x="6956425" y="3638550"/>
          <p14:tracePt t="5753" x="7029450" y="3592513"/>
          <p14:tracePt t="5762" x="7073900" y="3575050"/>
          <p14:tracePt t="5769" x="7175500" y="3511550"/>
          <p14:tracePt t="5778" x="7256463" y="3492500"/>
          <p14:tracePt t="5785" x="7319963" y="3438525"/>
          <p14:tracePt t="5794" x="7421563" y="3382963"/>
          <p14:tracePt t="5802" x="7502525" y="3355975"/>
          <p14:tracePt t="5809" x="7612063" y="3292475"/>
          <p14:tracePt t="5818" x="7712075" y="3236913"/>
          <p14:tracePt t="5826" x="7777163" y="3209925"/>
          <p14:tracePt t="5836" x="7877175" y="3155950"/>
          <p14:tracePt t="5842" x="7977188" y="3082925"/>
          <p14:tracePt t="5851" x="8040688" y="3063875"/>
          <p14:tracePt t="5859" x="8104188" y="3017838"/>
          <p14:tracePt t="5867" x="8113713" y="3017838"/>
          <p14:tracePt t="5874" x="8150225" y="2982913"/>
          <p14:tracePt t="5883" x="8169275" y="2973388"/>
          <p14:tracePt t="5890" x="8186738" y="2963863"/>
          <p14:tracePt t="5899" x="8204200" y="2946400"/>
          <p14:tracePt t="5905" x="8223250" y="2927350"/>
          <p14:tracePt t="5915" x="8259763" y="2909888"/>
          <p14:tracePt t="5921" x="8286750" y="2873375"/>
          <p14:tracePt t="5930" x="8296275" y="2863850"/>
          <p14:tracePt t="5937" x="8305800" y="2854325"/>
          <p14:tracePt t="5948" x="8323263" y="2817813"/>
          <p14:tracePt t="5955" x="8359775" y="2790825"/>
          <p14:tracePt t="5963" x="8359775" y="2781300"/>
          <p14:tracePt t="5970" x="8396288" y="2744788"/>
          <p14:tracePt t="5983" x="8415338" y="2717800"/>
          <p14:tracePt t="5986" x="8432800" y="2690813"/>
          <p14:tracePt t="5994" x="8442325" y="2681288"/>
          <p14:tracePt t="6002" x="8459788" y="2662238"/>
          <p14:tracePt t="6020" x="8459788" y="2654300"/>
          <p14:tracePt t="6026" x="8469313" y="2644775"/>
          <p14:tracePt t="6058" x="8478838" y="2635250"/>
          <p14:tracePt t="6074" x="8478838" y="2625725"/>
          <p14:tracePt t="6091" x="8488363" y="2617788"/>
          <p14:tracePt t="6131" x="8488363" y="2608263"/>
          <p14:tracePt t="6138" x="8496300" y="2608263"/>
          <p14:tracePt t="6162" x="8515350" y="2589213"/>
          <p14:tracePt t="6170" x="8515350" y="2571750"/>
          <p14:tracePt t="6178" x="8523288" y="2562225"/>
          <p14:tracePt t="6186" x="8532813" y="2554288"/>
          <p14:tracePt t="6195" x="8532813" y="2535238"/>
          <p14:tracePt t="6201" x="8532813" y="2525713"/>
          <p14:tracePt t="6209" x="8542338" y="2517775"/>
          <p14:tracePt t="6233" x="8542338" y="2508250"/>
          <p14:tracePt t="6354" x="8532813" y="2498725"/>
          <p14:tracePt t="6363" x="8523288" y="2498725"/>
          <p14:tracePt t="6369" x="8515350" y="2498725"/>
          <p14:tracePt t="6377" x="8505825" y="2498725"/>
          <p14:tracePt t="6385" x="8478838" y="2498725"/>
          <p14:tracePt t="6394" x="8469313" y="2498725"/>
          <p14:tracePt t="6410" x="8459788" y="2498725"/>
          <p14:tracePt t="6417" x="8432800" y="2489200"/>
          <p14:tracePt t="6433" x="8405813" y="2489200"/>
          <p14:tracePt t="6441" x="8386763" y="2481263"/>
          <p14:tracePt t="6449" x="8378825" y="2481263"/>
          <p14:tracePt t="6457" x="8350250" y="2481263"/>
          <p14:tracePt t="6465" x="8332788" y="2481263"/>
          <p14:tracePt t="6473" x="8286750" y="2462213"/>
          <p14:tracePt t="6481" x="8269288" y="2452688"/>
          <p14:tracePt t="6489" x="8250238" y="2444750"/>
          <p14:tracePt t="6498" x="8232775" y="2444750"/>
          <p14:tracePt t="6515" x="8223250" y="2444750"/>
          <p14:tracePt t="6611" x="8213725" y="2435225"/>
          <p14:tracePt t="6667" x="8213725" y="2416175"/>
          <p14:tracePt t="6786" x="8213725" y="2408238"/>
          <p14:tracePt t="6802" x="8213725" y="2398713"/>
          <p14:tracePt t="7122" x="8213725" y="2389188"/>
          <p14:tracePt t="7147" x="8223250" y="2389188"/>
          <p14:tracePt t="7163" x="8223250" y="2408238"/>
          <p14:tracePt t="7171" x="8232775" y="2416175"/>
          <p14:tracePt t="7187" x="8250238" y="2425700"/>
          <p14:tracePt t="7203" x="8259763" y="2425700"/>
          <p14:tracePt t="7218" x="8277225" y="2425700"/>
          <p14:tracePt t="7228" x="8286750" y="2425700"/>
          <p14:tracePt t="7234" x="8296275" y="2425700"/>
          <p14:tracePt t="7249" x="8323263" y="2425700"/>
          <p14:tracePt t="7259" x="8332788" y="2425700"/>
          <p14:tracePt t="7265" x="8359775" y="2425700"/>
          <p14:tracePt t="7273" x="8369300" y="2425700"/>
          <p14:tracePt t="7289" x="8378825" y="2425700"/>
          <p14:tracePt t="7455" x="8386763" y="2425700"/>
          <p14:tracePt t="7467" x="8386763" y="2416175"/>
          <p14:tracePt t="7569" x="8386763" y="2408238"/>
          <p14:tracePt t="7577" x="8386763" y="2398713"/>
          <p14:tracePt t="7593" x="8386763" y="2371725"/>
          <p14:tracePt t="7601" x="8386763" y="2362200"/>
          <p14:tracePt t="7609" x="8386763" y="2352675"/>
          <p14:tracePt t="7617" x="8386763" y="2335213"/>
          <p14:tracePt t="7625" x="8386763" y="2325688"/>
          <p14:tracePt t="7634" x="8386763" y="2316163"/>
          <p14:tracePt t="8041" x="8386763" y="2306638"/>
          <p14:tracePt t="8057" x="8378825" y="2306638"/>
          <p14:tracePt t="8068" x="8369300" y="2316163"/>
          <p14:tracePt t="8073" x="8359775" y="2325688"/>
          <p14:tracePt t="8129" x="8350250" y="2335213"/>
          <p14:tracePt t="8588" x="8342313" y="2335213"/>
          <p14:tracePt t="8603" x="8342313" y="2343150"/>
          <p14:tracePt t="8609" x="8332788" y="2352675"/>
          <p14:tracePt t="8675" x="8332788" y="2362200"/>
          <p14:tracePt t="8706" x="8323263" y="2362200"/>
          <p14:tracePt t="10857" x="8323263" y="2352675"/>
          <p14:tracePt t="10866" x="8323263" y="2335213"/>
          <p14:tracePt t="10873" x="8323263" y="2325688"/>
          <p14:tracePt t="10881" x="8323263" y="2316163"/>
          <p14:tracePt t="11897" x="8313738" y="2306638"/>
          <p14:tracePt t="11921" x="8305800" y="2306638"/>
          <p14:tracePt t="11937" x="8296275" y="2306638"/>
          <p14:tracePt t="11965" x="8286750" y="2306638"/>
          <p14:tracePt t="11977" x="8286750" y="2316163"/>
          <p14:tracePt t="11993" x="8277225" y="2325688"/>
          <p14:tracePt t="12842" x="8269288" y="2335213"/>
          <p14:tracePt t="12849" x="8250238" y="2335213"/>
          <p14:tracePt t="12866" x="8232775" y="2343150"/>
          <p14:tracePt t="12881" x="8213725" y="2343150"/>
          <p14:tracePt t="12898" x="8196263" y="2371725"/>
          <p14:tracePt t="12921" x="8186738" y="2379663"/>
          <p14:tracePt t="12954" x="8177213" y="2379663"/>
          <p14:tracePt t="14283" x="8159750" y="2398713"/>
          <p14:tracePt t="14291" x="8140700" y="2408238"/>
          <p14:tracePt t="14299" x="8123238" y="2416175"/>
          <p14:tracePt t="14309" x="8086725" y="2425700"/>
          <p14:tracePt t="14316" x="8059738" y="2435225"/>
          <p14:tracePt t="14323" x="8031163" y="2435225"/>
          <p14:tracePt t="14332" x="8004175" y="2452688"/>
          <p14:tracePt t="14339" x="7967663" y="2452688"/>
          <p14:tracePt t="14349" x="7931150" y="2462213"/>
          <p14:tracePt t="14354" x="7885113" y="2471738"/>
          <p14:tracePt t="14363" x="7867650" y="2471738"/>
          <p14:tracePt t="14370" x="7840663" y="2471738"/>
          <p14:tracePt t="14378" x="7821613" y="2471738"/>
          <p14:tracePt t="14394" x="7804150" y="2481263"/>
          <p14:tracePt t="14587" x="7777163" y="2481263"/>
          <p14:tracePt t="14594" x="7721600" y="2481263"/>
          <p14:tracePt t="14605" x="7667625" y="2481263"/>
          <p14:tracePt t="14610" x="7602538" y="2481263"/>
          <p14:tracePt t="14618" x="7531100" y="2481263"/>
          <p14:tracePt t="14626" x="7439025" y="2481263"/>
          <p14:tracePt t="14636" x="7366000" y="2481263"/>
          <p14:tracePt t="14642" x="7292975" y="2481263"/>
          <p14:tracePt t="14652" x="7219950" y="2481263"/>
          <p14:tracePt t="14658" x="7129463" y="2481263"/>
          <p14:tracePt t="14666" x="7056438" y="2481263"/>
          <p14:tracePt t="14675" x="7010400" y="2481263"/>
          <p14:tracePt t="14684" x="6992938" y="2481263"/>
          <p14:tracePt t="14694" x="6964363" y="2481263"/>
          <p14:tracePt t="14699" x="6946900" y="2481263"/>
          <p14:tracePt t="14756" x="6937375" y="2481263"/>
          <p14:tracePt t="14763" x="6919913" y="2481263"/>
          <p14:tracePt t="14771" x="6900863" y="2481263"/>
          <p14:tracePt t="14783" x="6856413" y="2481263"/>
          <p14:tracePt t="14787" x="6810375" y="2481263"/>
          <p14:tracePt t="14794" x="6754813" y="2481263"/>
          <p14:tracePt t="14802" x="6700838" y="2481263"/>
          <p14:tracePt t="14810" x="6645275" y="2481263"/>
          <p14:tracePt t="14818" x="6627813" y="2481263"/>
          <p14:tracePt t="14826" x="6600825" y="2481263"/>
          <p14:tracePt t="14834" x="6591300" y="2481263"/>
          <p14:tracePt t="14842" x="6581775" y="2481263"/>
          <p14:tracePt t="14923" x="6564313" y="2481263"/>
          <p14:tracePt t="14932" x="6554788" y="2481263"/>
          <p14:tracePt t="14940" x="6545263" y="2481263"/>
          <p14:tracePt t="14947" x="6508750" y="2481263"/>
          <p14:tracePt t="14963" x="6500813" y="2481263"/>
          <p14:tracePt t="14970" x="6481763" y="2481263"/>
          <p14:tracePt t="14983" x="6472238" y="2481263"/>
          <p14:tracePt t="15147" x="6464300" y="2481263"/>
          <p14:tracePt t="15251" x="6454775" y="2481263"/>
          <p14:tracePt t="15266" x="6454775" y="2471738"/>
          <p14:tracePt t="15274" x="6454775" y="2462213"/>
          <p14:tracePt t="15282" x="6472238" y="2452688"/>
          <p14:tracePt t="15290" x="6481763" y="2452688"/>
          <p14:tracePt t="15299" x="6508750" y="2452688"/>
          <p14:tracePt t="15306" x="6527800" y="2444750"/>
          <p14:tracePt t="15322" x="6554788" y="2444750"/>
          <p14:tracePt t="15332" x="6573838" y="2444750"/>
          <p14:tracePt t="15338" x="6610350" y="2444750"/>
          <p14:tracePt t="15347" x="6673850" y="2416175"/>
          <p14:tracePt t="15354" x="6710363" y="2416175"/>
          <p14:tracePt t="15362" x="6783388" y="2408238"/>
          <p14:tracePt t="15370" x="6856413" y="2398713"/>
          <p14:tracePt t="15382" x="6964363" y="2398713"/>
          <p14:tracePt t="15386" x="7065963" y="2398713"/>
          <p14:tracePt t="15394" x="7156450" y="2398713"/>
          <p14:tracePt t="15402" x="7229475" y="2398713"/>
          <p14:tracePt t="15411" x="7283450" y="2398713"/>
          <p14:tracePt t="15417" x="7339013" y="2398713"/>
          <p14:tracePt t="15425" x="7385050" y="2398713"/>
          <p14:tracePt t="15433" x="7412038" y="2398713"/>
          <p14:tracePt t="15441" x="7439025" y="2398713"/>
          <p14:tracePt t="15449" x="7458075" y="2398713"/>
          <p14:tracePt t="15457" x="7485063" y="2398713"/>
          <p14:tracePt t="15465" x="7494588" y="2398713"/>
          <p14:tracePt t="15473" x="7502525" y="2398713"/>
          <p14:tracePt t="15514" x="7521575" y="2398713"/>
          <p14:tracePt t="15538" x="7531100" y="2398713"/>
          <p14:tracePt t="15582" x="7558088" y="2398713"/>
          <p14:tracePt t="15585" x="7575550" y="2398713"/>
          <p14:tracePt t="15594" x="7594600" y="2398713"/>
          <p14:tracePt t="15602" x="7621588" y="2398713"/>
          <p14:tracePt t="15609" x="7667625" y="2398713"/>
          <p14:tracePt t="15617" x="7685088" y="2398713"/>
          <p14:tracePt t="15625" x="7721600" y="2398713"/>
          <p14:tracePt t="15634" x="7731125" y="2398713"/>
          <p14:tracePt t="15641" x="7767638" y="2398713"/>
          <p14:tracePt t="15650" x="7821613" y="2398713"/>
          <p14:tracePt t="15657" x="7850188" y="2398713"/>
          <p14:tracePt t="15665" x="7867650" y="2398713"/>
          <p14:tracePt t="15673" x="7894638" y="2398713"/>
          <p14:tracePt t="15681" x="7904163" y="2398713"/>
          <p14:tracePt t="15739" x="7913688" y="2398713"/>
          <p14:tracePt t="15755" x="7921625" y="2398713"/>
          <p14:tracePt t="15763" x="7940675" y="2398713"/>
          <p14:tracePt t="15770" x="7967663" y="2398713"/>
          <p14:tracePt t="15782" x="7994650" y="2398713"/>
          <p14:tracePt t="15786" x="8040688" y="2398713"/>
          <p14:tracePt t="15794" x="8059738" y="2408238"/>
          <p14:tracePt t="15801" x="8096250" y="2408238"/>
          <p14:tracePt t="15811" x="8104188" y="2408238"/>
          <p14:tracePt t="15817" x="8140700" y="2416175"/>
          <p14:tracePt t="15973" x="8150225" y="2425700"/>
          <p14:tracePt t="15997" x="8150225" y="2444750"/>
          <p14:tracePt t="16004" x="8140700" y="2444750"/>
          <p14:tracePt t="16018" x="8132763" y="2452688"/>
          <p14:tracePt t="16035" x="8096250" y="2462213"/>
          <p14:tracePt t="16043" x="8086725" y="2462213"/>
          <p14:tracePt t="16050" x="8059738" y="2471738"/>
          <p14:tracePt t="16058" x="8050213" y="2471738"/>
          <p14:tracePt t="16065" x="8013700" y="2471738"/>
          <p14:tracePt t="16073" x="7958138" y="2489200"/>
          <p14:tracePt t="16082" x="7940675" y="2498725"/>
          <p14:tracePt t="16089" x="7840663" y="2508250"/>
          <p14:tracePt t="16098" x="7785100" y="2508250"/>
          <p14:tracePt t="16105" x="7694613" y="2508250"/>
          <p14:tracePt t="16113" x="7567613" y="2508250"/>
          <p14:tracePt t="16121" x="7439025" y="2508250"/>
          <p14:tracePt t="16130" x="7329488" y="2508250"/>
          <p14:tracePt t="16137" x="7202488" y="2508250"/>
          <p14:tracePt t="16146" x="7110413" y="2508250"/>
          <p14:tracePt t="16154" x="7019925" y="2508250"/>
          <p14:tracePt t="16161" x="6964363" y="2508250"/>
          <p14:tracePt t="16169" x="6919913" y="2508250"/>
          <p14:tracePt t="16177" x="6910388" y="2508250"/>
          <p14:tracePt t="16185" x="6900863" y="2508250"/>
          <p14:tracePt t="16281" x="6892925" y="2508250"/>
          <p14:tracePt t="16289" x="6883400" y="2508250"/>
          <p14:tracePt t="16297" x="6864350" y="2508250"/>
          <p14:tracePt t="16305" x="6837363" y="2508250"/>
          <p14:tracePt t="16314" x="6783388" y="2508250"/>
          <p14:tracePt t="16321" x="6737350" y="2508250"/>
          <p14:tracePt t="16331" x="6710363" y="2508250"/>
          <p14:tracePt t="16338" x="6673850" y="2508250"/>
          <p14:tracePt t="16348" x="6627813" y="2508250"/>
          <p14:tracePt t="16354" x="6610350" y="2508250"/>
          <p14:tracePt t="16363" x="6581775" y="2508250"/>
          <p14:tracePt t="16370" x="6564313" y="2508250"/>
          <p14:tracePt t="16459" x="6545263" y="2508250"/>
          <p14:tracePt t="16474" x="6537325" y="2508250"/>
          <p14:tracePt t="16491" x="6527800" y="2508250"/>
          <p14:tracePt t="16827" x="6518275" y="2508250"/>
          <p14:tracePt t="16842" x="6508750" y="2508250"/>
          <p14:tracePt t="16875" x="6500813" y="2508250"/>
          <p14:tracePt t="16901" x="6491288" y="2508250"/>
          <p14:tracePt t="17458" x="6481763" y="2508250"/>
          <p14:tracePt t="17466" x="6464300" y="2508250"/>
          <p14:tracePt t="17475" x="6445250" y="2517775"/>
          <p14:tracePt t="17482" x="6435725" y="2517775"/>
          <p14:tracePt t="17489" x="6408738" y="2525713"/>
          <p14:tracePt t="17498" x="6372225" y="2525713"/>
          <p14:tracePt t="17505" x="6354763" y="2544763"/>
          <p14:tracePt t="17513" x="6308725" y="2544763"/>
          <p14:tracePt t="17522" x="6291263" y="2544763"/>
          <p14:tracePt t="17533" x="6262688" y="2544763"/>
          <p14:tracePt t="17538" x="6254750" y="2544763"/>
          <p14:tracePt t="17652" x="6245225" y="2544763"/>
          <p14:tracePt t="17723" x="6245225" y="2535238"/>
          <p14:tracePt t="17738" x="6245225" y="2525713"/>
          <p14:tracePt t="17754" x="6262688" y="2508250"/>
          <p14:tracePt t="17777" x="6291263" y="2508250"/>
          <p14:tracePt t="17785" x="6308725" y="2498725"/>
          <p14:tracePt t="17793" x="6354763" y="2498725"/>
          <p14:tracePt t="17801" x="6391275" y="2498725"/>
          <p14:tracePt t="17809" x="6454775" y="2489200"/>
          <p14:tracePt t="17817" x="6508750" y="2489200"/>
          <p14:tracePt t="17825" x="6581775" y="2481263"/>
          <p14:tracePt t="17833" x="6664325" y="2452688"/>
          <p14:tracePt t="17841" x="6737350" y="2452688"/>
          <p14:tracePt t="17849" x="6791325" y="2444750"/>
          <p14:tracePt t="17857" x="6873875" y="2425700"/>
          <p14:tracePt t="17866" x="6910388" y="2425700"/>
          <p14:tracePt t="17874" x="6964363" y="2425700"/>
          <p14:tracePt t="17887" x="7010400" y="2425700"/>
          <p14:tracePt t="17898" x="7092950" y="2425700"/>
          <p14:tracePt t="17905" x="7119938" y="2425700"/>
          <p14:tracePt t="17915" x="7175500" y="2425700"/>
          <p14:tracePt t="17921" x="7229475" y="2425700"/>
          <p14:tracePt t="17930" x="7292975" y="2425700"/>
          <p14:tracePt t="17937" x="7385050" y="2425700"/>
          <p14:tracePt t="17948" x="7458075" y="2425700"/>
          <p14:tracePt t="17953" x="7494588" y="2425700"/>
          <p14:tracePt t="17962" x="7539038" y="2425700"/>
          <p14:tracePt t="17970" x="7567613" y="2425700"/>
          <p14:tracePt t="17978" x="7575550" y="2425700"/>
          <p14:tracePt t="17986" x="7594600" y="2425700"/>
          <p14:tracePt t="18041" x="7602538" y="2425700"/>
          <p14:tracePt t="18050" x="7602538" y="2435225"/>
          <p14:tracePt t="18067" x="7594600" y="2444750"/>
          <p14:tracePt t="18267" x="7594600" y="2452688"/>
          <p14:tracePt t="18283" x="7548563" y="2481263"/>
          <p14:tracePt t="18290" x="7494588" y="2489200"/>
          <p14:tracePt t="18297" x="7421563" y="2508250"/>
          <p14:tracePt t="18307" x="7265988" y="2517775"/>
          <p14:tracePt t="18313" x="7083425" y="2554288"/>
          <p14:tracePt t="18321" x="6910388" y="2554288"/>
          <p14:tracePt t="18330" x="6710363" y="2554288"/>
          <p14:tracePt t="18337" x="6527800" y="2554288"/>
          <p14:tracePt t="18346" x="6362700" y="2554288"/>
          <p14:tracePt t="18353" x="6181725" y="2554288"/>
          <p14:tracePt t="18361" x="6053138" y="2554288"/>
          <p14:tracePt t="18370" x="5926138" y="2554288"/>
          <p14:tracePt t="18377" x="5816600" y="2554288"/>
          <p14:tracePt t="18386" x="5743575" y="2554288"/>
          <p14:tracePt t="18395" x="5688013" y="2554288"/>
          <p14:tracePt t="18404" x="5634038" y="2554288"/>
          <p14:tracePt t="18411" x="5597525" y="2554288"/>
          <p14:tracePt t="18419" x="5570538" y="2562225"/>
          <p14:tracePt t="18427" x="5534025" y="2562225"/>
          <p14:tracePt t="18434" x="5487988" y="2562225"/>
          <p14:tracePt t="18442" x="5414963" y="2571750"/>
          <p14:tracePt t="18451" x="5341938" y="2571750"/>
          <p14:tracePt t="18458" x="5232400" y="2571750"/>
          <p14:tracePt t="18467" x="5105400" y="2571750"/>
          <p14:tracePt t="18474" x="4995863" y="2571750"/>
          <p14:tracePt t="18482" x="4849813" y="2535238"/>
          <p14:tracePt t="18491" x="4722813" y="2535238"/>
          <p14:tracePt t="18501" x="4603750" y="2508250"/>
          <p14:tracePt t="18507" x="4513263" y="2462213"/>
          <p14:tracePt t="18520" x="4430713" y="2452688"/>
          <p14:tracePt t="18522" x="4403725" y="2444750"/>
          <p14:tracePt t="18535" x="4394200" y="2444750"/>
          <p14:tracePt t="18634" x="4403725" y="2435225"/>
          <p14:tracePt t="18651" x="4413250" y="2416175"/>
          <p14:tracePt t="18674" x="4421188" y="2408238"/>
          <p14:tracePt t="18698" x="4430713" y="2408238"/>
          <p14:tracePt t="18706" x="4440238" y="2398713"/>
          <p14:tracePt t="18714" x="4448175" y="2398713"/>
          <p14:tracePt t="18722" x="4484688" y="2389188"/>
          <p14:tracePt t="18732" x="4503738" y="2379663"/>
          <p14:tracePt t="18738" x="4549775" y="2371725"/>
          <p14:tracePt t="18747" x="4586288" y="2371725"/>
          <p14:tracePt t="18754" x="4659313" y="2362200"/>
          <p14:tracePt t="18762" x="4730750" y="2362200"/>
          <p14:tracePt t="18770" x="4822825" y="2362200"/>
          <p14:tracePt t="18778" x="4895850" y="2362200"/>
          <p14:tracePt t="18789" x="4949825" y="2362200"/>
          <p14:tracePt t="18793" x="5032375" y="2362200"/>
          <p14:tracePt t="18801" x="5068888" y="2362200"/>
          <p14:tracePt t="18809" x="5114925" y="2362200"/>
          <p14:tracePt t="18817" x="5151438" y="2362200"/>
          <p14:tracePt t="18825" x="5168900" y="2362200"/>
          <p14:tracePt t="18833" x="5205413" y="2362200"/>
          <p14:tracePt t="18841" x="5251450" y="2362200"/>
          <p14:tracePt t="18849" x="5278438" y="2362200"/>
          <p14:tracePt t="18857" x="5334000" y="2362200"/>
          <p14:tracePt t="18865" x="5387975" y="2362200"/>
          <p14:tracePt t="18873" x="5451475" y="2362200"/>
          <p14:tracePt t="18881" x="5543550" y="2362200"/>
          <p14:tracePt t="18889" x="5616575" y="2362200"/>
          <p14:tracePt t="18898" x="5653088" y="2362200"/>
          <p14:tracePt t="18905" x="5697538" y="2362200"/>
          <p14:tracePt t="18913" x="5734050" y="2362200"/>
          <p14:tracePt t="18921" x="5780088" y="2362200"/>
          <p14:tracePt t="18930" x="5807075" y="2371725"/>
          <p14:tracePt t="18938" x="5816600" y="2371725"/>
          <p14:tracePt t="18947" x="5826125" y="2371725"/>
          <p14:tracePt t="18991" x="5834063" y="2371725"/>
          <p14:tracePt t="19067" x="5834063" y="2379663"/>
          <p14:tracePt t="19075" x="5826125" y="2379663"/>
          <p14:tracePt t="19083" x="5753100" y="2389188"/>
          <p14:tracePt t="19092" x="5670550" y="2408238"/>
          <p14:tracePt t="19097" x="5543550" y="2435225"/>
          <p14:tracePt t="19105" x="5397500" y="2435225"/>
          <p14:tracePt t="19113" x="5251450" y="2435225"/>
          <p14:tracePt t="19122" x="5068888" y="2435225"/>
          <p14:tracePt t="19130" x="4895850" y="2435225"/>
          <p14:tracePt t="19137" x="4730750" y="2435225"/>
          <p14:tracePt t="19146" x="4586288" y="2435225"/>
          <p14:tracePt t="19153" x="4440238" y="2435225"/>
          <p14:tracePt t="19162" x="4294188" y="2435225"/>
          <p14:tracePt t="19170" x="4165600" y="2435225"/>
          <p14:tracePt t="19177" x="4075113" y="2435225"/>
          <p14:tracePt t="19185" x="3965575" y="2435225"/>
          <p14:tracePt t="19193" x="3875088" y="2435225"/>
          <p14:tracePt t="19201" x="3765550" y="2435225"/>
          <p14:tracePt t="19209" x="3656013" y="2435225"/>
          <p14:tracePt t="19217" x="3546475" y="2435225"/>
          <p14:tracePt t="19225" x="3419475" y="2435225"/>
          <p14:tracePt t="19234" x="3273425" y="2435225"/>
          <p14:tracePt t="19241" x="3108325" y="2435225"/>
          <p14:tracePt t="19250" x="2962275" y="2435225"/>
          <p14:tracePt t="19257" x="2798763" y="2435225"/>
          <p14:tracePt t="19265" x="2671763" y="2435225"/>
          <p14:tracePt t="19273" x="2543175" y="2435225"/>
          <p14:tracePt t="19281" x="2452688" y="2425700"/>
          <p14:tracePt t="19289" x="2389188" y="2416175"/>
          <p14:tracePt t="19297" x="2352675" y="2416175"/>
          <p14:tracePt t="19305" x="2343150" y="2416175"/>
          <p14:tracePt t="19371" x="2333625" y="2408238"/>
          <p14:tracePt t="19379" x="2333625" y="2398713"/>
          <p14:tracePt t="19388" x="2343150" y="2379663"/>
          <p14:tracePt t="19394" x="2397125" y="2379663"/>
          <p14:tracePt t="19402" x="2470150" y="2371725"/>
          <p14:tracePt t="19410" x="2579688" y="2371725"/>
          <p14:tracePt t="19419" x="2689225" y="2371725"/>
          <p14:tracePt t="19426" x="2852738" y="2371725"/>
          <p14:tracePt t="19435" x="3035300" y="2371725"/>
          <p14:tracePt t="19442" x="3217863" y="2371725"/>
          <p14:tracePt t="19450" x="3436938" y="2371725"/>
          <p14:tracePt t="19458" x="3665538" y="2371725"/>
          <p14:tracePt t="19467" x="3865563" y="2371725"/>
          <p14:tracePt t="19473" x="4111625" y="2371725"/>
          <p14:tracePt t="19481" x="4311650" y="2371725"/>
          <p14:tracePt t="19489" x="4530725" y="2371725"/>
          <p14:tracePt t="19497" x="4713288" y="2371725"/>
          <p14:tracePt t="19505" x="4859338" y="2371725"/>
          <p14:tracePt t="19513" x="4986338" y="2371725"/>
          <p14:tracePt t="19521" x="5114925" y="2371725"/>
          <p14:tracePt t="19530" x="5168900" y="2371725"/>
          <p14:tracePt t="19537" x="5205413" y="2371725"/>
          <p14:tracePt t="19546" x="5241925" y="2371725"/>
          <p14:tracePt t="19561" x="5260975" y="2379663"/>
          <p14:tracePt t="19571" x="5268913" y="2389188"/>
          <p14:tracePt t="19577" x="5287963" y="2408238"/>
          <p14:tracePt t="19585" x="5324475" y="2435225"/>
          <p14:tracePt t="19594" x="5324475" y="2444750"/>
          <p14:tracePt t="19603" x="5334000" y="2462213"/>
          <p14:tracePt t="19610" x="5341938" y="2481263"/>
          <p14:tracePt t="19621" x="5368925" y="2508250"/>
          <p14:tracePt t="19626" x="5378450" y="2544763"/>
          <p14:tracePt t="19634" x="5378450" y="2562225"/>
          <p14:tracePt t="19642" x="5378450" y="2571750"/>
          <p14:tracePt t="19650" x="5378450" y="2608263"/>
          <p14:tracePt t="19658" x="5378450" y="2625725"/>
          <p14:tracePt t="19674" x="5378450" y="2654300"/>
          <p14:tracePt t="19683" x="5378450" y="2662238"/>
          <p14:tracePt t="19690" x="5378450" y="2671763"/>
          <p14:tracePt t="19698" x="5368925" y="2690813"/>
          <p14:tracePt t="19706" x="5360988" y="2708275"/>
          <p14:tracePt t="19722" x="5341938" y="2717800"/>
          <p14:tracePt t="19731" x="5334000" y="2727325"/>
          <p14:tracePt t="19738" x="5314950" y="2727325"/>
          <p14:tracePt t="19748" x="5297488" y="2744788"/>
          <p14:tracePt t="19754" x="5278438" y="2754313"/>
          <p14:tracePt t="19770" x="5268913" y="2763838"/>
          <p14:tracePt t="19778" x="5251450" y="2771775"/>
          <p14:tracePt t="19786" x="5224463" y="2800350"/>
          <p14:tracePt t="19794" x="5205413" y="2808288"/>
          <p14:tracePt t="19802" x="5187950" y="2817813"/>
          <p14:tracePt t="19810" x="5159375" y="2836863"/>
          <p14:tracePt t="19820" x="5132388" y="2863850"/>
          <p14:tracePt t="19825" x="5122863" y="2873375"/>
          <p14:tracePt t="19833" x="5086350" y="2900363"/>
          <p14:tracePt t="19841" x="5078413" y="2909888"/>
          <p14:tracePt t="19849" x="5041900" y="2927350"/>
          <p14:tracePt t="19857" x="5022850" y="2946400"/>
          <p14:tracePt t="19866" x="4986338" y="2990850"/>
          <p14:tracePt t="19874" x="4978400" y="3000375"/>
          <p14:tracePt t="19881" x="4959350" y="3017838"/>
          <p14:tracePt t="19900" x="4932363" y="3054350"/>
          <p14:tracePt t="19905" x="4922838" y="3082925"/>
          <p14:tracePt t="19914" x="4922838" y="3100388"/>
          <p14:tracePt t="19921" x="4922838" y="3127375"/>
          <p14:tracePt t="19929" x="4922838" y="3155950"/>
          <p14:tracePt t="19937" x="4922838" y="3173413"/>
          <p14:tracePt t="19947" x="4922838" y="3192463"/>
          <p14:tracePt t="19953" x="4922838" y="3219450"/>
          <p14:tracePt t="19986" x="4922838" y="3228975"/>
          <p14:tracePt t="19994" x="4922838" y="3236913"/>
          <p14:tracePt t="20018" x="4922838" y="3255963"/>
          <p14:tracePt t="20035" x="4922838" y="3265488"/>
          <p14:tracePt t="20050" x="4922838" y="3273425"/>
          <p14:tracePt t="20058" x="4922838" y="3282950"/>
          <p14:tracePt t="20068" x="4922838" y="3292475"/>
          <p14:tracePt t="20074" x="4922838" y="3302000"/>
          <p14:tracePt t="20083" x="4922838" y="3309938"/>
          <p14:tracePt t="20091" x="4922838" y="3319463"/>
          <p14:tracePt t="20097" x="4941888" y="3338513"/>
          <p14:tracePt t="20105" x="4941888" y="3346450"/>
          <p14:tracePt t="20121" x="4941888" y="3355975"/>
          <p14:tracePt t="20130" x="4941888" y="3375025"/>
          <p14:tracePt t="20137" x="4941888" y="3382963"/>
          <p14:tracePt t="20153" x="4941888" y="3392488"/>
          <p14:tracePt t="20293" x="4932363" y="3392488"/>
          <p14:tracePt t="20297" x="4913313" y="3382963"/>
          <p14:tracePt t="20305" x="4876800" y="3365500"/>
          <p14:tracePt t="20313" x="4840288" y="3338513"/>
          <p14:tracePt t="20322" x="4803775" y="3319463"/>
          <p14:tracePt t="20329" x="4776788" y="3292475"/>
          <p14:tracePt t="20337" x="4740275" y="3265488"/>
          <p14:tracePt t="20346" x="4703763" y="3236913"/>
          <p14:tracePt t="20354" x="4667250" y="3228975"/>
          <p14:tracePt t="20362" x="4649788" y="3219450"/>
          <p14:tracePt t="20370" x="4630738" y="3209925"/>
          <p14:tracePt t="20378" x="4613275" y="3182938"/>
          <p14:tracePt t="20386" x="4594225" y="3163888"/>
          <p14:tracePt t="20401" x="4586288" y="3155950"/>
          <p14:tracePt t="20409" x="4567238" y="3136900"/>
          <p14:tracePt t="20417" x="4557713" y="3136900"/>
          <p14:tracePt t="20425" x="4549775" y="3127375"/>
          <p14:tracePt t="20433" x="4503738" y="3109913"/>
          <p14:tracePt t="20441" x="4484688" y="3082925"/>
          <p14:tracePt t="20449" x="4467225" y="3073400"/>
          <p14:tracePt t="20457" x="4448175" y="3063875"/>
          <p14:tracePt t="20465" x="4413250" y="3046413"/>
          <p14:tracePt t="20473" x="4384675" y="3027363"/>
          <p14:tracePt t="20481" x="4340225" y="3027363"/>
          <p14:tracePt t="20489" x="4311650" y="3017838"/>
          <p14:tracePt t="20498" x="4284663" y="3000375"/>
          <p14:tracePt t="20506" x="4248150" y="2973388"/>
          <p14:tracePt t="20514" x="4211638" y="2973388"/>
          <p14:tracePt t="20522" x="4194175" y="2973388"/>
          <p14:tracePt t="20530" x="4157663" y="2973388"/>
          <p14:tracePt t="20537" x="4148138" y="2973388"/>
          <p14:tracePt t="20546" x="4121150" y="2973388"/>
          <p14:tracePt t="20554" x="4111625" y="2973388"/>
          <p14:tracePt t="20561" x="4094163" y="2973388"/>
          <p14:tracePt t="20569" x="4065588" y="2973388"/>
          <p14:tracePt t="20577" x="4057650" y="2973388"/>
          <p14:tracePt t="20585" x="4029075" y="2973388"/>
          <p14:tracePt t="20593" x="4002088" y="2973388"/>
          <p14:tracePt t="20602" x="3975100" y="2973388"/>
          <p14:tracePt t="20610" x="3948113" y="2973388"/>
          <p14:tracePt t="20618" x="3911600" y="2973388"/>
          <p14:tracePt t="20626" x="3875088" y="2973388"/>
          <p14:tracePt t="20634" x="3819525" y="2973388"/>
          <p14:tracePt t="20642" x="3775075" y="2973388"/>
          <p14:tracePt t="20650" x="3746500" y="2973388"/>
          <p14:tracePt t="20658" x="3709988" y="2973388"/>
          <p14:tracePt t="20666" x="3665538" y="2973388"/>
          <p14:tracePt t="20674" x="3646488" y="2973388"/>
          <p14:tracePt t="20682" x="3609975" y="2963863"/>
          <p14:tracePt t="20690" x="3600450" y="2963863"/>
          <p14:tracePt t="20697" x="3582988" y="2963863"/>
          <p14:tracePt t="20708" x="3556000" y="2954338"/>
          <p14:tracePt t="20722" x="3546475" y="2946400"/>
          <p14:tracePt t="20803" x="3536950" y="2946400"/>
          <p14:tracePt t="20819" x="3527425" y="2946400"/>
          <p14:tracePt t="20827" x="3519488" y="2936875"/>
          <p14:tracePt t="20843" x="3490913" y="2936875"/>
          <p14:tracePt t="20875" x="3482975" y="2936875"/>
          <p14:tracePt t="20883" x="3463925" y="2927350"/>
          <p14:tracePt t="20891" x="3455988" y="2927350"/>
          <p14:tracePt t="20902" x="3446463" y="2927350"/>
          <p14:tracePt t="20906" x="3436938" y="2927350"/>
          <p14:tracePt t="20913" x="3427413" y="2927350"/>
          <p14:tracePt t="20937" x="3419475" y="2927350"/>
          <p14:tracePt t="20953" x="3409950" y="2927350"/>
          <p14:tracePt t="21028" x="3400425" y="2927350"/>
          <p14:tracePt t="21292" x="3373438" y="2927350"/>
          <p14:tracePt t="21305" x="3363913" y="2927350"/>
          <p14:tracePt t="21313" x="3346450" y="2927350"/>
          <p14:tracePt t="21321" x="3327400" y="2927350"/>
          <p14:tracePt t="21387" x="3317875" y="2927350"/>
          <p14:tracePt t="21434" x="3309938" y="2927350"/>
          <p14:tracePt t="21459" x="3290888" y="2927350"/>
          <p14:tracePt t="21466" x="3281363" y="2927350"/>
          <p14:tracePt t="21475" x="3273425" y="2927350"/>
          <p14:tracePt t="21530" x="3254375" y="2927350"/>
          <p14:tracePt t="21547" x="3244850" y="2927350"/>
          <p14:tracePt t="21562" x="3236913" y="2927350"/>
          <p14:tracePt t="21570" x="3227388" y="2927350"/>
          <p14:tracePt t="21579" x="3208338" y="2927350"/>
          <p14:tracePt t="21586" x="3200400" y="2927350"/>
          <p14:tracePt t="21602" x="3171825" y="2927350"/>
          <p14:tracePt t="21611" x="3163888" y="2927350"/>
          <p14:tracePt t="21618" x="3136900" y="2927350"/>
          <p14:tracePt t="21626" x="3117850" y="2927350"/>
          <p14:tracePt t="21634" x="3100388" y="2927350"/>
          <p14:tracePt t="21642" x="3081338" y="2927350"/>
          <p14:tracePt t="21650" x="3071813" y="2927350"/>
          <p14:tracePt t="21714" x="3044825" y="2927350"/>
          <p14:tracePt t="21723" x="3027363" y="2927350"/>
          <p14:tracePt t="21731" x="2990850" y="2917825"/>
          <p14:tracePt t="21739" x="2981325" y="2917825"/>
          <p14:tracePt t="21750" x="2944813" y="2900363"/>
          <p14:tracePt t="21754" x="2925763" y="2890838"/>
          <p14:tracePt t="21765" x="2898775" y="2890838"/>
          <p14:tracePt t="21770" x="2871788" y="2881313"/>
          <p14:tracePt t="21785" x="2852738" y="2881313"/>
          <p14:tracePt t="21801" x="2844800" y="2881313"/>
          <p14:tracePt t="21817" x="2835275" y="2873375"/>
          <p14:tracePt t="22139" x="2808288" y="2873375"/>
          <p14:tracePt t="22146" x="2789238" y="2873375"/>
          <p14:tracePt t="22153" x="2752725" y="2873375"/>
          <p14:tracePt t="22161" x="2735263" y="2873375"/>
          <p14:tracePt t="22169" x="2689225" y="2873375"/>
          <p14:tracePt t="22177" x="2652713" y="2873375"/>
          <p14:tracePt t="22185" x="2606675" y="2873375"/>
          <p14:tracePt t="22193" x="2579688" y="2873375"/>
          <p14:tracePt t="22201" x="2543175" y="2873375"/>
          <p14:tracePt t="22210" x="2533650" y="2873375"/>
          <p14:tracePt t="22217" x="2506663" y="2873375"/>
          <p14:tracePt t="22227" x="2489200" y="2873375"/>
          <p14:tracePt t="22233" x="2470150" y="2890838"/>
          <p14:tracePt t="22249" x="2462213" y="2890838"/>
          <p14:tracePt t="22258" x="2452688" y="2890838"/>
          <p14:tracePt t="22265" x="2443163" y="2890838"/>
          <p14:tracePt t="22273" x="2416175" y="2890838"/>
          <p14:tracePt t="22281" x="2397125" y="2890838"/>
          <p14:tracePt t="22290" x="2379663" y="2890838"/>
          <p14:tracePt t="22305" x="2370138" y="2890838"/>
          <p14:tracePt t="22313" x="2352675" y="2890838"/>
          <p14:tracePt t="22323" x="2343150" y="2890838"/>
          <p14:tracePt t="22332" x="2316163" y="2863850"/>
          <p14:tracePt t="22347" x="2287588" y="2827338"/>
          <p14:tracePt t="22353" x="2270125" y="2808288"/>
          <p14:tracePt t="22362" x="2270125" y="2800350"/>
          <p14:tracePt t="22370" x="2260600" y="2771775"/>
          <p14:tracePt t="22378" x="2251075" y="2754313"/>
          <p14:tracePt t="22386" x="2233613" y="2735263"/>
          <p14:tracePt t="22396" x="2233613" y="2727325"/>
          <p14:tracePt t="22401" x="2224088" y="2708275"/>
          <p14:tracePt t="22417" x="2224088" y="2681288"/>
          <p14:tracePt t="22428" x="2224088" y="2662238"/>
          <p14:tracePt t="22433" x="2224088" y="2635250"/>
          <p14:tracePt t="22441" x="2224088" y="2617788"/>
          <p14:tracePt t="22449" x="2224088" y="2581275"/>
          <p14:tracePt t="22458" x="2224088" y="2535238"/>
          <p14:tracePt t="22465" x="2224088" y="2481263"/>
          <p14:tracePt t="22473" x="2224088" y="2452688"/>
          <p14:tracePt t="22481" x="2206625" y="2408238"/>
          <p14:tracePt t="22489" x="2187575" y="2362200"/>
          <p14:tracePt t="22498" x="2179638" y="2325688"/>
          <p14:tracePt t="22505" x="2170113" y="2279650"/>
          <p14:tracePt t="22513" x="2170113" y="2270125"/>
          <p14:tracePt t="22521" x="2160588" y="2243138"/>
          <p14:tracePt t="22530" x="2133600" y="2206625"/>
          <p14:tracePt t="22546" x="2133600" y="2170113"/>
          <p14:tracePt t="22554" x="2124075" y="2170113"/>
          <p14:tracePt t="22586" x="2124075" y="2160588"/>
          <p14:tracePt t="22602" x="2124075" y="2152650"/>
          <p14:tracePt t="22609" x="2124075" y="2143125"/>
          <p14:tracePt t="22618" x="2124075" y="2125663"/>
          <p14:tracePt t="22625" x="2143125" y="2106613"/>
          <p14:tracePt t="22634" x="2179638" y="2097088"/>
          <p14:tracePt t="22643" x="2187575" y="2097088"/>
          <p14:tracePt t="22652" x="2206625" y="2089150"/>
          <p14:tracePt t="22659" x="2224088" y="2079625"/>
          <p14:tracePt t="22667" x="2233613" y="2079625"/>
          <p14:tracePt t="22675" x="2243138" y="2070100"/>
          <p14:tracePt t="22682" x="2270125" y="2070100"/>
          <p14:tracePt t="22691" x="2279650" y="2070100"/>
          <p14:tracePt t="22701" x="2316163" y="2070100"/>
          <p14:tracePt t="22706" x="2333625" y="2070100"/>
          <p14:tracePt t="22713" x="2389188" y="2070100"/>
          <p14:tracePt t="22721" x="2443163" y="2070100"/>
          <p14:tracePt t="22730" x="2533650" y="2070100"/>
          <p14:tracePt t="22737" x="2606675" y="2070100"/>
          <p14:tracePt t="22746" x="2662238" y="2070100"/>
          <p14:tracePt t="22753" x="2725738" y="2070100"/>
          <p14:tracePt t="22762" x="2781300" y="2089150"/>
          <p14:tracePt t="22770" x="2798763" y="2089150"/>
          <p14:tracePt t="22777" x="2817813" y="2089150"/>
          <p14:tracePt t="22786" x="2825750" y="2089150"/>
          <p14:tracePt t="22794" x="2835275" y="2089150"/>
          <p14:tracePt t="22850" x="2844800" y="2097088"/>
          <p14:tracePt t="22865" x="2844800" y="2106613"/>
          <p14:tracePt t="22873" x="2844800" y="2116138"/>
          <p14:tracePt t="22881" x="2844800" y="2125663"/>
          <p14:tracePt t="22889" x="2844800" y="2133600"/>
          <p14:tracePt t="22914" x="2844800" y="2170113"/>
          <p14:tracePt t="22921" x="2844800" y="2189163"/>
          <p14:tracePt t="22930" x="2844800" y="2197100"/>
          <p14:tracePt t="22937" x="2844800" y="2206625"/>
          <p14:tracePt t="22947" x="2844800" y="2216150"/>
          <p14:tracePt t="22954" x="2844800" y="2233613"/>
          <p14:tracePt t="22970" x="2844800" y="2243138"/>
          <p14:tracePt t="22986" x="2844800" y="2252663"/>
          <p14:tracePt t="22994" x="2835275" y="2262188"/>
          <p14:tracePt t="23002" x="2835275" y="2270125"/>
          <p14:tracePt t="23010" x="2825750" y="2279650"/>
          <p14:tracePt t="23018" x="2817813" y="2298700"/>
          <p14:tracePt t="23034" x="2808288" y="2325688"/>
          <p14:tracePt t="23042" x="2789238" y="2352675"/>
          <p14:tracePt t="23050" x="2789238" y="2362200"/>
          <p14:tracePt t="23058" x="2781300" y="2379663"/>
          <p14:tracePt t="23066" x="2771775" y="2389188"/>
          <p14:tracePt t="23074" x="2762250" y="2425700"/>
          <p14:tracePt t="23083" x="2752725" y="2435225"/>
          <p14:tracePt t="23090" x="2744788" y="2452688"/>
          <p14:tracePt t="23099" x="2735263" y="2471738"/>
          <p14:tracePt t="23106" x="2725738" y="2481263"/>
          <p14:tracePt t="23113" x="2716213" y="2481263"/>
          <p14:tracePt t="23123" x="2708275" y="2489200"/>
          <p14:tracePt t="23132" x="2698750" y="2498725"/>
          <p14:tracePt t="23138" x="2689225" y="2508250"/>
          <p14:tracePt t="23147" x="2679700" y="2517775"/>
          <p14:tracePt t="23154" x="2671763" y="2517775"/>
          <p14:tracePt t="23164" x="2662238" y="2525713"/>
          <p14:tracePt t="23169" x="2643188" y="2544763"/>
          <p14:tracePt t="23185" x="2625725" y="2554288"/>
          <p14:tracePt t="23209" x="2616200" y="2562225"/>
          <p14:tracePt t="23225" x="2606675" y="2562225"/>
          <p14:tracePt t="23234" x="2589213" y="2562225"/>
          <p14:tracePt t="23242" x="2579688" y="2571750"/>
          <p14:tracePt t="23250" x="2570163" y="2581275"/>
          <p14:tracePt t="23259" x="2562225" y="2589213"/>
          <p14:tracePt t="23265" x="2552700" y="2598738"/>
          <p14:tracePt t="23289" x="2552700" y="2608263"/>
          <p14:tracePt t="23297" x="2543175" y="2608263"/>
          <p14:tracePt t="23313" x="2525713" y="2617788"/>
          <p14:tracePt t="23322" x="2506663" y="2625725"/>
          <p14:tracePt t="23331" x="2498725" y="2625725"/>
          <p14:tracePt t="23337" x="2489200" y="2625725"/>
          <p14:tracePt t="23346" x="2479675" y="2625725"/>
          <p14:tracePt t="23353" x="2462213" y="2625725"/>
          <p14:tracePt t="23361" x="2443163" y="2644775"/>
          <p14:tracePt t="23385" x="2425700" y="2644775"/>
          <p14:tracePt t="23393" x="2416175" y="2644775"/>
          <p14:tracePt t="23963" x="2416175" y="2635250"/>
          <p14:tracePt t="24011" x="2425700" y="2635250"/>
          <p14:tracePt t="24018" x="2425700" y="2625725"/>
          <p14:tracePt t="24034" x="2433638" y="2625725"/>
          <p14:tracePt t="24050" x="2443163" y="2617788"/>
          <p14:tracePt t="24074" x="2452688" y="2617788"/>
          <p14:tracePt t="24082" x="2462213" y="2608263"/>
          <p14:tracePt t="24115" x="2470150" y="2598738"/>
          <p14:tracePt t="24139" x="2479675" y="2598738"/>
          <p14:tracePt t="24154" x="2479675" y="2589213"/>
          <p14:tracePt t="31395" x="2479675" y="2598738"/>
          <p14:tracePt t="31411" x="2479675" y="2608263"/>
          <p14:tracePt t="31449" x="2479675" y="2617788"/>
          <p14:tracePt t="31651" x="2470150" y="2625725"/>
          <p14:tracePt t="31677" x="2470150" y="2635250"/>
          <p14:tracePt t="31691" x="2462213" y="2644775"/>
          <p14:tracePt t="31699" x="2452688" y="2644775"/>
          <p14:tracePt t="31724" x="2452688" y="2654300"/>
          <p14:tracePt t="31741" x="2443163" y="2662238"/>
          <p14:tracePt t="31990" x="2443163" y="2671763"/>
          <p14:tracePt t="32257" x="2433638" y="2681288"/>
          <p14:tracePt t="32291" x="2433638" y="2698750"/>
          <p14:tracePt t="32361" x="2433638" y="2708275"/>
          <p14:tracePt t="32835" x="2433638" y="2717800"/>
          <p14:tracePt t="32851" x="2433638" y="2735263"/>
          <p14:tracePt t="39979" x="2433638" y="2744788"/>
          <p14:tracePt t="40588" x="2433638" y="2735263"/>
          <p14:tracePt t="40657" x="2443163" y="2727325"/>
          <p14:tracePt t="41636" x="2452688" y="2717800"/>
          <p14:tracePt t="42251" x="2452688" y="2708275"/>
          <p14:tracePt t="42259" x="2452688" y="2698750"/>
          <p14:tracePt t="42267" x="2452688" y="2681288"/>
          <p14:tracePt t="42282" x="2452688" y="2671763"/>
          <p14:tracePt t="42298" x="2462213" y="2662238"/>
          <p14:tracePt t="42419" x="2462213" y="2654300"/>
          <p14:tracePt t="42427" x="2470150" y="2635250"/>
          <p14:tracePt t="42475" x="2470150" y="2625725"/>
          <p14:tracePt t="42506" x="2470150" y="2617788"/>
          <p14:tracePt t="42530" x="2470150" y="2598738"/>
          <p14:tracePt t="42564" x="2489200" y="2581275"/>
          <p14:tracePt t="43569" x="2489200" y="2589213"/>
          <p14:tracePt t="43617" x="2498725" y="2589213"/>
          <p14:tracePt t="43633" x="2506663" y="2589213"/>
          <p14:tracePt t="43642" x="2525713" y="2589213"/>
          <p14:tracePt t="43668" x="2533650" y="2589213"/>
          <p14:tracePt t="43684" x="2543175" y="2589213"/>
          <p14:tracePt t="43697" x="2562225" y="2589213"/>
          <p14:tracePt t="43721" x="2570163" y="2589213"/>
          <p14:tracePt t="44236" x="2589213" y="2589213"/>
          <p14:tracePt t="44246" x="2598738" y="2589213"/>
          <p14:tracePt t="44252" x="2635250" y="2589213"/>
          <p14:tracePt t="44259" x="2671763" y="2589213"/>
          <p14:tracePt t="44267" x="2771775" y="2608263"/>
          <p14:tracePt t="44281" x="2881313" y="2608263"/>
          <p14:tracePt t="44285" x="3027363" y="2608263"/>
          <p14:tracePt t="44290" x="3171825" y="2635250"/>
          <p14:tracePt t="44298" x="3317875" y="2635250"/>
          <p14:tracePt t="44305" x="3463925" y="2635250"/>
          <p14:tracePt t="44313" x="3609975" y="2635250"/>
          <p14:tracePt t="44321" x="3738563" y="2635250"/>
          <p14:tracePt t="44329" x="3865563" y="2635250"/>
          <p14:tracePt t="44338" x="3975100" y="2635250"/>
          <p14:tracePt t="44345" x="4102100" y="2654300"/>
          <p14:tracePt t="44353" x="4221163" y="2662238"/>
          <p14:tracePt t="44362" x="4311650" y="2662238"/>
          <p14:tracePt t="44369" x="4440238" y="2662238"/>
          <p14:tracePt t="44377" x="4567238" y="2662238"/>
          <p14:tracePt t="44385" x="4713288" y="2662238"/>
          <p14:tracePt t="44394" x="4886325" y="2662238"/>
          <p14:tracePt t="44401" x="5049838" y="2662238"/>
          <p14:tracePt t="44409" x="5251450" y="2662238"/>
          <p14:tracePt t="44417" x="5451475" y="2662238"/>
          <p14:tracePt t="44426" x="5670550" y="2662238"/>
          <p14:tracePt t="44434" x="5870575" y="2662238"/>
          <p14:tracePt t="44442" x="6053138" y="2662238"/>
          <p14:tracePt t="44450" x="6235700" y="2698750"/>
          <p14:tracePt t="44458" x="6381750" y="2727325"/>
          <p14:tracePt t="44465" x="6527800" y="2735263"/>
          <p14:tracePt t="44473" x="6637338" y="2754313"/>
          <p14:tracePt t="44482" x="6754813" y="2781300"/>
          <p14:tracePt t="44490" x="6864350" y="2800350"/>
          <p14:tracePt t="44498" x="6956425" y="2808288"/>
          <p14:tracePt t="44506" x="7073900" y="2827338"/>
          <p14:tracePt t="44514" x="7165975" y="2827338"/>
          <p14:tracePt t="44521" x="7239000" y="2844800"/>
          <p14:tracePt t="44530" x="7339013" y="2863850"/>
          <p14:tracePt t="44538" x="7412038" y="2873375"/>
          <p14:tracePt t="44546" x="7466013" y="2873375"/>
          <p14:tracePt t="44554" x="7502525" y="2873375"/>
          <p14:tracePt t="44561" x="7521575" y="2873375"/>
          <p14:tracePt t="44666" x="7531100" y="2873375"/>
          <p14:tracePt t="44674" x="7548563" y="2873375"/>
          <p14:tracePt t="44690" x="7558088" y="2873375"/>
          <p14:tracePt t="44697" x="7567613" y="2873375"/>
          <p14:tracePt t="44705" x="7575550" y="2873375"/>
          <p14:tracePt t="44713" x="7594600" y="2873375"/>
          <p14:tracePt t="44721" x="7631113" y="2873375"/>
          <p14:tracePt t="44729" x="7658100" y="2863850"/>
          <p14:tracePt t="44737" x="7704138" y="2854325"/>
          <p14:tracePt t="44745" x="7740650" y="2844800"/>
          <p14:tracePt t="44753" x="7821613" y="2827338"/>
          <p14:tracePt t="44762" x="7877175" y="2808288"/>
          <p14:tracePt t="44769" x="7958138" y="2790825"/>
          <p14:tracePt t="44777" x="8013700" y="2781300"/>
          <p14:tracePt t="44785" x="8096250" y="2781300"/>
          <p14:tracePt t="44794" x="8150225" y="2771775"/>
          <p14:tracePt t="44801" x="8204200" y="2771775"/>
          <p14:tracePt t="44809" x="8250238" y="2744788"/>
          <p14:tracePt t="44825" x="8277225" y="2744788"/>
          <p14:tracePt t="44833" x="8286750" y="2744788"/>
          <p14:tracePt t="44842" x="8296275" y="2744788"/>
          <p14:tracePt t="44866" x="8305800" y="2744788"/>
          <p14:tracePt t="44971" x="8313738" y="2735263"/>
          <p14:tracePt t="44995" x="8323263" y="2735263"/>
          <p14:tracePt t="45011" x="8332788" y="2735263"/>
          <p14:tracePt t="45051" x="8342313" y="2735263"/>
          <p14:tracePt t="45060" x="8359775" y="2735263"/>
          <p14:tracePt t="45066" x="8369300" y="2727325"/>
          <p14:tracePt t="45082" x="8378825" y="2727325"/>
          <p14:tracePt t="45092" x="8396288" y="2708275"/>
          <p14:tracePt t="45105" x="8405813" y="2698750"/>
          <p14:tracePt t="45113" x="8405813" y="2690813"/>
          <p14:tracePt t="45129" x="8415338" y="2681288"/>
          <p14:tracePt t="45145" x="8432800" y="2662238"/>
          <p14:tracePt t="45171" x="8442325" y="2644775"/>
          <p14:tracePt t="45180" x="8451850" y="2635250"/>
          <p14:tracePt t="45194" x="8459788" y="2625725"/>
          <p14:tracePt t="45227" x="8459788" y="2617788"/>
          <p14:tracePt t="45276" x="8459788" y="2608263"/>
          <p14:tracePt t="45555" x="8459788" y="2598738"/>
          <p14:tracePt t="45571" x="8451850" y="2598738"/>
          <p14:tracePt t="45642" x="8442325" y="2589213"/>
          <p14:tracePt t="45650" x="8432800" y="2571750"/>
          <p14:tracePt t="45666" x="8432800" y="2544763"/>
          <p14:tracePt t="45674" x="8432800" y="2525713"/>
          <p14:tracePt t="45681" x="8415338" y="2508250"/>
          <p14:tracePt t="45689" x="8405813" y="2489200"/>
          <p14:tracePt t="45697" x="8396288" y="2471738"/>
          <p14:tracePt t="45713" x="8386763" y="2444750"/>
          <p14:tracePt t="45729" x="8386763" y="2435225"/>
          <p14:tracePt t="45737" x="8378825" y="2425700"/>
          <p14:tracePt t="45745" x="8369300" y="2416175"/>
          <p14:tracePt t="45915" x="8359775" y="2416175"/>
          <p14:tracePt t="45922" x="8342313" y="2416175"/>
          <p14:tracePt t="45931" x="8323263" y="2425700"/>
          <p14:tracePt t="45939" x="8305800" y="2444750"/>
          <p14:tracePt t="45946" x="8296275" y="2452688"/>
          <p14:tracePt t="45955" x="8286750" y="2462213"/>
          <p14:tracePt t="45964" x="8269288" y="2481263"/>
          <p14:tracePt t="45970" x="8259763" y="2489200"/>
          <p14:tracePt t="45978" x="8240713" y="2498725"/>
          <p14:tracePt t="45994" x="8232775" y="2508250"/>
          <p14:tracePt t="46025" x="8213725" y="2517775"/>
          <p14:tracePt t="46346" x="8213725" y="2525713"/>
          <p14:tracePt t="46354" x="8204200" y="2525713"/>
          <p14:tracePt t="46362" x="8196263" y="2535238"/>
          <p14:tracePt t="47413" x="8177213" y="2554288"/>
          <p14:tracePt t="47422" x="8159750" y="2571750"/>
          <p14:tracePt t="47441" x="8150225" y="2581275"/>
          <p14:tracePt t="47458" x="8140700" y="2589213"/>
          <p14:tracePt t="47467" x="8140700" y="2598738"/>
          <p14:tracePt t="47475" x="8132763" y="2608263"/>
          <p14:tracePt t="47539" x="8123238" y="2625725"/>
          <p14:tracePt t="47825" x="8132763" y="2625725"/>
          <p14:tracePt t="47842" x="8150225" y="2608263"/>
          <p14:tracePt t="47858" x="8159750" y="2598738"/>
          <p14:tracePt t="47875" x="8169275" y="2589213"/>
          <p14:tracePt t="47887" x="8177213" y="2581275"/>
          <p14:tracePt t="47891" x="8177213" y="2571750"/>
          <p14:tracePt t="47900" x="8186738" y="2571750"/>
          <p14:tracePt t="47905" x="8196263" y="2562225"/>
          <p14:tracePt t="47947" x="8204200" y="2562225"/>
          <p14:tracePt t="48171" x="8196263" y="2562225"/>
          <p14:tracePt t="48187" x="8186738" y="2562225"/>
          <p14:tracePt t="48228" x="8186738" y="2571750"/>
          <p14:tracePt t="48259" x="8177213" y="2581275"/>
          <p14:tracePt t="48605" x="8177213" y="2598738"/>
          <p14:tracePt t="48618" x="8177213" y="2608263"/>
          <p14:tracePt t="48634" x="8169275" y="2617788"/>
          <p14:tracePt t="48642" x="8159750" y="2617788"/>
          <p14:tracePt t="49115" x="8150225" y="2617788"/>
          <p14:tracePt t="49123" x="8140700" y="2617788"/>
          <p14:tracePt t="49131" x="8132763" y="2625725"/>
          <p14:tracePt t="49138" x="8123238" y="2635250"/>
          <p14:tracePt t="49147" x="8113713" y="2644775"/>
          <p14:tracePt t="49162" x="8104188" y="2654300"/>
          <p14:tracePt t="49170" x="8096250" y="2662238"/>
          <p14:tracePt t="49194" x="8086725" y="2671763"/>
          <p14:tracePt t="49202" x="8077200" y="2671763"/>
          <p14:tracePt t="49449" x="8077200" y="2681288"/>
          <p14:tracePt t="49473" x="8086725" y="2681288"/>
          <p14:tracePt t="49489" x="8104188" y="2681288"/>
          <p14:tracePt t="49505" x="8123238" y="2681288"/>
          <p14:tracePt t="49521" x="8132763" y="2671763"/>
          <p14:tracePt t="49545" x="8150225" y="2662238"/>
          <p14:tracePt t="49570" x="8159750" y="2662238"/>
          <p14:tracePt t="49665" x="8169275" y="2654300"/>
          <p14:tracePt t="49889" x="8177213" y="2644775"/>
          <p14:tracePt t="49897" x="8186738" y="2635250"/>
          <p14:tracePt t="49905" x="8196263" y="2625725"/>
          <p14:tracePt t="49921" x="8213725" y="2608263"/>
          <p14:tracePt t="49953" x="8213725" y="2598738"/>
          <p14:tracePt t="50405" x="8196263" y="2598738"/>
          <p14:tracePt t="50411" x="8186738" y="2598738"/>
          <p14:tracePt t="50422" x="8169275" y="2608263"/>
          <p14:tracePt t="50428" x="8159750" y="2608263"/>
          <p14:tracePt t="50434" x="8150225" y="2617788"/>
          <p14:tracePt t="50562" x="8140700" y="2617788"/>
          <p14:tracePt t="50587" x="8150225" y="2608263"/>
          <p14:tracePt t="50605" x="8159750" y="2598738"/>
          <p14:tracePt t="50613" x="8169275" y="2589213"/>
          <p14:tracePt t="50626" x="8177213" y="2581275"/>
          <p14:tracePt t="50634" x="8186738" y="2571750"/>
          <p14:tracePt t="50641" x="8186738" y="2562225"/>
          <p14:tracePt t="50665" x="8196263" y="2562225"/>
          <p14:tracePt t="50737" x="8186738" y="2562225"/>
          <p14:tracePt t="50745" x="8140700" y="2562225"/>
          <p14:tracePt t="50753" x="8096250" y="2571750"/>
          <p14:tracePt t="50761" x="8050213" y="2589213"/>
          <p14:tracePt t="50769" x="8031163" y="2598738"/>
          <p14:tracePt t="50778" x="7986713" y="2635250"/>
          <p14:tracePt t="50785" x="7931150" y="2644775"/>
          <p14:tracePt t="50794" x="7913688" y="2644775"/>
          <p14:tracePt t="50801" x="7867650" y="2662238"/>
          <p14:tracePt t="50810" x="7821613" y="2681288"/>
          <p14:tracePt t="50818" x="7785100" y="2681288"/>
          <p14:tracePt t="50828" x="7758113" y="2681288"/>
          <p14:tracePt t="50834" x="7712075" y="2681288"/>
          <p14:tracePt t="50842" x="7675563" y="2681288"/>
          <p14:tracePt t="50849" x="7631113" y="2681288"/>
          <p14:tracePt t="50857" x="7594600" y="2681288"/>
          <p14:tracePt t="50865" x="7548563" y="2681288"/>
          <p14:tracePt t="50873" x="7494588" y="2681288"/>
          <p14:tracePt t="50881" x="7439025" y="2681288"/>
          <p14:tracePt t="50895" x="7385050" y="2681288"/>
          <p14:tracePt t="50897" x="7339013" y="2681288"/>
          <p14:tracePt t="50905" x="7283450" y="2681288"/>
          <p14:tracePt t="50913" x="7256463" y="2681288"/>
          <p14:tracePt t="50921" x="7229475" y="2681288"/>
          <p14:tracePt t="50929" x="7202488" y="2681288"/>
          <p14:tracePt t="50937" x="7192963" y="2681288"/>
          <p14:tracePt t="50945" x="7165975" y="2681288"/>
          <p14:tracePt t="50969" x="7156450" y="2681288"/>
          <p14:tracePt t="50994" x="7146925" y="2671763"/>
          <p14:tracePt t="51002" x="7138988" y="2662238"/>
          <p14:tracePt t="51012" x="7102475" y="2654300"/>
          <p14:tracePt t="51019" x="7056438" y="2635250"/>
          <p14:tracePt t="51028" x="7029450" y="2625725"/>
          <p14:tracePt t="51034" x="6973888" y="2617788"/>
          <p14:tracePt t="51042" x="6900863" y="2617788"/>
          <p14:tracePt t="51052" x="6819900" y="2589213"/>
          <p14:tracePt t="51058" x="6727825" y="2571750"/>
          <p14:tracePt t="51066" x="6637338" y="2571750"/>
          <p14:tracePt t="51074" x="6573838" y="2562225"/>
          <p14:tracePt t="51082" x="6537325" y="2554288"/>
          <p14:tracePt t="51090" x="6500813" y="2554288"/>
          <p14:tracePt t="51793" x="6481763" y="2554288"/>
          <p14:tracePt t="51802" x="6464300" y="2554288"/>
          <p14:tracePt t="51813" x="6435725" y="2554288"/>
          <p14:tracePt t="51819" x="6418263" y="2554288"/>
          <p14:tracePt t="51825" x="6372225" y="2554288"/>
          <p14:tracePt t="51833" x="6362700" y="2554288"/>
          <p14:tracePt t="51841" x="6335713" y="2571750"/>
          <p14:tracePt t="51849" x="6318250" y="2581275"/>
          <p14:tracePt t="51857" x="6299200" y="2589213"/>
          <p14:tracePt t="51866" x="6272213" y="2598738"/>
          <p14:tracePt t="51873" x="6262688" y="2598738"/>
          <p14:tracePt t="51881" x="6226175" y="2617788"/>
          <p14:tracePt t="51895" x="6218238" y="2625725"/>
          <p14:tracePt t="51897" x="6189663" y="2625725"/>
          <p14:tracePt t="51905" x="6162675" y="2625725"/>
          <p14:tracePt t="51916" x="6135688" y="2635250"/>
          <p14:tracePt t="51922" x="6072188" y="2644775"/>
          <p14:tracePt t="51932" x="6035675" y="2644775"/>
          <p14:tracePt t="51938" x="5962650" y="2671763"/>
          <p14:tracePt t="51947" x="5907088" y="2671763"/>
          <p14:tracePt t="51954" x="5853113" y="2671763"/>
          <p14:tracePt t="51961" x="5797550" y="2671763"/>
          <p14:tracePt t="51969" x="5753100" y="2671763"/>
          <p14:tracePt t="51977" x="5716588" y="2671763"/>
          <p14:tracePt t="51985" x="5680075" y="2671763"/>
          <p14:tracePt t="51994" x="5653088" y="2671763"/>
          <p14:tracePt t="52001" x="5634038" y="2671763"/>
          <p14:tracePt t="52010" x="5607050" y="2671763"/>
          <p14:tracePt t="52017" x="5597525" y="2671763"/>
          <p14:tracePt t="52028" x="5588000" y="2671763"/>
          <p14:tracePt t="52035" x="5580063" y="2671763"/>
          <p14:tracePt t="52042" x="5561013" y="2671763"/>
          <p14:tracePt t="52050" x="5551488" y="2671763"/>
          <p14:tracePt t="52058" x="5534025" y="2671763"/>
          <p14:tracePt t="52068" x="5514975" y="2671763"/>
          <p14:tracePt t="52074" x="5470525" y="2662238"/>
          <p14:tracePt t="52082" x="5451475" y="2662238"/>
          <p14:tracePt t="52090" x="5424488" y="2654300"/>
          <p14:tracePt t="52098" x="5387975" y="2654300"/>
          <p14:tracePt t="52106" x="5324475" y="2625725"/>
          <p14:tracePt t="52113" x="5268913" y="2617788"/>
          <p14:tracePt t="52121" x="5205413" y="2608263"/>
          <p14:tracePt t="52129" x="5132388" y="2589213"/>
          <p14:tracePt t="52137" x="5078413" y="2589213"/>
          <p14:tracePt t="52145" x="5032375" y="2571750"/>
          <p14:tracePt t="52153" x="5005388" y="2571750"/>
          <p14:tracePt t="52161" x="4968875" y="2571750"/>
          <p14:tracePt t="52169" x="4968875" y="2562225"/>
          <p14:tracePt t="52177" x="4959350" y="2562225"/>
          <p14:tracePt t="52203" x="4941888" y="2562225"/>
          <p14:tracePt t="52226" x="4932363" y="2562225"/>
          <p14:tracePt t="52250" x="4913313" y="2562225"/>
          <p14:tracePt t="52266" x="4895850" y="2562225"/>
          <p14:tracePt t="52276" x="4876800" y="2562225"/>
          <p14:tracePt t="52282" x="4849813" y="2562225"/>
          <p14:tracePt t="52290" x="4832350" y="2562225"/>
          <p14:tracePt t="52298" x="4822825" y="2562225"/>
          <p14:tracePt t="52306" x="4813300" y="2562225"/>
          <p14:tracePt t="52323" x="4803775" y="2562225"/>
          <p14:tracePt t="52506" x="4786313" y="2562225"/>
          <p14:tracePt t="52513" x="4767263" y="2562225"/>
          <p14:tracePt t="52522" x="4749800" y="2562225"/>
          <p14:tracePt t="52529" x="4722813" y="2562225"/>
          <p14:tracePt t="52537" x="4713288" y="2562225"/>
          <p14:tracePt t="52545" x="4703763" y="2562225"/>
          <p14:tracePt t="52553" x="4695825" y="2562225"/>
          <p14:tracePt t="52577" x="4667250" y="2571750"/>
          <p14:tracePt t="52859" x="4659313" y="2571750"/>
          <p14:tracePt t="52893" x="4640263" y="2571750"/>
          <p14:tracePt t="52901" x="4630738" y="2562225"/>
          <p14:tracePt t="52954" x="4630738" y="2554288"/>
          <p14:tracePt t="52977" x="4630738" y="2544763"/>
          <p14:tracePt t="52985" x="4630738" y="2535238"/>
          <p14:tracePt t="53001" x="4630738" y="2525713"/>
          <p14:tracePt t="53017" x="4630738" y="2517775"/>
          <p14:tracePt t="53025" x="4630738" y="2508250"/>
          <p14:tracePt t="53033" x="4630738" y="2498725"/>
          <p14:tracePt t="53163" x="4622800" y="2489200"/>
          <p14:tracePt t="53171" x="4586288" y="2508250"/>
          <p14:tracePt t="53178" x="4567238" y="2517775"/>
          <p14:tracePt t="53187" x="4521200" y="2525713"/>
          <p14:tracePt t="53197" x="4494213" y="2544763"/>
          <p14:tracePt t="53203" x="4467225" y="2554288"/>
          <p14:tracePt t="53213" x="4430713" y="2562225"/>
          <p14:tracePt t="53218" x="4413250" y="2562225"/>
          <p14:tracePt t="53227" x="4376738" y="2589213"/>
          <p14:tracePt t="53234" x="4340225" y="2598738"/>
          <p14:tracePt t="53242" x="4311650" y="2598738"/>
          <p14:tracePt t="53249" x="4275138" y="2608263"/>
          <p14:tracePt t="53258" x="4211638" y="2617788"/>
          <p14:tracePt t="53265" x="4148138" y="2644775"/>
          <p14:tracePt t="53273" x="4111625" y="2654300"/>
          <p14:tracePt t="53282" x="4048125" y="2662238"/>
          <p14:tracePt t="53290" x="3992563" y="2681288"/>
          <p14:tracePt t="53298" x="3911600" y="2698750"/>
          <p14:tracePt t="53306" x="3865563" y="2698750"/>
          <p14:tracePt t="53314" x="3810000" y="2698750"/>
          <p14:tracePt t="53322" x="3738563" y="2717800"/>
          <p14:tracePt t="53330" x="3683000" y="2717800"/>
          <p14:tracePt t="53338" x="3629025" y="2717800"/>
          <p14:tracePt t="53346" x="3582988" y="2717800"/>
          <p14:tracePt t="53354" x="3527425" y="2717800"/>
          <p14:tracePt t="53361" x="3473450" y="2717800"/>
          <p14:tracePt t="53370" x="3436938" y="2717800"/>
          <p14:tracePt t="53377" x="3400425" y="2717800"/>
          <p14:tracePt t="53385" x="3363913" y="2717800"/>
          <p14:tracePt t="53393" x="3300413" y="2698750"/>
          <p14:tracePt t="53401" x="3263900" y="2690813"/>
          <p14:tracePt t="53410" x="3217863" y="2681288"/>
          <p14:tracePt t="53418" x="3154363" y="2654300"/>
          <p14:tracePt t="53427" x="3127375" y="2644775"/>
          <p14:tracePt t="53434" x="3081338" y="2635250"/>
          <p14:tracePt t="53442" x="3044825" y="2625725"/>
          <p14:tracePt t="53450" x="3027363" y="2625725"/>
          <p14:tracePt t="53458" x="2962275" y="2598738"/>
          <p14:tracePt t="53466" x="2944813" y="2598738"/>
          <p14:tracePt t="53474" x="2935288" y="2598738"/>
          <p14:tracePt t="53482" x="2925763" y="2598738"/>
          <p14:tracePt t="53490" x="2908300" y="2598738"/>
          <p14:tracePt t="53498" x="2898775" y="2598738"/>
          <p14:tracePt t="53530" x="2889250" y="2598738"/>
          <p14:tracePt t="53561" x="2881313" y="2589213"/>
          <p14:tracePt t="53577" x="2871788" y="2581275"/>
          <p14:tracePt t="53585" x="2871788" y="2571750"/>
          <p14:tracePt t="53593" x="2871788" y="2562225"/>
          <p14:tracePt t="53601" x="2852738" y="2554288"/>
          <p14:tracePt t="53610" x="2844800" y="2544763"/>
          <p14:tracePt t="53617" x="2817813" y="2535238"/>
          <p14:tracePt t="53626" x="2771775" y="2517775"/>
          <p14:tracePt t="53633" x="2752725" y="2508250"/>
          <p14:tracePt t="53641" x="2689225" y="2508250"/>
          <p14:tracePt t="53649" x="2625725" y="2498725"/>
          <p14:tracePt t="53658" x="2533650" y="2498725"/>
          <p14:tracePt t="53666" x="2462213" y="2481263"/>
          <p14:tracePt t="53674" x="2416175" y="2481263"/>
          <p14:tracePt t="53681" x="2389188" y="2462213"/>
          <p14:tracePt t="53690" x="2352675" y="2462213"/>
          <p14:tracePt t="53922" x="2379663" y="2462213"/>
          <p14:tracePt t="53938" x="2397125" y="2471738"/>
          <p14:tracePt t="53947" x="2406650" y="2471738"/>
          <p14:tracePt t="53954" x="2443163" y="2481263"/>
          <p14:tracePt t="53962" x="2479675" y="2498725"/>
          <p14:tracePt t="53971" x="2498725" y="2508250"/>
          <p14:tracePt t="53979" x="2525713" y="2508250"/>
          <p14:tracePt t="53986" x="2552700" y="2517775"/>
          <p14:tracePt t="53995" x="2598738" y="2535238"/>
          <p14:tracePt t="54001" x="2652713" y="2554288"/>
          <p14:tracePt t="54014" x="2735263" y="2571750"/>
          <p14:tracePt t="54018" x="2825750" y="2598738"/>
          <p14:tracePt t="54029" x="2925763" y="2625725"/>
          <p14:tracePt t="54034" x="3017838" y="2635250"/>
          <p14:tracePt t="54045" x="3127375" y="2635250"/>
          <p14:tracePt t="54050" x="3217863" y="2635250"/>
          <p14:tracePt t="54062" x="3309938" y="2635250"/>
          <p14:tracePt t="54066" x="3390900" y="2635250"/>
          <p14:tracePt t="54074" x="3463925" y="2635250"/>
          <p14:tracePt t="54081" x="3556000" y="2635250"/>
          <p14:tracePt t="54089" x="3629025" y="2635250"/>
          <p14:tracePt t="54097" x="3683000" y="2635250"/>
          <p14:tracePt t="54105" x="3729038" y="2635250"/>
          <p14:tracePt t="54113" x="3783013" y="2635250"/>
          <p14:tracePt t="54121" x="3810000" y="2635250"/>
          <p14:tracePt t="54129" x="3865563" y="2635250"/>
          <p14:tracePt t="54137" x="3892550" y="2635250"/>
          <p14:tracePt t="54145" x="3911600" y="2635250"/>
          <p14:tracePt t="54153" x="3956050" y="2635250"/>
          <p14:tracePt t="54161" x="3975100" y="2625725"/>
          <p14:tracePt t="54169" x="3984625" y="2625725"/>
          <p14:tracePt t="54177" x="4011613" y="2617788"/>
          <p14:tracePt t="54185" x="4048125" y="2608263"/>
          <p14:tracePt t="54195" x="4057650" y="2608263"/>
          <p14:tracePt t="54201" x="4084638" y="2608263"/>
          <p14:tracePt t="54211" x="4102100" y="2598738"/>
          <p14:tracePt t="54217" x="4111625" y="2589213"/>
          <p14:tracePt t="54228" x="4129088" y="2581275"/>
          <p14:tracePt t="54234" x="4148138" y="2581275"/>
          <p14:tracePt t="54242" x="4184650" y="2571750"/>
          <p14:tracePt t="54250" x="4211638" y="2562225"/>
          <p14:tracePt t="54258" x="4230688" y="2562225"/>
          <p14:tracePt t="54266" x="4267200" y="2535238"/>
          <p14:tracePt t="54274" x="4275138" y="2535238"/>
          <p14:tracePt t="54281" x="4284663" y="2525713"/>
          <p14:tracePt t="54290" x="4311650" y="2517775"/>
          <p14:tracePt t="54298" x="4330700" y="2508250"/>
          <p14:tracePt t="54307" x="4330700" y="2498725"/>
          <p14:tracePt t="54314" x="4348163" y="2489200"/>
          <p14:tracePt t="54322" x="4357688" y="2481263"/>
          <p14:tracePt t="54329" x="4367213" y="2471738"/>
          <p14:tracePt t="54345" x="4376738" y="2471738"/>
          <p14:tracePt t="54353" x="4403725" y="2462213"/>
          <p14:tracePt t="54466" x="4413250" y="2452688"/>
          <p14:tracePt t="54475" x="4421188" y="2452688"/>
          <p14:tracePt t="54491" x="4440238" y="2481263"/>
          <p14:tracePt t="54498" x="4457700" y="2498725"/>
          <p14:tracePt t="54506" x="4494213" y="2535238"/>
          <p14:tracePt t="54516" x="4513263" y="2554288"/>
          <p14:tracePt t="54522" x="4557713" y="2598738"/>
          <p14:tracePt t="54530" x="4622800" y="2625725"/>
          <p14:tracePt t="54538" x="4722813" y="2662238"/>
          <p14:tracePt t="54546" x="4832350" y="2681288"/>
          <p14:tracePt t="54553" x="4941888" y="2690813"/>
          <p14:tracePt t="54562" x="5049838" y="2708275"/>
          <p14:tracePt t="54569" x="5168900" y="2735263"/>
          <p14:tracePt t="54578" x="5260975" y="2744788"/>
          <p14:tracePt t="54585" x="5351463" y="2744788"/>
          <p14:tracePt t="54595" x="5405438" y="2744788"/>
          <p14:tracePt t="54601" x="5470525" y="2744788"/>
          <p14:tracePt t="54611" x="5497513" y="2744788"/>
          <p14:tracePt t="54617" x="5524500" y="2744788"/>
          <p14:tracePt t="54627" x="5561013" y="2744788"/>
          <p14:tracePt t="54633" x="5588000" y="2744788"/>
          <p14:tracePt t="54641" x="5624513" y="2735263"/>
          <p14:tracePt t="54649" x="5670550" y="2727325"/>
          <p14:tracePt t="54658" x="5724525" y="2727325"/>
          <p14:tracePt t="54665" x="5780088" y="2717800"/>
          <p14:tracePt t="54673" x="5862638" y="2717800"/>
          <p14:tracePt t="54681" x="5916613" y="2690813"/>
          <p14:tracePt t="54689" x="5999163" y="2681288"/>
          <p14:tracePt t="54697" x="6053138" y="2681288"/>
          <p14:tracePt t="54705" x="6108700" y="2662238"/>
          <p14:tracePt t="54713" x="6153150" y="2654300"/>
          <p14:tracePt t="54721" x="6181725" y="2635250"/>
          <p14:tracePt t="54730" x="6189663" y="2635250"/>
          <p14:tracePt t="54737" x="6199188" y="2635250"/>
          <p14:tracePt t="54745" x="6218238" y="2625725"/>
          <p14:tracePt t="54898" x="6235700" y="2625725"/>
          <p14:tracePt t="54906" x="6254750" y="2625725"/>
          <p14:tracePt t="54915" x="6308725" y="2625725"/>
          <p14:tracePt t="54922" x="6345238" y="2625725"/>
          <p14:tracePt t="54930" x="6418263" y="2625725"/>
          <p14:tracePt t="54938" x="6527800" y="2635250"/>
          <p14:tracePt t="54947" x="6654800" y="2644775"/>
          <p14:tracePt t="54954" x="6800850" y="2662238"/>
          <p14:tracePt t="54963" x="6992938" y="2708275"/>
          <p14:tracePt t="54970" x="7156450" y="2717800"/>
          <p14:tracePt t="54978" x="7356475" y="2735263"/>
          <p14:tracePt t="54985" x="7567613" y="2781300"/>
          <p14:tracePt t="54994" x="7767638" y="2800350"/>
          <p14:tracePt t="55001" x="7894638" y="2817813"/>
          <p14:tracePt t="55013" x="8059738" y="2863850"/>
          <p14:tracePt t="55018" x="8204200" y="2873375"/>
          <p14:tracePt t="55029" x="8332788" y="2890838"/>
          <p14:tracePt t="55034" x="8442325" y="2890838"/>
          <p14:tracePt t="55044" x="8542338" y="2900363"/>
          <p14:tracePt t="55050" x="8632825" y="2900363"/>
          <p14:tracePt t="55061" x="8705850" y="2900363"/>
          <p14:tracePt t="55066" x="8797925" y="2900363"/>
          <p14:tracePt t="55074" x="8888413" y="2900363"/>
          <p14:tracePt t="55082" x="9007475" y="2927350"/>
          <p14:tracePt t="55090" x="9080500" y="2927350"/>
        </p14:tracePtLst>
      </p14:laserTraceLst>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312" name="Group 1096"/>
          <p:cNvGrpSpPr>
            <a:grpSpLocks/>
          </p:cNvGrpSpPr>
          <p:nvPr/>
        </p:nvGrpSpPr>
        <p:grpSpPr bwMode="auto">
          <a:xfrm>
            <a:off x="1676400" y="3124200"/>
            <a:ext cx="7315200" cy="990600"/>
            <a:chOff x="1008" y="1152"/>
            <a:chExt cx="4608" cy="624"/>
          </a:xfrm>
        </p:grpSpPr>
        <p:sp>
          <p:nvSpPr>
            <p:cNvPr id="10313" name="Oval 1097"/>
            <p:cNvSpPr>
              <a:spLocks noChangeArrowheads="1"/>
            </p:cNvSpPr>
            <p:nvPr/>
          </p:nvSpPr>
          <p:spPr bwMode="auto">
            <a:xfrm>
              <a:off x="1248" y="1152"/>
              <a:ext cx="624" cy="624"/>
            </a:xfrm>
            <a:prstGeom prst="ellipse">
              <a:avLst/>
            </a:prstGeom>
            <a:solidFill>
              <a:srgbClr val="FFFF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0314" name="Oval 1098"/>
            <p:cNvSpPr>
              <a:spLocks noChangeArrowheads="1"/>
            </p:cNvSpPr>
            <p:nvPr/>
          </p:nvSpPr>
          <p:spPr bwMode="auto">
            <a:xfrm>
              <a:off x="2496" y="1152"/>
              <a:ext cx="624" cy="624"/>
            </a:xfrm>
            <a:prstGeom prst="ellipse">
              <a:avLst/>
            </a:prstGeom>
            <a:solidFill>
              <a:srgbClr val="FFFF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0315" name="Oval 1099"/>
            <p:cNvSpPr>
              <a:spLocks noChangeArrowheads="1"/>
            </p:cNvSpPr>
            <p:nvPr/>
          </p:nvSpPr>
          <p:spPr bwMode="auto">
            <a:xfrm>
              <a:off x="3696" y="1152"/>
              <a:ext cx="624" cy="624"/>
            </a:xfrm>
            <a:prstGeom prst="ellipse">
              <a:avLst/>
            </a:prstGeom>
            <a:solidFill>
              <a:srgbClr val="FFFF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0316" name="Oval 1100"/>
            <p:cNvSpPr>
              <a:spLocks noChangeArrowheads="1"/>
            </p:cNvSpPr>
            <p:nvPr/>
          </p:nvSpPr>
          <p:spPr bwMode="auto">
            <a:xfrm>
              <a:off x="4848" y="1152"/>
              <a:ext cx="624" cy="624"/>
            </a:xfrm>
            <a:prstGeom prst="ellipse">
              <a:avLst/>
            </a:prstGeom>
            <a:solidFill>
              <a:srgbClr val="FFFF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nvGrpSpPr>
            <p:cNvPr id="10317" name="Group 1101"/>
            <p:cNvGrpSpPr>
              <a:grpSpLocks/>
            </p:cNvGrpSpPr>
            <p:nvPr/>
          </p:nvGrpSpPr>
          <p:grpSpPr bwMode="auto">
            <a:xfrm>
              <a:off x="1392" y="1344"/>
              <a:ext cx="384" cy="240"/>
              <a:chOff x="1344" y="2208"/>
              <a:chExt cx="384" cy="240"/>
            </a:xfrm>
          </p:grpSpPr>
          <p:sp>
            <p:nvSpPr>
              <p:cNvPr id="10318" name="Rectangle 1102"/>
              <p:cNvSpPr>
                <a:spLocks noChangeArrowheads="1"/>
              </p:cNvSpPr>
              <p:nvPr/>
            </p:nvSpPr>
            <p:spPr bwMode="auto">
              <a:xfrm>
                <a:off x="1344" y="2208"/>
                <a:ext cx="96" cy="24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0319" name="Rectangle 1103"/>
              <p:cNvSpPr>
                <a:spLocks noChangeArrowheads="1"/>
              </p:cNvSpPr>
              <p:nvPr/>
            </p:nvSpPr>
            <p:spPr bwMode="auto">
              <a:xfrm>
                <a:off x="1440" y="2208"/>
                <a:ext cx="96" cy="24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0320" name="Rectangle 1104"/>
              <p:cNvSpPr>
                <a:spLocks noChangeArrowheads="1"/>
              </p:cNvSpPr>
              <p:nvPr/>
            </p:nvSpPr>
            <p:spPr bwMode="auto">
              <a:xfrm>
                <a:off x="1536" y="2208"/>
                <a:ext cx="96" cy="24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0321" name="Rectangle 1105"/>
              <p:cNvSpPr>
                <a:spLocks noChangeArrowheads="1"/>
              </p:cNvSpPr>
              <p:nvPr/>
            </p:nvSpPr>
            <p:spPr bwMode="auto">
              <a:xfrm>
                <a:off x="1632" y="2208"/>
                <a:ext cx="96" cy="24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10322" name="Group 1106"/>
            <p:cNvGrpSpPr>
              <a:grpSpLocks/>
            </p:cNvGrpSpPr>
            <p:nvPr/>
          </p:nvGrpSpPr>
          <p:grpSpPr bwMode="auto">
            <a:xfrm>
              <a:off x="2640" y="1344"/>
              <a:ext cx="384" cy="240"/>
              <a:chOff x="1344" y="2208"/>
              <a:chExt cx="384" cy="240"/>
            </a:xfrm>
          </p:grpSpPr>
          <p:sp>
            <p:nvSpPr>
              <p:cNvPr id="10323" name="Rectangle 1107"/>
              <p:cNvSpPr>
                <a:spLocks noChangeArrowheads="1"/>
              </p:cNvSpPr>
              <p:nvPr/>
            </p:nvSpPr>
            <p:spPr bwMode="auto">
              <a:xfrm>
                <a:off x="1344" y="2208"/>
                <a:ext cx="96" cy="24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0324" name="Rectangle 1108"/>
              <p:cNvSpPr>
                <a:spLocks noChangeArrowheads="1"/>
              </p:cNvSpPr>
              <p:nvPr/>
            </p:nvSpPr>
            <p:spPr bwMode="auto">
              <a:xfrm>
                <a:off x="1440" y="2208"/>
                <a:ext cx="96" cy="24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0325" name="Rectangle 1109"/>
              <p:cNvSpPr>
                <a:spLocks noChangeArrowheads="1"/>
              </p:cNvSpPr>
              <p:nvPr/>
            </p:nvSpPr>
            <p:spPr bwMode="auto">
              <a:xfrm>
                <a:off x="1536" y="2208"/>
                <a:ext cx="96" cy="24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0326" name="Rectangle 1110"/>
              <p:cNvSpPr>
                <a:spLocks noChangeArrowheads="1"/>
              </p:cNvSpPr>
              <p:nvPr/>
            </p:nvSpPr>
            <p:spPr bwMode="auto">
              <a:xfrm>
                <a:off x="1632" y="2208"/>
                <a:ext cx="96" cy="24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10327" name="Group 1111"/>
            <p:cNvGrpSpPr>
              <a:grpSpLocks/>
            </p:cNvGrpSpPr>
            <p:nvPr/>
          </p:nvGrpSpPr>
          <p:grpSpPr bwMode="auto">
            <a:xfrm>
              <a:off x="3792" y="1344"/>
              <a:ext cx="384" cy="240"/>
              <a:chOff x="1344" y="2208"/>
              <a:chExt cx="384" cy="240"/>
            </a:xfrm>
          </p:grpSpPr>
          <p:sp>
            <p:nvSpPr>
              <p:cNvPr id="10328" name="Rectangle 1112"/>
              <p:cNvSpPr>
                <a:spLocks noChangeArrowheads="1"/>
              </p:cNvSpPr>
              <p:nvPr/>
            </p:nvSpPr>
            <p:spPr bwMode="auto">
              <a:xfrm>
                <a:off x="1344" y="2208"/>
                <a:ext cx="96" cy="24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0329" name="Rectangle 1113"/>
              <p:cNvSpPr>
                <a:spLocks noChangeArrowheads="1"/>
              </p:cNvSpPr>
              <p:nvPr/>
            </p:nvSpPr>
            <p:spPr bwMode="auto">
              <a:xfrm>
                <a:off x="1440" y="2208"/>
                <a:ext cx="96" cy="24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0330" name="Rectangle 1114"/>
              <p:cNvSpPr>
                <a:spLocks noChangeArrowheads="1"/>
              </p:cNvSpPr>
              <p:nvPr/>
            </p:nvSpPr>
            <p:spPr bwMode="auto">
              <a:xfrm>
                <a:off x="1536" y="2208"/>
                <a:ext cx="96" cy="24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0331" name="Rectangle 1115"/>
              <p:cNvSpPr>
                <a:spLocks noChangeArrowheads="1"/>
              </p:cNvSpPr>
              <p:nvPr/>
            </p:nvSpPr>
            <p:spPr bwMode="auto">
              <a:xfrm>
                <a:off x="1632" y="2208"/>
                <a:ext cx="96" cy="24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10332" name="Group 1116"/>
            <p:cNvGrpSpPr>
              <a:grpSpLocks/>
            </p:cNvGrpSpPr>
            <p:nvPr/>
          </p:nvGrpSpPr>
          <p:grpSpPr bwMode="auto">
            <a:xfrm>
              <a:off x="4992" y="1344"/>
              <a:ext cx="384" cy="240"/>
              <a:chOff x="1344" y="2208"/>
              <a:chExt cx="384" cy="240"/>
            </a:xfrm>
          </p:grpSpPr>
          <p:sp>
            <p:nvSpPr>
              <p:cNvPr id="10333" name="Rectangle 1117"/>
              <p:cNvSpPr>
                <a:spLocks noChangeArrowheads="1"/>
              </p:cNvSpPr>
              <p:nvPr/>
            </p:nvSpPr>
            <p:spPr bwMode="auto">
              <a:xfrm>
                <a:off x="1344" y="2208"/>
                <a:ext cx="96" cy="24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0334" name="Rectangle 1118"/>
              <p:cNvSpPr>
                <a:spLocks noChangeArrowheads="1"/>
              </p:cNvSpPr>
              <p:nvPr/>
            </p:nvSpPr>
            <p:spPr bwMode="auto">
              <a:xfrm>
                <a:off x="1440" y="2208"/>
                <a:ext cx="96" cy="24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0335" name="Rectangle 1119"/>
              <p:cNvSpPr>
                <a:spLocks noChangeArrowheads="1"/>
              </p:cNvSpPr>
              <p:nvPr/>
            </p:nvSpPr>
            <p:spPr bwMode="auto">
              <a:xfrm>
                <a:off x="1536" y="2208"/>
                <a:ext cx="96" cy="24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0336" name="Rectangle 1120"/>
              <p:cNvSpPr>
                <a:spLocks noChangeArrowheads="1"/>
              </p:cNvSpPr>
              <p:nvPr/>
            </p:nvSpPr>
            <p:spPr bwMode="auto">
              <a:xfrm>
                <a:off x="1632" y="2208"/>
                <a:ext cx="96" cy="24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sp>
          <p:nvSpPr>
            <p:cNvPr id="10337" name="Line 1121"/>
            <p:cNvSpPr>
              <a:spLocks noChangeShapeType="1"/>
            </p:cNvSpPr>
            <p:nvPr/>
          </p:nvSpPr>
          <p:spPr bwMode="auto">
            <a:xfrm>
              <a:off x="1872" y="1488"/>
              <a:ext cx="624"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0338" name="Line 1122"/>
            <p:cNvSpPr>
              <a:spLocks noChangeShapeType="1"/>
            </p:cNvSpPr>
            <p:nvPr/>
          </p:nvSpPr>
          <p:spPr bwMode="auto">
            <a:xfrm>
              <a:off x="3120" y="1488"/>
              <a:ext cx="576"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0339" name="Line 1123"/>
            <p:cNvSpPr>
              <a:spLocks noChangeShapeType="1"/>
            </p:cNvSpPr>
            <p:nvPr/>
          </p:nvSpPr>
          <p:spPr bwMode="auto">
            <a:xfrm>
              <a:off x="4320" y="1488"/>
              <a:ext cx="5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0340" name="Line 1124"/>
            <p:cNvSpPr>
              <a:spLocks noChangeShapeType="1"/>
            </p:cNvSpPr>
            <p:nvPr/>
          </p:nvSpPr>
          <p:spPr bwMode="auto">
            <a:xfrm>
              <a:off x="1008" y="1488"/>
              <a:ext cx="24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0341" name="Line 1125"/>
            <p:cNvSpPr>
              <a:spLocks noChangeShapeType="1"/>
            </p:cNvSpPr>
            <p:nvPr/>
          </p:nvSpPr>
          <p:spPr bwMode="auto">
            <a:xfrm>
              <a:off x="5472" y="1488"/>
              <a:ext cx="144"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10242" name="Group 1026"/>
          <p:cNvGrpSpPr>
            <a:grpSpLocks/>
          </p:cNvGrpSpPr>
          <p:nvPr/>
        </p:nvGrpSpPr>
        <p:grpSpPr bwMode="auto">
          <a:xfrm>
            <a:off x="1600200" y="1828800"/>
            <a:ext cx="7315200" cy="990600"/>
            <a:chOff x="1008" y="1152"/>
            <a:chExt cx="4608" cy="624"/>
          </a:xfrm>
        </p:grpSpPr>
        <p:sp>
          <p:nvSpPr>
            <p:cNvPr id="10243" name="Oval 1027"/>
            <p:cNvSpPr>
              <a:spLocks noChangeArrowheads="1"/>
            </p:cNvSpPr>
            <p:nvPr/>
          </p:nvSpPr>
          <p:spPr bwMode="auto">
            <a:xfrm>
              <a:off x="1248" y="1152"/>
              <a:ext cx="624" cy="624"/>
            </a:xfrm>
            <a:prstGeom prst="ellipse">
              <a:avLst/>
            </a:prstGeom>
            <a:solidFill>
              <a:srgbClr val="FFFF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0244" name="Oval 1028"/>
            <p:cNvSpPr>
              <a:spLocks noChangeArrowheads="1"/>
            </p:cNvSpPr>
            <p:nvPr/>
          </p:nvSpPr>
          <p:spPr bwMode="auto">
            <a:xfrm>
              <a:off x="2496" y="1152"/>
              <a:ext cx="624" cy="624"/>
            </a:xfrm>
            <a:prstGeom prst="ellipse">
              <a:avLst/>
            </a:prstGeom>
            <a:solidFill>
              <a:srgbClr val="FFFF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0245" name="Oval 1029"/>
            <p:cNvSpPr>
              <a:spLocks noChangeArrowheads="1"/>
            </p:cNvSpPr>
            <p:nvPr/>
          </p:nvSpPr>
          <p:spPr bwMode="auto">
            <a:xfrm>
              <a:off x="3696" y="1152"/>
              <a:ext cx="624" cy="624"/>
            </a:xfrm>
            <a:prstGeom prst="ellipse">
              <a:avLst/>
            </a:prstGeom>
            <a:solidFill>
              <a:srgbClr val="FFFF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0246" name="Oval 1030"/>
            <p:cNvSpPr>
              <a:spLocks noChangeArrowheads="1"/>
            </p:cNvSpPr>
            <p:nvPr/>
          </p:nvSpPr>
          <p:spPr bwMode="auto">
            <a:xfrm>
              <a:off x="4848" y="1152"/>
              <a:ext cx="624" cy="624"/>
            </a:xfrm>
            <a:prstGeom prst="ellipse">
              <a:avLst/>
            </a:prstGeom>
            <a:solidFill>
              <a:srgbClr val="FFFF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nvGrpSpPr>
            <p:cNvPr id="10247" name="Group 1031"/>
            <p:cNvGrpSpPr>
              <a:grpSpLocks/>
            </p:cNvGrpSpPr>
            <p:nvPr/>
          </p:nvGrpSpPr>
          <p:grpSpPr bwMode="auto">
            <a:xfrm>
              <a:off x="1392" y="1344"/>
              <a:ext cx="384" cy="240"/>
              <a:chOff x="1344" y="2208"/>
              <a:chExt cx="384" cy="240"/>
            </a:xfrm>
          </p:grpSpPr>
          <p:sp>
            <p:nvSpPr>
              <p:cNvPr id="10248" name="Rectangle 1032"/>
              <p:cNvSpPr>
                <a:spLocks noChangeArrowheads="1"/>
              </p:cNvSpPr>
              <p:nvPr/>
            </p:nvSpPr>
            <p:spPr bwMode="auto">
              <a:xfrm>
                <a:off x="1344" y="2208"/>
                <a:ext cx="96" cy="24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0249" name="Rectangle 1033"/>
              <p:cNvSpPr>
                <a:spLocks noChangeArrowheads="1"/>
              </p:cNvSpPr>
              <p:nvPr/>
            </p:nvSpPr>
            <p:spPr bwMode="auto">
              <a:xfrm>
                <a:off x="1440" y="2208"/>
                <a:ext cx="96" cy="24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0250" name="Rectangle 1034"/>
              <p:cNvSpPr>
                <a:spLocks noChangeArrowheads="1"/>
              </p:cNvSpPr>
              <p:nvPr/>
            </p:nvSpPr>
            <p:spPr bwMode="auto">
              <a:xfrm>
                <a:off x="1536" y="2208"/>
                <a:ext cx="96" cy="24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0251" name="Rectangle 1035"/>
              <p:cNvSpPr>
                <a:spLocks noChangeArrowheads="1"/>
              </p:cNvSpPr>
              <p:nvPr/>
            </p:nvSpPr>
            <p:spPr bwMode="auto">
              <a:xfrm>
                <a:off x="1632" y="2208"/>
                <a:ext cx="96" cy="24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10252" name="Group 1036"/>
            <p:cNvGrpSpPr>
              <a:grpSpLocks/>
            </p:cNvGrpSpPr>
            <p:nvPr/>
          </p:nvGrpSpPr>
          <p:grpSpPr bwMode="auto">
            <a:xfrm>
              <a:off x="2640" y="1344"/>
              <a:ext cx="384" cy="240"/>
              <a:chOff x="1344" y="2208"/>
              <a:chExt cx="384" cy="240"/>
            </a:xfrm>
          </p:grpSpPr>
          <p:sp>
            <p:nvSpPr>
              <p:cNvPr id="10253" name="Rectangle 1037"/>
              <p:cNvSpPr>
                <a:spLocks noChangeArrowheads="1"/>
              </p:cNvSpPr>
              <p:nvPr/>
            </p:nvSpPr>
            <p:spPr bwMode="auto">
              <a:xfrm>
                <a:off x="1344" y="2208"/>
                <a:ext cx="96" cy="24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0254" name="Rectangle 1038"/>
              <p:cNvSpPr>
                <a:spLocks noChangeArrowheads="1"/>
              </p:cNvSpPr>
              <p:nvPr/>
            </p:nvSpPr>
            <p:spPr bwMode="auto">
              <a:xfrm>
                <a:off x="1440" y="2208"/>
                <a:ext cx="96" cy="24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0255" name="Rectangle 1039"/>
              <p:cNvSpPr>
                <a:spLocks noChangeArrowheads="1"/>
              </p:cNvSpPr>
              <p:nvPr/>
            </p:nvSpPr>
            <p:spPr bwMode="auto">
              <a:xfrm>
                <a:off x="1536" y="2208"/>
                <a:ext cx="96" cy="24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0256" name="Rectangle 1040"/>
              <p:cNvSpPr>
                <a:spLocks noChangeArrowheads="1"/>
              </p:cNvSpPr>
              <p:nvPr/>
            </p:nvSpPr>
            <p:spPr bwMode="auto">
              <a:xfrm>
                <a:off x="1632" y="2208"/>
                <a:ext cx="96" cy="24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10257" name="Group 1041"/>
            <p:cNvGrpSpPr>
              <a:grpSpLocks/>
            </p:cNvGrpSpPr>
            <p:nvPr/>
          </p:nvGrpSpPr>
          <p:grpSpPr bwMode="auto">
            <a:xfrm>
              <a:off x="3792" y="1344"/>
              <a:ext cx="384" cy="240"/>
              <a:chOff x="1344" y="2208"/>
              <a:chExt cx="384" cy="240"/>
            </a:xfrm>
          </p:grpSpPr>
          <p:sp>
            <p:nvSpPr>
              <p:cNvPr id="10258" name="Rectangle 1042"/>
              <p:cNvSpPr>
                <a:spLocks noChangeArrowheads="1"/>
              </p:cNvSpPr>
              <p:nvPr/>
            </p:nvSpPr>
            <p:spPr bwMode="auto">
              <a:xfrm>
                <a:off x="1344" y="2208"/>
                <a:ext cx="96" cy="24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0259" name="Rectangle 1043"/>
              <p:cNvSpPr>
                <a:spLocks noChangeArrowheads="1"/>
              </p:cNvSpPr>
              <p:nvPr/>
            </p:nvSpPr>
            <p:spPr bwMode="auto">
              <a:xfrm>
                <a:off x="1440" y="2208"/>
                <a:ext cx="96" cy="24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0260" name="Rectangle 1044"/>
              <p:cNvSpPr>
                <a:spLocks noChangeArrowheads="1"/>
              </p:cNvSpPr>
              <p:nvPr/>
            </p:nvSpPr>
            <p:spPr bwMode="auto">
              <a:xfrm>
                <a:off x="1536" y="2208"/>
                <a:ext cx="96" cy="24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0261" name="Rectangle 1045"/>
              <p:cNvSpPr>
                <a:spLocks noChangeArrowheads="1"/>
              </p:cNvSpPr>
              <p:nvPr/>
            </p:nvSpPr>
            <p:spPr bwMode="auto">
              <a:xfrm>
                <a:off x="1632" y="2208"/>
                <a:ext cx="96" cy="24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10262" name="Group 1046"/>
            <p:cNvGrpSpPr>
              <a:grpSpLocks/>
            </p:cNvGrpSpPr>
            <p:nvPr/>
          </p:nvGrpSpPr>
          <p:grpSpPr bwMode="auto">
            <a:xfrm>
              <a:off x="4992" y="1344"/>
              <a:ext cx="384" cy="240"/>
              <a:chOff x="1344" y="2208"/>
              <a:chExt cx="384" cy="240"/>
            </a:xfrm>
          </p:grpSpPr>
          <p:sp>
            <p:nvSpPr>
              <p:cNvPr id="10263" name="Rectangle 1047"/>
              <p:cNvSpPr>
                <a:spLocks noChangeArrowheads="1"/>
              </p:cNvSpPr>
              <p:nvPr/>
            </p:nvSpPr>
            <p:spPr bwMode="auto">
              <a:xfrm>
                <a:off x="1344" y="2208"/>
                <a:ext cx="96" cy="24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0264" name="Rectangle 1048"/>
              <p:cNvSpPr>
                <a:spLocks noChangeArrowheads="1"/>
              </p:cNvSpPr>
              <p:nvPr/>
            </p:nvSpPr>
            <p:spPr bwMode="auto">
              <a:xfrm>
                <a:off x="1440" y="2208"/>
                <a:ext cx="96" cy="24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0265" name="Rectangle 1049"/>
              <p:cNvSpPr>
                <a:spLocks noChangeArrowheads="1"/>
              </p:cNvSpPr>
              <p:nvPr/>
            </p:nvSpPr>
            <p:spPr bwMode="auto">
              <a:xfrm>
                <a:off x="1536" y="2208"/>
                <a:ext cx="96" cy="24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0266" name="Rectangle 1050"/>
              <p:cNvSpPr>
                <a:spLocks noChangeArrowheads="1"/>
              </p:cNvSpPr>
              <p:nvPr/>
            </p:nvSpPr>
            <p:spPr bwMode="auto">
              <a:xfrm>
                <a:off x="1632" y="2208"/>
                <a:ext cx="96" cy="24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sp>
          <p:nvSpPr>
            <p:cNvPr id="10267" name="Line 1051"/>
            <p:cNvSpPr>
              <a:spLocks noChangeShapeType="1"/>
            </p:cNvSpPr>
            <p:nvPr/>
          </p:nvSpPr>
          <p:spPr bwMode="auto">
            <a:xfrm>
              <a:off x="1872" y="1488"/>
              <a:ext cx="624"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0268" name="Line 1052"/>
            <p:cNvSpPr>
              <a:spLocks noChangeShapeType="1"/>
            </p:cNvSpPr>
            <p:nvPr/>
          </p:nvSpPr>
          <p:spPr bwMode="auto">
            <a:xfrm>
              <a:off x="3120" y="1488"/>
              <a:ext cx="576"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0269" name="Line 1053"/>
            <p:cNvSpPr>
              <a:spLocks noChangeShapeType="1"/>
            </p:cNvSpPr>
            <p:nvPr/>
          </p:nvSpPr>
          <p:spPr bwMode="auto">
            <a:xfrm>
              <a:off x="4320" y="1488"/>
              <a:ext cx="5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0270" name="Line 1054"/>
            <p:cNvSpPr>
              <a:spLocks noChangeShapeType="1"/>
            </p:cNvSpPr>
            <p:nvPr/>
          </p:nvSpPr>
          <p:spPr bwMode="auto">
            <a:xfrm>
              <a:off x="1008" y="1488"/>
              <a:ext cx="24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0271" name="Line 1055"/>
            <p:cNvSpPr>
              <a:spLocks noChangeShapeType="1"/>
            </p:cNvSpPr>
            <p:nvPr/>
          </p:nvSpPr>
          <p:spPr bwMode="auto">
            <a:xfrm>
              <a:off x="5472" y="1488"/>
              <a:ext cx="144"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sp>
        <p:nvSpPr>
          <p:cNvPr id="10272" name="Rectangle 1056"/>
          <p:cNvSpPr>
            <a:spLocks noGrp="1" noChangeArrowheads="1"/>
          </p:cNvSpPr>
          <p:nvPr>
            <p:ph type="title"/>
          </p:nvPr>
        </p:nvSpPr>
        <p:spPr/>
        <p:txBody>
          <a:bodyPr/>
          <a:lstStyle/>
          <a:p>
            <a:r>
              <a:rPr lang="en-US" altLang="ja-JP"/>
              <a:t>Virtual</a:t>
            </a:r>
            <a:r>
              <a:rPr lang="ja-JP" altLang="en-US"/>
              <a:t>　</a:t>
            </a:r>
            <a:r>
              <a:rPr lang="en-US" altLang="ja-JP"/>
              <a:t>Cut</a:t>
            </a:r>
            <a:r>
              <a:rPr lang="ja-JP" altLang="en-US"/>
              <a:t>　</a:t>
            </a:r>
            <a:r>
              <a:rPr lang="en-US" altLang="ja-JP"/>
              <a:t>Through</a:t>
            </a:r>
          </a:p>
        </p:txBody>
      </p:sp>
      <p:sp>
        <p:nvSpPr>
          <p:cNvPr id="10311" name="Text Box 1095"/>
          <p:cNvSpPr txBox="1">
            <a:spLocks noChangeArrowheads="1"/>
          </p:cNvSpPr>
          <p:nvPr/>
        </p:nvSpPr>
        <p:spPr bwMode="auto">
          <a:xfrm>
            <a:off x="1660525" y="4232275"/>
            <a:ext cx="6654800" cy="155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2400">
                <a:latin typeface="Times New Roman" panose="02020603050405020304" pitchFamily="18" charset="0"/>
              </a:rPr>
              <a:t>If blocked, the rest of packet is stored in the buffer</a:t>
            </a:r>
          </a:p>
          <a:p>
            <a:r>
              <a:rPr lang="en-US" altLang="ja-JP" sz="2400">
                <a:latin typeface="Times New Roman" panose="02020603050405020304" pitchFamily="18" charset="0"/>
              </a:rPr>
              <a:t>The same latency as Wormhole</a:t>
            </a:r>
          </a:p>
          <a:p>
            <a:r>
              <a:rPr lang="en-US" altLang="ja-JP" sz="2400">
                <a:latin typeface="Times New Roman" panose="02020603050405020304" pitchFamily="18" charset="0"/>
              </a:rPr>
              <a:t>The same buffer requirement as Store</a:t>
            </a:r>
            <a:r>
              <a:rPr lang="ja-JP" altLang="en-US" sz="2400">
                <a:latin typeface="Times New Roman" panose="02020603050405020304" pitchFamily="18" charset="0"/>
              </a:rPr>
              <a:t>　</a:t>
            </a:r>
            <a:r>
              <a:rPr lang="en-US" altLang="ja-JP" sz="2400">
                <a:latin typeface="Times New Roman" panose="02020603050405020304" pitchFamily="18" charset="0"/>
              </a:rPr>
              <a:t>and</a:t>
            </a:r>
            <a:r>
              <a:rPr lang="ja-JP" altLang="en-US" sz="2400">
                <a:latin typeface="Times New Roman" panose="02020603050405020304" pitchFamily="18" charset="0"/>
              </a:rPr>
              <a:t>　</a:t>
            </a:r>
            <a:r>
              <a:rPr lang="en-US" altLang="ja-JP" sz="2400">
                <a:latin typeface="Times New Roman" panose="02020603050405020304" pitchFamily="18" charset="0"/>
              </a:rPr>
              <a:t>Forward</a:t>
            </a:r>
          </a:p>
          <a:p>
            <a:r>
              <a:rPr lang="en-US" altLang="ja-JP" sz="2400">
                <a:latin typeface="Times New Roman" panose="02020603050405020304" pitchFamily="18" charset="0"/>
              </a:rPr>
              <a:t>Hardware router is required.</a:t>
            </a:r>
          </a:p>
        </p:txBody>
      </p:sp>
      <p:grpSp>
        <p:nvGrpSpPr>
          <p:cNvPr id="10279" name="Group 1063"/>
          <p:cNvGrpSpPr>
            <a:grpSpLocks/>
          </p:cNvGrpSpPr>
          <p:nvPr/>
        </p:nvGrpSpPr>
        <p:grpSpPr bwMode="auto">
          <a:xfrm>
            <a:off x="6172200" y="3581400"/>
            <a:ext cx="533400" cy="76200"/>
            <a:chOff x="1440" y="1440"/>
            <a:chExt cx="336" cy="48"/>
          </a:xfrm>
        </p:grpSpPr>
        <p:sp>
          <p:nvSpPr>
            <p:cNvPr id="10280" name="Oval 1064"/>
            <p:cNvSpPr>
              <a:spLocks noChangeArrowheads="1"/>
            </p:cNvSpPr>
            <p:nvPr/>
          </p:nvSpPr>
          <p:spPr bwMode="auto">
            <a:xfrm>
              <a:off x="1440" y="1440"/>
              <a:ext cx="48" cy="48"/>
            </a:xfrm>
            <a:prstGeom prst="ellipse">
              <a:avLst/>
            </a:prstGeom>
            <a:solidFill>
              <a:srgbClr val="008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0281" name="Oval 1065"/>
            <p:cNvSpPr>
              <a:spLocks noChangeArrowheads="1"/>
            </p:cNvSpPr>
            <p:nvPr/>
          </p:nvSpPr>
          <p:spPr bwMode="auto">
            <a:xfrm>
              <a:off x="1536" y="1440"/>
              <a:ext cx="48" cy="48"/>
            </a:xfrm>
            <a:prstGeom prst="ellipse">
              <a:avLst/>
            </a:prstGeom>
            <a:solidFill>
              <a:srgbClr val="008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0282" name="Oval 1066"/>
            <p:cNvSpPr>
              <a:spLocks noChangeArrowheads="1"/>
            </p:cNvSpPr>
            <p:nvPr/>
          </p:nvSpPr>
          <p:spPr bwMode="auto">
            <a:xfrm>
              <a:off x="1632" y="1440"/>
              <a:ext cx="48" cy="48"/>
            </a:xfrm>
            <a:prstGeom prst="ellipse">
              <a:avLst/>
            </a:prstGeom>
            <a:solidFill>
              <a:srgbClr val="008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0283" name="Oval 1067"/>
            <p:cNvSpPr>
              <a:spLocks noChangeArrowheads="1"/>
            </p:cNvSpPr>
            <p:nvPr/>
          </p:nvSpPr>
          <p:spPr bwMode="auto">
            <a:xfrm>
              <a:off x="1728" y="1440"/>
              <a:ext cx="48" cy="48"/>
            </a:xfrm>
            <a:prstGeom prst="ellipse">
              <a:avLst/>
            </a:prstGeom>
            <a:solidFill>
              <a:srgbClr val="008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sp>
        <p:nvSpPr>
          <p:cNvPr id="10343" name="Oval 1127"/>
          <p:cNvSpPr>
            <a:spLocks noChangeArrowheads="1"/>
          </p:cNvSpPr>
          <p:nvPr/>
        </p:nvSpPr>
        <p:spPr bwMode="auto">
          <a:xfrm>
            <a:off x="1116013" y="2133600"/>
            <a:ext cx="287337" cy="358775"/>
          </a:xfrm>
          <a:prstGeom prst="ellipse">
            <a:avLst/>
          </a:prstGeom>
          <a:solidFill>
            <a:srgbClr val="CCFF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a:t>1</a:t>
            </a:r>
          </a:p>
        </p:txBody>
      </p:sp>
      <p:sp>
        <p:nvSpPr>
          <p:cNvPr id="10344" name="Oval 1128"/>
          <p:cNvSpPr>
            <a:spLocks noChangeArrowheads="1"/>
          </p:cNvSpPr>
          <p:nvPr/>
        </p:nvSpPr>
        <p:spPr bwMode="auto">
          <a:xfrm>
            <a:off x="827088" y="2133600"/>
            <a:ext cx="287337" cy="358775"/>
          </a:xfrm>
          <a:prstGeom prst="ellipse">
            <a:avLst/>
          </a:prstGeom>
          <a:solidFill>
            <a:srgbClr val="CCFF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a:t>2 </a:t>
            </a:r>
          </a:p>
        </p:txBody>
      </p:sp>
      <p:sp>
        <p:nvSpPr>
          <p:cNvPr id="10345" name="Oval 1129"/>
          <p:cNvSpPr>
            <a:spLocks noChangeArrowheads="1"/>
          </p:cNvSpPr>
          <p:nvPr/>
        </p:nvSpPr>
        <p:spPr bwMode="auto">
          <a:xfrm>
            <a:off x="538163" y="2133600"/>
            <a:ext cx="287337" cy="358775"/>
          </a:xfrm>
          <a:prstGeom prst="ellipse">
            <a:avLst/>
          </a:prstGeom>
          <a:solidFill>
            <a:srgbClr val="CCFF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a:t>3</a:t>
            </a:r>
          </a:p>
        </p:txBody>
      </p:sp>
      <p:sp>
        <p:nvSpPr>
          <p:cNvPr id="10346" name="Oval 1130"/>
          <p:cNvSpPr>
            <a:spLocks noChangeArrowheads="1"/>
          </p:cNvSpPr>
          <p:nvPr/>
        </p:nvSpPr>
        <p:spPr bwMode="auto">
          <a:xfrm>
            <a:off x="249238" y="2133600"/>
            <a:ext cx="287337" cy="358775"/>
          </a:xfrm>
          <a:prstGeom prst="ellipse">
            <a:avLst/>
          </a:prstGeom>
          <a:solidFill>
            <a:srgbClr val="CCFF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a:t>4</a:t>
            </a:r>
          </a:p>
        </p:txBody>
      </p:sp>
      <p:sp>
        <p:nvSpPr>
          <p:cNvPr id="10347" name="Oval 1131"/>
          <p:cNvSpPr>
            <a:spLocks noChangeArrowheads="1"/>
          </p:cNvSpPr>
          <p:nvPr/>
        </p:nvSpPr>
        <p:spPr bwMode="auto">
          <a:xfrm>
            <a:off x="2700338" y="2133600"/>
            <a:ext cx="287337" cy="358775"/>
          </a:xfrm>
          <a:prstGeom prst="ellipse">
            <a:avLst/>
          </a:prstGeom>
          <a:solidFill>
            <a:srgbClr val="CCFF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a:t>1</a:t>
            </a:r>
          </a:p>
        </p:txBody>
      </p:sp>
      <p:sp>
        <p:nvSpPr>
          <p:cNvPr id="10348" name="Oval 1132"/>
          <p:cNvSpPr>
            <a:spLocks noChangeArrowheads="1"/>
          </p:cNvSpPr>
          <p:nvPr/>
        </p:nvSpPr>
        <p:spPr bwMode="auto">
          <a:xfrm>
            <a:off x="1116013" y="2133600"/>
            <a:ext cx="287337" cy="358775"/>
          </a:xfrm>
          <a:prstGeom prst="ellipse">
            <a:avLst/>
          </a:prstGeom>
          <a:solidFill>
            <a:srgbClr val="CCFF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a:t>2 </a:t>
            </a:r>
          </a:p>
        </p:txBody>
      </p:sp>
      <p:sp>
        <p:nvSpPr>
          <p:cNvPr id="10349" name="Oval 1133"/>
          <p:cNvSpPr>
            <a:spLocks noChangeArrowheads="1"/>
          </p:cNvSpPr>
          <p:nvPr/>
        </p:nvSpPr>
        <p:spPr bwMode="auto">
          <a:xfrm>
            <a:off x="828675" y="2133600"/>
            <a:ext cx="287338" cy="358775"/>
          </a:xfrm>
          <a:prstGeom prst="ellipse">
            <a:avLst/>
          </a:prstGeom>
          <a:solidFill>
            <a:srgbClr val="CCFF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a:t>3</a:t>
            </a:r>
          </a:p>
        </p:txBody>
      </p:sp>
      <p:sp>
        <p:nvSpPr>
          <p:cNvPr id="10350" name="Oval 1134"/>
          <p:cNvSpPr>
            <a:spLocks noChangeArrowheads="1"/>
          </p:cNvSpPr>
          <p:nvPr/>
        </p:nvSpPr>
        <p:spPr bwMode="auto">
          <a:xfrm>
            <a:off x="539750" y="2133600"/>
            <a:ext cx="287338" cy="358775"/>
          </a:xfrm>
          <a:prstGeom prst="ellipse">
            <a:avLst/>
          </a:prstGeom>
          <a:solidFill>
            <a:srgbClr val="CCFF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a:t>4</a:t>
            </a:r>
          </a:p>
        </p:txBody>
      </p:sp>
      <p:pic>
        <p:nvPicPr>
          <p:cNvPr id="2" name="オーディオ 1">
            <a:hlinkClick r:id="" action="ppaction://media"/>
            <a:extLst>
              <a:ext uri="{FF2B5EF4-FFF2-40B4-BE49-F238E27FC236}">
                <a16:creationId xmlns:a16="http://schemas.microsoft.com/office/drawing/2014/main" id="{2E606134-9AA5-4C7E-A5F2-5A65AA67BBA5}"/>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21700" y="6235700"/>
            <a:ext cx="406400" cy="406400"/>
          </a:xfrm>
          <a:prstGeom prst="rect">
            <a:avLst/>
          </a:prstGeom>
        </p:spPr>
      </p:pic>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advTm="17308"/>
    </mc:Choice>
    <mc:Fallback>
      <p:transition spd="slow" advTm="173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34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34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34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350"/>
                                        </p:tgtEl>
                                        <p:attrNameLst>
                                          <p:attrName>style.visibility</p:attrName>
                                        </p:attrNameLst>
                                      </p:cBhvr>
                                      <p:to>
                                        <p:strVal val="visible"/>
                                      </p:to>
                                    </p:set>
                                  </p:childTnLst>
                                </p:cTn>
                              </p:par>
                              <p:par>
                                <p:cTn id="17" presetID="1" presetClass="exit" presetSubtype="0" fill="hold" grpId="0" nodeType="withEffect">
                                  <p:stCondLst>
                                    <p:cond delay="0"/>
                                  </p:stCondLst>
                                  <p:childTnLst>
                                    <p:set>
                                      <p:cBhvr>
                                        <p:cTn id="18" dur="1" fill="hold">
                                          <p:stCondLst>
                                            <p:cond delay="0"/>
                                          </p:stCondLst>
                                        </p:cTn>
                                        <p:tgtEl>
                                          <p:spTgt spid="1034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2"/>
                </p:tgtEl>
              </p:cMediaNode>
            </p:audio>
          </p:childTnLst>
        </p:cTn>
      </p:par>
    </p:tnLst>
    <p:bldLst>
      <p:bldP spid="10346" grpId="0" animBg="1"/>
      <p:bldP spid="10347" grpId="0" animBg="1"/>
      <p:bldP spid="10348" grpId="0" animBg="1"/>
      <p:bldP spid="10349" grpId="0" animBg="1"/>
      <p:bldP spid="10350" grpId="0" animBg="1"/>
    </p:bldLst>
  </p:timing>
  <p:extLst>
    <p:ext uri="{3A86A75C-4F4B-4683-9AE1-C65F6400EC91}">
      <p14:laserTraceLst xmlns:p14="http://schemas.microsoft.com/office/powerpoint/2010/main">
        <p14:tracePtLst>
          <p14:tracePt t="438" x="8934450" y="3757613"/>
          <p14:tracePt t="443" x="8842375" y="3757613"/>
          <p14:tracePt t="450" x="8697913" y="3757613"/>
          <p14:tracePt t="458" x="8569325" y="3757613"/>
          <p14:tracePt t="466" x="8478838" y="3757613"/>
          <p14:tracePt t="474" x="8369300" y="3757613"/>
          <p14:tracePt t="482" x="8240713" y="3757613"/>
          <p14:tracePt t="490" x="8150225" y="3757613"/>
          <p14:tracePt t="498" x="8059738" y="3757613"/>
          <p14:tracePt t="506" x="7967663" y="3757613"/>
          <p14:tracePt t="514" x="7877175" y="3757613"/>
          <p14:tracePt t="522" x="7785100" y="3757613"/>
          <p14:tracePt t="530" x="7712075" y="3757613"/>
          <p14:tracePt t="538" x="7639050" y="3757613"/>
          <p14:tracePt t="546" x="7558088" y="3757613"/>
          <p14:tracePt t="554" x="7466013" y="3757613"/>
          <p14:tracePt t="563" x="7392988" y="3757613"/>
          <p14:tracePt t="572" x="7339013" y="3757613"/>
          <p14:tracePt t="579" x="7283450" y="3757613"/>
          <p14:tracePt t="587" x="7229475" y="3757613"/>
          <p14:tracePt t="596" x="7183438" y="3757613"/>
          <p14:tracePt t="603" x="7165975" y="3757613"/>
          <p14:tracePt t="610" x="7156450" y="3757613"/>
          <p14:tracePt t="618" x="7146925" y="3757613"/>
          <p14:tracePt t="812" x="7138988" y="3757613"/>
          <p14:tracePt t="819" x="7129463" y="3757613"/>
          <p14:tracePt t="826" x="7110413" y="3767138"/>
          <p14:tracePt t="834" x="7092950" y="3775075"/>
          <p14:tracePt t="842" x="7073900" y="3784600"/>
          <p14:tracePt t="850" x="7046913" y="3784600"/>
          <p14:tracePt t="858" x="7037388" y="3794125"/>
          <p14:tracePt t="866" x="7000875" y="3794125"/>
          <p14:tracePt t="874" x="6956425" y="3794125"/>
          <p14:tracePt t="882" x="6929438" y="3794125"/>
          <p14:tracePt t="890" x="6892925" y="3803650"/>
          <p14:tracePt t="898" x="6846888" y="3821113"/>
          <p14:tracePt t="915" x="6773863" y="3821113"/>
          <p14:tracePt t="922" x="6718300" y="3821113"/>
          <p14:tracePt t="930" x="6664325" y="3821113"/>
          <p14:tracePt t="938" x="6610350" y="3821113"/>
          <p14:tracePt t="946" x="6564313" y="3821113"/>
          <p14:tracePt t="954" x="6508750" y="3821113"/>
          <p14:tracePt t="963" x="6454775" y="3821113"/>
          <p14:tracePt t="970" x="6418263" y="3821113"/>
          <p14:tracePt t="980" x="6372225" y="3821113"/>
          <p14:tracePt t="986" x="6345238" y="3821113"/>
          <p14:tracePt t="996" x="6291263" y="3830638"/>
          <p14:tracePt t="1002" x="6262688" y="3840163"/>
          <p14:tracePt t="1011" x="6218238" y="3840163"/>
          <p14:tracePt t="1018" x="6189663" y="3840163"/>
          <p14:tracePt t="1026" x="6145213" y="3840163"/>
          <p14:tracePt t="1034" x="6116638" y="3840163"/>
          <p14:tracePt t="1042" x="6099175" y="3840163"/>
          <p14:tracePt t="1050" x="6089650" y="3840163"/>
          <p14:tracePt t="1058" x="6072188" y="3840163"/>
          <p14:tracePt t="1066" x="6062663" y="3840163"/>
          <p14:tracePt t="1074" x="6035675" y="3840163"/>
          <p14:tracePt t="1082" x="6026150" y="3840163"/>
          <p14:tracePt t="1090" x="6016625" y="3840163"/>
          <p14:tracePt t="1098" x="6007100" y="3840163"/>
          <p14:tracePt t="1106" x="5989638" y="3840163"/>
          <p14:tracePt t="1130" x="5980113" y="3840163"/>
          <p14:tracePt t="1146" x="5972175" y="3840163"/>
          <p14:tracePt t="1162" x="5953125" y="3840163"/>
          <p14:tracePt t="1170" x="5935663" y="3840163"/>
          <p14:tracePt t="1179" x="5926138" y="3840163"/>
          <p14:tracePt t="1186" x="5899150" y="3840163"/>
          <p14:tracePt t="1202" x="5880100" y="3840163"/>
          <p14:tracePt t="1210" x="5862638" y="3840163"/>
          <p14:tracePt t="1218" x="5843588" y="3840163"/>
          <p14:tracePt t="1227" x="5826125" y="3840163"/>
          <p14:tracePt t="1235" x="5807075" y="3840163"/>
          <p14:tracePt t="1242" x="5780088" y="3840163"/>
          <p14:tracePt t="1250" x="5770563" y="3840163"/>
          <p14:tracePt t="1258" x="5761038" y="3840163"/>
          <p14:tracePt t="1460" x="5734050" y="3840163"/>
          <p14:tracePt t="1474" x="5724525" y="3840163"/>
          <p14:tracePt t="1482" x="5716588" y="3840163"/>
          <p14:tracePt t="1498" x="5697538" y="3840163"/>
          <p14:tracePt t="1506" x="5688013" y="3840163"/>
          <p14:tracePt t="1514" x="5680075" y="3840163"/>
          <p14:tracePt t="1531" x="5670550" y="3840163"/>
          <p14:tracePt t="1644" x="5661025" y="3830638"/>
          <p14:tracePt t="1660" x="5661025" y="3811588"/>
          <p14:tracePt t="1668" x="5661025" y="3803650"/>
          <p14:tracePt t="1683" x="5661025" y="3784600"/>
          <p14:tracePt t="1692" x="5680075" y="3748088"/>
          <p14:tracePt t="1708" x="5688013" y="3730625"/>
          <p14:tracePt t="1722" x="5716588" y="3711575"/>
          <p14:tracePt t="1730" x="5716588" y="3702050"/>
          <p14:tracePt t="1739" x="5724525" y="3694113"/>
          <p14:tracePt t="1754" x="5724525" y="3684588"/>
          <p14:tracePt t="1770" x="5734050" y="3675063"/>
          <p14:tracePt t="1780" x="5734050" y="3665538"/>
          <p14:tracePt t="1786" x="5734050" y="3657600"/>
          <p14:tracePt t="1796" x="5734050" y="3638550"/>
          <p14:tracePt t="1810" x="5734050" y="3629025"/>
          <p14:tracePt t="1826" x="5743575" y="3611563"/>
          <p14:tracePt t="1867" x="5743575" y="3602038"/>
          <p14:tracePt t="1875" x="5753100" y="3592513"/>
          <p14:tracePt t="1898" x="5770563" y="3575050"/>
          <p14:tracePt t="1914" x="5789613" y="3565525"/>
          <p14:tracePt t="1938" x="5807075" y="3565525"/>
          <p14:tracePt t="1946" x="5816600" y="3556000"/>
          <p14:tracePt t="1954" x="5826125" y="3548063"/>
          <p14:tracePt t="1970" x="5862638" y="3548063"/>
          <p14:tracePt t="1978" x="5889625" y="3548063"/>
          <p14:tracePt t="1987" x="5926138" y="3548063"/>
          <p14:tracePt t="1996" x="6007100" y="3548063"/>
          <p14:tracePt t="2002" x="6089650" y="3548063"/>
          <p14:tracePt t="2010" x="6162675" y="3548063"/>
          <p14:tracePt t="2018" x="6272213" y="3548063"/>
          <p14:tracePt t="2026" x="6345238" y="3548063"/>
          <p14:tracePt t="2034" x="6418263" y="3548063"/>
          <p14:tracePt t="2043" x="6491288" y="3548063"/>
          <p14:tracePt t="2051" x="6581775" y="3556000"/>
          <p14:tracePt t="2059" x="6664325" y="3565525"/>
          <p14:tracePt t="2067" x="6754813" y="3575050"/>
          <p14:tracePt t="2075" x="6856413" y="3602038"/>
          <p14:tracePt t="2083" x="6929438" y="3602038"/>
          <p14:tracePt t="2091" x="7019925" y="3621088"/>
          <p14:tracePt t="2099" x="7119938" y="3629025"/>
          <p14:tracePt t="2107" x="7212013" y="3648075"/>
          <p14:tracePt t="2116" x="7319963" y="3675063"/>
          <p14:tracePt t="2122" x="7392988" y="3675063"/>
          <p14:tracePt t="2130" x="7494588" y="3684588"/>
          <p14:tracePt t="2140" x="7585075" y="3702050"/>
          <p14:tracePt t="2147" x="7694613" y="3711575"/>
          <p14:tracePt t="2155" x="7804150" y="3711575"/>
          <p14:tracePt t="2162" x="7931150" y="3711575"/>
          <p14:tracePt t="2170" x="8050213" y="3748088"/>
          <p14:tracePt t="2179" x="8196263" y="3748088"/>
          <p14:tracePt t="2186" x="8323263" y="3748088"/>
          <p14:tracePt t="2195" x="8469313" y="3748088"/>
          <p14:tracePt t="2202" x="8596313" y="3757613"/>
          <p14:tracePt t="2210" x="8724900" y="3757613"/>
          <p14:tracePt t="2220" x="8851900" y="3775075"/>
          <p14:tracePt t="2228" x="8980488" y="3775075"/>
        </p14:tracePtLst>
      </p14:laserTraceLst>
    </p:ext>
  </p:extLst>
</p:sld>
</file>

<file path=ppt/tags/tag1.xml><?xml version="1.0" encoding="utf-8"?>
<p:tagLst xmlns:a="http://schemas.openxmlformats.org/drawingml/2006/main" xmlns:r="http://schemas.openxmlformats.org/officeDocument/2006/relationships" xmlns:p="http://schemas.openxmlformats.org/presentationml/2006/main">
  <p:tag name="TIMING" val="|7.9|9.4|56.2"/>
</p:tagLst>
</file>

<file path=ppt/tags/tag10.xml><?xml version="1.0" encoding="utf-8"?>
<p:tagLst xmlns:a="http://schemas.openxmlformats.org/drawingml/2006/main" xmlns:r="http://schemas.openxmlformats.org/officeDocument/2006/relationships" xmlns:p="http://schemas.openxmlformats.org/presentationml/2006/main">
  <p:tag name="TIMING" val="|4.2|0.9|32.1"/>
</p:tagLst>
</file>

<file path=ppt/tags/tag11.xml><?xml version="1.0" encoding="utf-8"?>
<p:tagLst xmlns:a="http://schemas.openxmlformats.org/drawingml/2006/main" xmlns:r="http://schemas.openxmlformats.org/officeDocument/2006/relationships" xmlns:p="http://schemas.openxmlformats.org/presentationml/2006/main">
  <p:tag name="TIMING" val="|7.8|10.3|19|6.6|2.8|23.5"/>
</p:tagLst>
</file>

<file path=ppt/tags/tag12.xml><?xml version="1.0" encoding="utf-8"?>
<p:tagLst xmlns:a="http://schemas.openxmlformats.org/drawingml/2006/main" xmlns:r="http://schemas.openxmlformats.org/officeDocument/2006/relationships" xmlns:p="http://schemas.openxmlformats.org/presentationml/2006/main">
  <p:tag name="TIMING" val="|12.3|3.8|1.9|2|41.1"/>
</p:tagLst>
</file>

<file path=ppt/tags/tag13.xml><?xml version="1.0" encoding="utf-8"?>
<p:tagLst xmlns:a="http://schemas.openxmlformats.org/drawingml/2006/main" xmlns:r="http://schemas.openxmlformats.org/officeDocument/2006/relationships" xmlns:p="http://schemas.openxmlformats.org/presentationml/2006/main">
  <p:tag name="TIMING" val="|17.2|14.7|1.1"/>
</p:tagLst>
</file>

<file path=ppt/tags/tag14.xml><?xml version="1.0" encoding="utf-8"?>
<p:tagLst xmlns:a="http://schemas.openxmlformats.org/drawingml/2006/main" xmlns:r="http://schemas.openxmlformats.org/officeDocument/2006/relationships" xmlns:p="http://schemas.openxmlformats.org/presentationml/2006/main">
  <p:tag name="TIMING" val="|4.5|16.7|24.6"/>
</p:tagLst>
</file>

<file path=ppt/tags/tag15.xml><?xml version="1.0" encoding="utf-8"?>
<p:tagLst xmlns:a="http://schemas.openxmlformats.org/drawingml/2006/main" xmlns:r="http://schemas.openxmlformats.org/officeDocument/2006/relationships" xmlns:p="http://schemas.openxmlformats.org/presentationml/2006/main">
  <p:tag name="TIMING" val="|31.6"/>
</p:tagLst>
</file>

<file path=ppt/tags/tag16.xml><?xml version="1.0" encoding="utf-8"?>
<p:tagLst xmlns:a="http://schemas.openxmlformats.org/drawingml/2006/main" xmlns:r="http://schemas.openxmlformats.org/officeDocument/2006/relationships" xmlns:p="http://schemas.openxmlformats.org/presentationml/2006/main">
  <p:tag name="TIMING" val="|18.2|13.6|1|1.3|18.3|5.4|2.3|9.5|9.3|1.2"/>
</p:tagLst>
</file>

<file path=ppt/tags/tag17.xml><?xml version="1.0" encoding="utf-8"?>
<p:tagLst xmlns:a="http://schemas.openxmlformats.org/drawingml/2006/main" xmlns:r="http://schemas.openxmlformats.org/officeDocument/2006/relationships" xmlns:p="http://schemas.openxmlformats.org/presentationml/2006/main">
  <p:tag name="TIMING" val="|28.1|1.3|2.2|2.2|13.6|1.1|9.1|7.8"/>
</p:tagLst>
</file>

<file path=ppt/tags/tag2.xml><?xml version="1.0" encoding="utf-8"?>
<p:tagLst xmlns:a="http://schemas.openxmlformats.org/drawingml/2006/main" xmlns:r="http://schemas.openxmlformats.org/officeDocument/2006/relationships" xmlns:p="http://schemas.openxmlformats.org/presentationml/2006/main">
  <p:tag name="TIMING" val="|6.8"/>
</p:tagLst>
</file>

<file path=ppt/tags/tag3.xml><?xml version="1.0" encoding="utf-8"?>
<p:tagLst xmlns:a="http://schemas.openxmlformats.org/drawingml/2006/main" xmlns:r="http://schemas.openxmlformats.org/officeDocument/2006/relationships" xmlns:p="http://schemas.openxmlformats.org/presentationml/2006/main">
  <p:tag name="TIMING" val="|12.1"/>
</p:tagLst>
</file>

<file path=ppt/tags/tag4.xml><?xml version="1.0" encoding="utf-8"?>
<p:tagLst xmlns:a="http://schemas.openxmlformats.org/drawingml/2006/main" xmlns:r="http://schemas.openxmlformats.org/officeDocument/2006/relationships" xmlns:p="http://schemas.openxmlformats.org/presentationml/2006/main">
  <p:tag name="TIMING" val="|42|1.1"/>
</p:tagLst>
</file>

<file path=ppt/tags/tag5.xml><?xml version="1.0" encoding="utf-8"?>
<p:tagLst xmlns:a="http://schemas.openxmlformats.org/drawingml/2006/main" xmlns:r="http://schemas.openxmlformats.org/officeDocument/2006/relationships" xmlns:p="http://schemas.openxmlformats.org/presentationml/2006/main">
  <p:tag name="TIMING" val="|15|0.8|46.6"/>
</p:tagLst>
</file>

<file path=ppt/tags/tag6.xml><?xml version="1.0" encoding="utf-8"?>
<p:tagLst xmlns:a="http://schemas.openxmlformats.org/drawingml/2006/main" xmlns:r="http://schemas.openxmlformats.org/officeDocument/2006/relationships" xmlns:p="http://schemas.openxmlformats.org/presentationml/2006/main">
  <p:tag name="TIMING" val="|29.8|5|1.8"/>
</p:tagLst>
</file>

<file path=ppt/tags/tag7.xml><?xml version="1.0" encoding="utf-8"?>
<p:tagLst xmlns:a="http://schemas.openxmlformats.org/drawingml/2006/main" xmlns:r="http://schemas.openxmlformats.org/officeDocument/2006/relationships" xmlns:p="http://schemas.openxmlformats.org/presentationml/2006/main">
  <p:tag name="TIMING" val="|13.5|1.2|2.4|1"/>
</p:tagLst>
</file>

<file path=ppt/tags/tag8.xml><?xml version="1.0" encoding="utf-8"?>
<p:tagLst xmlns:a="http://schemas.openxmlformats.org/drawingml/2006/main" xmlns:r="http://schemas.openxmlformats.org/officeDocument/2006/relationships" xmlns:p="http://schemas.openxmlformats.org/presentationml/2006/main">
  <p:tag name="TIMING" val="|5.3|8|3.2"/>
</p:tagLst>
</file>

<file path=ppt/tags/tag9.xml><?xml version="1.0" encoding="utf-8"?>
<p:tagLst xmlns:a="http://schemas.openxmlformats.org/drawingml/2006/main" xmlns:r="http://schemas.openxmlformats.org/officeDocument/2006/relationships" xmlns:p="http://schemas.openxmlformats.org/presentationml/2006/main">
  <p:tag name="TIMING" val="|38|2.1|1.1|1|1|0.9"/>
</p:tagLst>
</file>

<file path=ppt/theme/theme1.xml><?xml version="1.0" encoding="utf-8"?>
<a:theme xmlns:a="http://schemas.openxmlformats.org/drawingml/2006/main" name="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Edge</Template>
  <TotalTime>1585</TotalTime>
  <Words>4088</Words>
  <Application>Microsoft Office PowerPoint</Application>
  <PresentationFormat>画面に合わせる (4:3)</PresentationFormat>
  <Paragraphs>601</Paragraphs>
  <Slides>52</Slides>
  <Notes>44</Notes>
  <HiddenSlides>0</HiddenSlides>
  <MMClips>51</MMClips>
  <ScaleCrop>false</ScaleCrop>
  <HeadingPairs>
    <vt:vector size="6" baseType="variant">
      <vt:variant>
        <vt:lpstr>使用されているフォント</vt:lpstr>
      </vt:variant>
      <vt:variant>
        <vt:i4>4</vt:i4>
      </vt:variant>
      <vt:variant>
        <vt:lpstr>テーマ</vt:lpstr>
      </vt:variant>
      <vt:variant>
        <vt:i4>1</vt:i4>
      </vt:variant>
      <vt:variant>
        <vt:lpstr>スライド タイトル</vt:lpstr>
      </vt:variant>
      <vt:variant>
        <vt:i4>52</vt:i4>
      </vt:variant>
    </vt:vector>
  </HeadingPairs>
  <TitlesOfParts>
    <vt:vector size="57" baseType="lpstr">
      <vt:lpstr>Arial</vt:lpstr>
      <vt:lpstr>Garamond</vt:lpstr>
      <vt:lpstr>Times New Roman</vt:lpstr>
      <vt:lpstr>Wingdings</vt:lpstr>
      <vt:lpstr>Edge</vt:lpstr>
      <vt:lpstr>Techniques for packet transfer in parallel machines</vt:lpstr>
      <vt:lpstr>Packet transfer</vt:lpstr>
      <vt:lpstr>Packet transfer method</vt:lpstr>
      <vt:lpstr>Store　and　Forward</vt:lpstr>
      <vt:lpstr>Wormhole</vt:lpstr>
      <vt:lpstr>Wormhole</vt:lpstr>
      <vt:lpstr>Wormhole</vt:lpstr>
      <vt:lpstr>Wormhole</vt:lpstr>
      <vt:lpstr>Virtual　Cut　Through</vt:lpstr>
      <vt:lpstr>Virtual　Cut　Through</vt:lpstr>
      <vt:lpstr>Virtual　Cut　Through</vt:lpstr>
      <vt:lpstr>Virtual　Cut　Through</vt:lpstr>
      <vt:lpstr>Virtual　Cut　Through</vt:lpstr>
      <vt:lpstr>Virtual　Cut　Through</vt:lpstr>
      <vt:lpstr>Virtual　Cut　Through</vt:lpstr>
      <vt:lpstr>Virtual　Cut　Through</vt:lpstr>
      <vt:lpstr>Virtual　Cut　Through</vt:lpstr>
      <vt:lpstr>LAN,Component networks/SAN and Network on Chip</vt:lpstr>
      <vt:lpstr>Qiuz</vt:lpstr>
      <vt:lpstr>A problem of Wormhole</vt:lpstr>
      <vt:lpstr>Virtual　Channel</vt:lpstr>
      <vt:lpstr>PowerPoint プレゼンテーション</vt:lpstr>
      <vt:lpstr>Implementation of Virtual Channel</vt:lpstr>
      <vt:lpstr>Handshake of Virtual　Channel</vt:lpstr>
      <vt:lpstr>An example of a modern router</vt:lpstr>
      <vt:lpstr>Pipelined operation</vt:lpstr>
      <vt:lpstr>Deadlock  avoidance</vt:lpstr>
      <vt:lpstr>Structured buffer pool</vt:lpstr>
      <vt:lpstr>Dimension order (e-cube) routing：DOR　</vt:lpstr>
      <vt:lpstr>Dimension order  routing</vt:lpstr>
      <vt:lpstr>DOR　for torus</vt:lpstr>
      <vt:lpstr>DOR　for torus</vt:lpstr>
      <vt:lpstr>Glossary 1</vt:lpstr>
      <vt:lpstr>Adaptive routing</vt:lpstr>
      <vt:lpstr>Adaptive routing techniques</vt:lpstr>
      <vt:lpstr>double Y routing</vt:lpstr>
      <vt:lpstr>Dimension reversal routing</vt:lpstr>
      <vt:lpstr>Dimension reversal　routing</vt:lpstr>
      <vt:lpstr>Ｔｕｒｎ　ｍｏｄｅｌ: Motivation</vt:lpstr>
      <vt:lpstr>Forbidden turns must be set considering complex combinations</vt:lpstr>
      <vt:lpstr>Deadlock free set of forbidden turns</vt:lpstr>
      <vt:lpstr>Congestion avoidance with Ｗｅｓｔ　Ｆｉｒｓｔ</vt:lpstr>
      <vt:lpstr>Ｄｕａｔｏ’ｓ　Ｐｒｏｔｏｃｏｌ （*-channel）</vt:lpstr>
      <vt:lpstr>Minimal routing [F.Silla,1997]</vt:lpstr>
      <vt:lpstr>Adaptive routing for Irregular networks: Up*/Down* routing</vt:lpstr>
      <vt:lpstr>Building an up*/down* directed graph</vt:lpstr>
      <vt:lpstr>Up*/Down* routing algorithm</vt:lpstr>
      <vt:lpstr>Drawbacks of up*/down* routing</vt:lpstr>
      <vt:lpstr>Researches on adaptive routing for regular networks</vt:lpstr>
      <vt:lpstr>Summary: adaptive routing</vt:lpstr>
      <vt:lpstr>Exercise</vt:lpstr>
      <vt:lpstr>Glossary2</vt:lpstr>
    </vt:vector>
  </TitlesOfParts>
  <Company>慶應義塾大学理工学部</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パケット転送方式</dc:title>
  <dc:creator>情報工学科</dc:creator>
  <cp:lastModifiedBy>hunga</cp:lastModifiedBy>
  <cp:revision>52</cp:revision>
  <dcterms:created xsi:type="dcterms:W3CDTF">1998-12-31T02:34:41Z</dcterms:created>
  <dcterms:modified xsi:type="dcterms:W3CDTF">2020-06-01T12:44:22Z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emplateType">
    <vt:i4>1</vt:i4>
  </property>
  <property fmtid="{D5CDD505-2E9C-101B-9397-08002B2CF9AE}" pid="3" name="GraphicType">
    <vt:i4>1</vt:i4>
  </property>
  <property fmtid="{D5CDD505-2E9C-101B-9397-08002B2CF9AE}" pid="4" name="Compression">
    <vt:i4>100</vt:i4>
  </property>
  <property fmtid="{D5CDD505-2E9C-101B-9397-08002B2CF9AE}" pid="5" name="ScreenSize">
    <vt:i4>2</vt:i4>
  </property>
  <property fmtid="{D5CDD505-2E9C-101B-9397-08002B2CF9AE}" pid="6" name="ScreenUsage">
    <vt:i4>2</vt:i4>
  </property>
  <property fmtid="{D5CDD505-2E9C-101B-9397-08002B2CF9AE}" pid="7" name="MailAddress">
    <vt:lpwstr>hunga@aa.cs.keio.ac.jp</vt:lpwstr>
  </property>
  <property fmtid="{D5CDD505-2E9C-101B-9397-08002B2CF9AE}" pid="8" name="HomePage">
    <vt:lpwstr/>
  </property>
  <property fmtid="{D5CDD505-2E9C-101B-9397-08002B2CF9AE}" pid="9" name="Other">
    <vt:lpwstr/>
  </property>
  <property fmtid="{D5CDD505-2E9C-101B-9397-08002B2CF9AE}" pid="10" name="DownloadOriginal">
    <vt:bool>false</vt:bool>
  </property>
  <property fmtid="{D5CDD505-2E9C-101B-9397-08002B2CF9AE}" pid="11" name="DownloadIEButton">
    <vt:bool>false</vt:bool>
  </property>
  <property fmtid="{D5CDD505-2E9C-101B-9397-08002B2CF9AE}" pid="12" name="UseBrowserColor">
    <vt:bool>true</vt:bool>
  </property>
  <property fmtid="{D5CDD505-2E9C-101B-9397-08002B2CF9AE}" pid="13" name="BackColor">
    <vt:i4>15132390</vt:i4>
  </property>
  <property fmtid="{D5CDD505-2E9C-101B-9397-08002B2CF9AE}" pid="14" name="TextColor">
    <vt:i4>0</vt:i4>
  </property>
  <property fmtid="{D5CDD505-2E9C-101B-9397-08002B2CF9AE}" pid="15" name="LinkColor">
    <vt:i4>16711782</vt:i4>
  </property>
  <property fmtid="{D5CDD505-2E9C-101B-9397-08002B2CF9AE}" pid="16" name="VisitedColor">
    <vt:i4>10040268</vt:i4>
  </property>
  <property fmtid="{D5CDD505-2E9C-101B-9397-08002B2CF9AE}" pid="17" name="TransparentButton">
    <vt:i4>0</vt:i4>
  </property>
  <property fmtid="{D5CDD505-2E9C-101B-9397-08002B2CF9AE}" pid="18" name="ButtonType">
    <vt:i4>1</vt:i4>
  </property>
  <property fmtid="{D5CDD505-2E9C-101B-9397-08002B2CF9AE}" pid="19" name="ShowNotes">
    <vt:bool>false</vt:bool>
  </property>
  <property fmtid="{D5CDD505-2E9C-101B-9397-08002B2CF9AE}" pid="20" name="NavBtnPos">
    <vt:i4>1</vt:i4>
  </property>
  <property fmtid="{D5CDD505-2E9C-101B-9397-08002B2CF9AE}" pid="21" name="OutputDir">
    <vt:lpwstr>\\SIRIUS\hunga\</vt:lpwstr>
  </property>
</Properties>
</file>