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3" r:id="rId1"/>
  </p:sldMasterIdLst>
  <p:notesMasterIdLst>
    <p:notesMasterId r:id="rId22"/>
  </p:notesMasterIdLst>
  <p:handoutMasterIdLst>
    <p:handoutMasterId r:id="rId23"/>
  </p:handoutMasterIdLst>
  <p:sldIdLst>
    <p:sldId id="256" r:id="rId2"/>
    <p:sldId id="358" r:id="rId3"/>
    <p:sldId id="288" r:id="rId4"/>
    <p:sldId id="359" r:id="rId5"/>
    <p:sldId id="360" r:id="rId6"/>
    <p:sldId id="361" r:id="rId7"/>
    <p:sldId id="362" r:id="rId8"/>
    <p:sldId id="363" r:id="rId9"/>
    <p:sldId id="364" r:id="rId10"/>
    <p:sldId id="365" r:id="rId11"/>
    <p:sldId id="366" r:id="rId12"/>
    <p:sldId id="367" r:id="rId13"/>
    <p:sldId id="368" r:id="rId14"/>
    <p:sldId id="369" r:id="rId15"/>
    <p:sldId id="755" r:id="rId16"/>
    <p:sldId id="338" r:id="rId17"/>
    <p:sldId id="370" r:id="rId18"/>
    <p:sldId id="324" r:id="rId19"/>
    <p:sldId id="357" r:id="rId20"/>
    <p:sldId id="757" r:id="rId21"/>
  </p:sldIdLst>
  <p:sldSz cx="9144000" cy="6858000" type="screen4x3"/>
  <p:notesSz cx="6858000" cy="9144000"/>
  <p:defaultTextStyle>
    <a:defPPr>
      <a:defRPr lang="ja-JP"/>
    </a:defPPr>
    <a:lvl1pPr algn="l" rtl="0" fontAlgn="base">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1pPr>
    <a:lvl2pPr marL="457200" algn="l" rtl="0" fontAlgn="base">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2pPr>
    <a:lvl3pPr marL="914400" algn="l" rtl="0" fontAlgn="base">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3pPr>
    <a:lvl4pPr marL="1371600" algn="l" rtl="0" fontAlgn="base">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4pPr>
    <a:lvl5pPr marL="1828800" algn="l" rtl="0" fontAlgn="base">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9pPr>
  </p:defaultTextStyle>
  <p:extLst>
    <p:ext uri="{EFAFB233-063F-42B5-8137-9DF3F51BA10A}">
      <p15:sldGuideLst xmlns:p15="http://schemas.microsoft.com/office/powerpoint/2012/main">
        <p15:guide id="1" orient="horz" pos="2160">
          <p15:clr>
            <a:srgbClr val="A4A3A4"/>
          </p15:clr>
        </p15:guide>
        <p15:guide id="2" pos="2784">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FF"/>
    <a:srgbClr val="009900"/>
    <a:srgbClr val="0000FF"/>
    <a:srgbClr val="FF0000"/>
    <a:srgbClr val="FF5050"/>
    <a:srgbClr val="CCFF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2306" autoAdjust="0"/>
  </p:normalViewPr>
  <p:slideViewPr>
    <p:cSldViewPr>
      <p:cViewPr varScale="1">
        <p:scale>
          <a:sx n="45" d="100"/>
          <a:sy n="45" d="100"/>
        </p:scale>
        <p:origin x="1080" y="36"/>
      </p:cViewPr>
      <p:guideLst>
        <p:guide orient="horz" pos="2160"/>
        <p:guide pos="2784"/>
      </p:guideLst>
    </p:cSldViewPr>
  </p:slideViewPr>
  <p:notesTextViewPr>
    <p:cViewPr>
      <p:scale>
        <a:sx n="100" d="100"/>
        <a:sy n="100" d="100"/>
      </p:scale>
      <p:origin x="0" y="0"/>
    </p:cViewPr>
  </p:notesTextViewPr>
  <p:sorterViewPr>
    <p:cViewPr>
      <p:scale>
        <a:sx n="66" d="100"/>
        <a:sy n="66" d="100"/>
      </p:scale>
      <p:origin x="0" y="474"/>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hdr" sz="quarter"/>
          </p:nvPr>
        </p:nvSpPr>
        <p:spPr bwMode="auto">
          <a:xfrm>
            <a:off x="0" y="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spcBef>
                <a:spcPct val="50000"/>
              </a:spcBef>
              <a:defRPr sz="1200">
                <a:latin typeface="Times New Roman" panose="02020603050405020304" pitchFamily="18" charset="0"/>
              </a:defRPr>
            </a:lvl1pPr>
          </a:lstStyle>
          <a:p>
            <a:endParaRPr lang="en-US" altLang="ja-JP"/>
          </a:p>
        </p:txBody>
      </p:sp>
      <p:sp>
        <p:nvSpPr>
          <p:cNvPr id="2051" name="Rectangle 3"/>
          <p:cNvSpPr>
            <a:spLocks noGrp="1" noChangeArrowheads="1"/>
          </p:cNvSpPr>
          <p:nvPr>
            <p:ph type="dt" sz="quarter" idx="1"/>
          </p:nvPr>
        </p:nvSpPr>
        <p:spPr bwMode="auto">
          <a:xfrm>
            <a:off x="3886200" y="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r">
              <a:spcBef>
                <a:spcPct val="50000"/>
              </a:spcBef>
              <a:defRPr sz="1200">
                <a:latin typeface="Times New Roman" panose="02020603050405020304" pitchFamily="18" charset="0"/>
              </a:defRPr>
            </a:lvl1pPr>
          </a:lstStyle>
          <a:p>
            <a:endParaRPr lang="en-US" altLang="ja-JP"/>
          </a:p>
        </p:txBody>
      </p:sp>
      <p:sp>
        <p:nvSpPr>
          <p:cNvPr id="2052" name="Rectangle 4"/>
          <p:cNvSpPr>
            <a:spLocks noGrp="1" noChangeArrowheads="1"/>
          </p:cNvSpPr>
          <p:nvPr>
            <p:ph type="ftr" sz="quarter" idx="2"/>
          </p:nvPr>
        </p:nvSpPr>
        <p:spPr bwMode="auto">
          <a:xfrm>
            <a:off x="0" y="868680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b" anchorCtr="0" compatLnSpc="1">
            <a:prstTxWarp prst="textNoShape">
              <a:avLst/>
            </a:prstTxWarp>
          </a:bodyPr>
          <a:lstStyle>
            <a:lvl1pPr>
              <a:spcBef>
                <a:spcPct val="50000"/>
              </a:spcBef>
              <a:defRPr sz="1200">
                <a:latin typeface="Times New Roman" panose="02020603050405020304" pitchFamily="18" charset="0"/>
              </a:defRPr>
            </a:lvl1pPr>
          </a:lstStyle>
          <a:p>
            <a:endParaRPr lang="en-US" altLang="ja-JP"/>
          </a:p>
        </p:txBody>
      </p:sp>
      <p:sp>
        <p:nvSpPr>
          <p:cNvPr id="2053" name="Rectangle 5"/>
          <p:cNvSpPr>
            <a:spLocks noGrp="1" noChangeArrowheads="1"/>
          </p:cNvSpPr>
          <p:nvPr>
            <p:ph type="sldNum" sz="quarter" idx="3"/>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b" anchorCtr="0" compatLnSpc="1">
            <a:prstTxWarp prst="textNoShape">
              <a:avLst/>
            </a:prstTxWarp>
          </a:bodyPr>
          <a:lstStyle>
            <a:lvl1pPr algn="r">
              <a:spcBef>
                <a:spcPct val="50000"/>
              </a:spcBef>
              <a:defRPr sz="1200">
                <a:latin typeface="Times New Roman" panose="02020603050405020304" pitchFamily="18" charset="0"/>
              </a:defRPr>
            </a:lvl1pPr>
          </a:lstStyle>
          <a:p>
            <a:fld id="{E6037B41-0159-4765-846C-BB473CC8FB07}" type="slidenum">
              <a:rPr lang="en-US" altLang="ja-JP"/>
              <a:pPr/>
              <a:t>‹#›</a:t>
            </a:fld>
            <a:endParaRPr lang="en-US" altLang="ja-JP"/>
          </a:p>
        </p:txBody>
      </p:sp>
    </p:spTree>
    <p:extLst>
      <p:ext uri="{BB962C8B-B14F-4D97-AF65-F5344CB8AC3E}">
        <p14:creationId xmlns:p14="http://schemas.microsoft.com/office/powerpoint/2010/main" val="309938952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1026"/>
          <p:cNvSpPr>
            <a:spLocks noGrp="1" noChangeArrowheads="1"/>
          </p:cNvSpPr>
          <p:nvPr>
            <p:ph type="hdr" sz="quarter"/>
          </p:nvPr>
        </p:nvSpPr>
        <p:spPr bwMode="auto">
          <a:xfrm>
            <a:off x="0" y="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spcBef>
                <a:spcPct val="50000"/>
              </a:spcBef>
              <a:defRPr sz="1200">
                <a:latin typeface="Times New Roman" panose="02020603050405020304" pitchFamily="18" charset="0"/>
              </a:defRPr>
            </a:lvl1pPr>
          </a:lstStyle>
          <a:p>
            <a:endParaRPr lang="en-US" altLang="ja-JP"/>
          </a:p>
        </p:txBody>
      </p:sp>
      <p:sp>
        <p:nvSpPr>
          <p:cNvPr id="4099" name="Rectangle 1027"/>
          <p:cNvSpPr>
            <a:spLocks noGrp="1" noChangeArrowheads="1"/>
          </p:cNvSpPr>
          <p:nvPr>
            <p:ph type="dt" idx="1"/>
          </p:nvPr>
        </p:nvSpPr>
        <p:spPr bwMode="auto">
          <a:xfrm>
            <a:off x="3886200" y="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r">
              <a:spcBef>
                <a:spcPct val="50000"/>
              </a:spcBef>
              <a:defRPr sz="1200">
                <a:latin typeface="Times New Roman" panose="02020603050405020304" pitchFamily="18" charset="0"/>
              </a:defRPr>
            </a:lvl1pPr>
          </a:lstStyle>
          <a:p>
            <a:endParaRPr lang="en-US" altLang="ja-JP"/>
          </a:p>
        </p:txBody>
      </p:sp>
      <p:sp>
        <p:nvSpPr>
          <p:cNvPr id="4100" name="Rectangle 1028"/>
          <p:cNvSpPr>
            <a:spLocks noGrp="1" noRot="1" noChangeAspect="1" noChangeArrowheads="1"/>
          </p:cNvSpPr>
          <p:nvPr>
            <p:ph type="sldImg" idx="2"/>
          </p:nvPr>
        </p:nvSpPr>
        <p:spPr bwMode="auto">
          <a:xfrm>
            <a:off x="1143000" y="685800"/>
            <a:ext cx="4572000" cy="3429000"/>
          </a:xfrm>
          <a:prstGeom prst="rect">
            <a:avLst/>
          </a:prstGeom>
          <a:noFill/>
          <a:ln w="9525">
            <a:solidFill>
              <a:schemeClr val="tx1"/>
            </a:solidFill>
            <a:miter lim="800000"/>
            <a:headEnd/>
            <a:tailEnd/>
          </a:ln>
        </p:spPr>
      </p:sp>
      <p:sp>
        <p:nvSpPr>
          <p:cNvPr id="4101" name="Rectangle 1029"/>
          <p:cNvSpPr>
            <a:spLocks noGrp="1" noChangeArrowheads="1"/>
          </p:cNvSpPr>
          <p:nvPr>
            <p:ph type="body" sz="quarter" idx="3"/>
          </p:nvPr>
        </p:nvSpPr>
        <p:spPr bwMode="auto">
          <a:xfrm>
            <a:off x="914400" y="4343400"/>
            <a:ext cx="502920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a:t>マスターテキストの書式設定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102" name="Rectangle 1030"/>
          <p:cNvSpPr>
            <a:spLocks noGrp="1" noChangeArrowheads="1"/>
          </p:cNvSpPr>
          <p:nvPr>
            <p:ph type="ftr" sz="quarter" idx="4"/>
          </p:nvPr>
        </p:nvSpPr>
        <p:spPr bwMode="auto">
          <a:xfrm>
            <a:off x="0" y="868680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b" anchorCtr="0" compatLnSpc="1">
            <a:prstTxWarp prst="textNoShape">
              <a:avLst/>
            </a:prstTxWarp>
          </a:bodyPr>
          <a:lstStyle>
            <a:lvl1pPr>
              <a:spcBef>
                <a:spcPct val="50000"/>
              </a:spcBef>
              <a:defRPr sz="1200">
                <a:latin typeface="Times New Roman" panose="02020603050405020304" pitchFamily="18" charset="0"/>
              </a:defRPr>
            </a:lvl1pPr>
          </a:lstStyle>
          <a:p>
            <a:endParaRPr lang="en-US" altLang="ja-JP"/>
          </a:p>
        </p:txBody>
      </p:sp>
      <p:sp>
        <p:nvSpPr>
          <p:cNvPr id="4103" name="Rectangle 1031"/>
          <p:cNvSpPr>
            <a:spLocks noGrp="1" noChangeArrowheads="1"/>
          </p:cNvSpPr>
          <p:nvPr>
            <p:ph type="sldNum" sz="quarter" idx="5"/>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b" anchorCtr="0" compatLnSpc="1">
            <a:prstTxWarp prst="textNoShape">
              <a:avLst/>
            </a:prstTxWarp>
          </a:bodyPr>
          <a:lstStyle>
            <a:lvl1pPr algn="r">
              <a:spcBef>
                <a:spcPct val="50000"/>
              </a:spcBef>
              <a:defRPr sz="1200">
                <a:latin typeface="Times New Roman" panose="02020603050405020304" pitchFamily="18" charset="0"/>
              </a:defRPr>
            </a:lvl1pPr>
          </a:lstStyle>
          <a:p>
            <a:fld id="{4B80E803-227D-45C6-8ECA-2770CDA4A661}" type="slidenum">
              <a:rPr lang="en-US" altLang="ja-JP"/>
              <a:pPr/>
              <a:t>‹#›</a:t>
            </a:fld>
            <a:endParaRPr lang="en-US" altLang="ja-JP"/>
          </a:p>
        </p:txBody>
      </p:sp>
    </p:spTree>
    <p:extLst>
      <p:ext uri="{BB962C8B-B14F-4D97-AF65-F5344CB8AC3E}">
        <p14:creationId xmlns:p14="http://schemas.microsoft.com/office/powerpoint/2010/main" val="3604991498"/>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kumimoji="1" sz="1200" kern="1200">
        <a:solidFill>
          <a:schemeClr val="tx1"/>
        </a:solidFill>
        <a:latin typeface="Times New Roman" panose="02020603050405020304" pitchFamily="18" charset="0"/>
        <a:ea typeface="ＭＳ Ｐ明朝" panose="02020600040205080304" pitchFamily="18" charset="-128"/>
        <a:cs typeface="+mn-cs"/>
      </a:defRPr>
    </a:lvl1pPr>
    <a:lvl2pPr marL="457200" algn="l" rtl="0" fontAlgn="base">
      <a:spcBef>
        <a:spcPct val="30000"/>
      </a:spcBef>
      <a:spcAft>
        <a:spcPct val="0"/>
      </a:spcAft>
      <a:defRPr kumimoji="1" sz="1200" kern="1200">
        <a:solidFill>
          <a:schemeClr val="tx1"/>
        </a:solidFill>
        <a:latin typeface="Times New Roman" panose="02020603050405020304" pitchFamily="18" charset="0"/>
        <a:ea typeface="ＭＳ Ｐ明朝" panose="02020600040205080304" pitchFamily="18" charset="-128"/>
        <a:cs typeface="+mn-cs"/>
      </a:defRPr>
    </a:lvl2pPr>
    <a:lvl3pPr marL="914400" algn="l" rtl="0" fontAlgn="base">
      <a:spcBef>
        <a:spcPct val="30000"/>
      </a:spcBef>
      <a:spcAft>
        <a:spcPct val="0"/>
      </a:spcAft>
      <a:defRPr kumimoji="1" sz="1200" kern="1200">
        <a:solidFill>
          <a:schemeClr val="tx1"/>
        </a:solidFill>
        <a:latin typeface="Times New Roman" panose="02020603050405020304" pitchFamily="18" charset="0"/>
        <a:ea typeface="ＭＳ Ｐ明朝" panose="02020600040205080304" pitchFamily="18" charset="-128"/>
        <a:cs typeface="+mn-cs"/>
      </a:defRPr>
    </a:lvl3pPr>
    <a:lvl4pPr marL="1371600" algn="l" rtl="0" fontAlgn="base">
      <a:spcBef>
        <a:spcPct val="30000"/>
      </a:spcBef>
      <a:spcAft>
        <a:spcPct val="0"/>
      </a:spcAft>
      <a:defRPr kumimoji="1" sz="1200" kern="1200">
        <a:solidFill>
          <a:schemeClr val="tx1"/>
        </a:solidFill>
        <a:latin typeface="Times New Roman" panose="02020603050405020304" pitchFamily="18" charset="0"/>
        <a:ea typeface="ＭＳ Ｐ明朝" panose="02020600040205080304" pitchFamily="18" charset="-128"/>
        <a:cs typeface="+mn-cs"/>
      </a:defRPr>
    </a:lvl4pPr>
    <a:lvl5pPr marL="1828800" algn="l" rtl="0" fontAlgn="base">
      <a:spcBef>
        <a:spcPct val="30000"/>
      </a:spcBef>
      <a:spcAft>
        <a:spcPct val="0"/>
      </a:spcAft>
      <a:defRPr kumimoji="1" sz="1200" kern="1200">
        <a:solidFill>
          <a:schemeClr val="tx1"/>
        </a:solidFill>
        <a:latin typeface="Times New Roman" panose="02020603050405020304" pitchFamily="18" charset="0"/>
        <a:ea typeface="ＭＳ Ｐ明朝" panose="02020600040205080304" pitchFamily="18" charset="-128"/>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In this class, we are going to have three types parallel programming. The first is OpenMP which is used for UMA or NUMA with relatively small number of nodes.</a:t>
            </a:r>
          </a:p>
          <a:p>
            <a:endParaRPr kumimoji="1" lang="ja-JP" altLang="en-US" dirty="0"/>
          </a:p>
        </p:txBody>
      </p:sp>
      <p:sp>
        <p:nvSpPr>
          <p:cNvPr id="4" name="スライド番号プレースホルダー 3"/>
          <p:cNvSpPr>
            <a:spLocks noGrp="1"/>
          </p:cNvSpPr>
          <p:nvPr>
            <p:ph type="sldNum" sz="quarter" idx="5"/>
          </p:nvPr>
        </p:nvSpPr>
        <p:spPr/>
        <p:txBody>
          <a:bodyPr/>
          <a:lstStyle/>
          <a:p>
            <a:fld id="{4B80E803-227D-45C6-8ECA-2770CDA4A661}" type="slidenum">
              <a:rPr lang="en-US" altLang="ja-JP" smtClean="0"/>
              <a:pPr/>
              <a:t>2</a:t>
            </a:fld>
            <a:endParaRPr lang="en-US" altLang="ja-JP"/>
          </a:p>
        </p:txBody>
      </p:sp>
    </p:spTree>
    <p:extLst>
      <p:ext uri="{BB962C8B-B14F-4D97-AF65-F5344CB8AC3E}">
        <p14:creationId xmlns:p14="http://schemas.microsoft.com/office/powerpoint/2010/main" val="32971154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reduction calculation is sometimes used in numerical computing. It applies an operation to all elements of an array so that the size of the array is reduced. This operation can be executed in parallel, but describing it is somehow bothering. This sub-directive solves it.</a:t>
            </a:r>
            <a:endParaRPr kumimoji="1" lang="ja-JP" altLang="en-US" dirty="0"/>
          </a:p>
        </p:txBody>
      </p:sp>
      <p:sp>
        <p:nvSpPr>
          <p:cNvPr id="4" name="スライド番号プレースホルダー 3"/>
          <p:cNvSpPr>
            <a:spLocks noGrp="1"/>
          </p:cNvSpPr>
          <p:nvPr>
            <p:ph type="sldNum" sz="quarter" idx="5"/>
          </p:nvPr>
        </p:nvSpPr>
        <p:spPr/>
        <p:txBody>
          <a:bodyPr/>
          <a:lstStyle/>
          <a:p>
            <a:fld id="{4B80E803-227D-45C6-8ECA-2770CDA4A661}" type="slidenum">
              <a:rPr lang="en-US" altLang="ja-JP" smtClean="0"/>
              <a:pPr/>
              <a:t>11</a:t>
            </a:fld>
            <a:endParaRPr lang="en-US" altLang="ja-JP"/>
          </a:p>
        </p:txBody>
      </p:sp>
    </p:spTree>
    <p:extLst>
      <p:ext uri="{BB962C8B-B14F-4D97-AF65-F5344CB8AC3E}">
        <p14:creationId xmlns:p14="http://schemas.microsoft.com/office/powerpoint/2010/main" val="40079055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They are functions used for checking the number of threads or getting identifier of the thread. The thread identifier is sometimes used when it works different tasks depending the thread identifier.</a:t>
            </a:r>
          </a:p>
          <a:p>
            <a:endParaRPr kumimoji="1" lang="ja-JP" altLang="en-US" dirty="0"/>
          </a:p>
        </p:txBody>
      </p:sp>
      <p:sp>
        <p:nvSpPr>
          <p:cNvPr id="4" name="スライド番号プレースホルダー 3"/>
          <p:cNvSpPr>
            <a:spLocks noGrp="1"/>
          </p:cNvSpPr>
          <p:nvPr>
            <p:ph type="sldNum" sz="quarter" idx="5"/>
          </p:nvPr>
        </p:nvSpPr>
        <p:spPr/>
        <p:txBody>
          <a:bodyPr/>
          <a:lstStyle/>
          <a:p>
            <a:fld id="{4B80E803-227D-45C6-8ECA-2770CDA4A661}" type="slidenum">
              <a:rPr lang="en-US" altLang="ja-JP" smtClean="0"/>
              <a:pPr/>
              <a:t>12</a:t>
            </a:fld>
            <a:endParaRPr lang="en-US" altLang="ja-JP"/>
          </a:p>
        </p:txBody>
      </p:sp>
    </p:spTree>
    <p:extLst>
      <p:ext uri="{BB962C8B-B14F-4D97-AF65-F5344CB8AC3E}">
        <p14:creationId xmlns:p14="http://schemas.microsoft.com/office/powerpoint/2010/main" val="7195176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In order to evaluate the execution time, they are used.</a:t>
            </a:r>
          </a:p>
          <a:p>
            <a:endParaRPr kumimoji="1" lang="ja-JP" altLang="en-US" dirty="0"/>
          </a:p>
        </p:txBody>
      </p:sp>
      <p:sp>
        <p:nvSpPr>
          <p:cNvPr id="4" name="スライド番号プレースホルダー 3"/>
          <p:cNvSpPr>
            <a:spLocks noGrp="1"/>
          </p:cNvSpPr>
          <p:nvPr>
            <p:ph type="sldNum" sz="quarter" idx="5"/>
          </p:nvPr>
        </p:nvSpPr>
        <p:spPr/>
        <p:txBody>
          <a:bodyPr/>
          <a:lstStyle/>
          <a:p>
            <a:fld id="{4B80E803-227D-45C6-8ECA-2770CDA4A661}" type="slidenum">
              <a:rPr lang="en-US" altLang="ja-JP" smtClean="0"/>
              <a:pPr/>
              <a:t>13</a:t>
            </a:fld>
            <a:endParaRPr lang="en-US" altLang="ja-JP"/>
          </a:p>
        </p:txBody>
      </p:sp>
    </p:spTree>
    <p:extLst>
      <p:ext uri="{BB962C8B-B14F-4D97-AF65-F5344CB8AC3E}">
        <p14:creationId xmlns:p14="http://schemas.microsoft.com/office/powerpoint/2010/main" val="2989227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There are other directives, but I have no experience to use them.</a:t>
            </a:r>
            <a:endParaRPr kumimoji="1" lang="ja-JP" altLang="en-US" dirty="0"/>
          </a:p>
        </p:txBody>
      </p:sp>
      <p:sp>
        <p:nvSpPr>
          <p:cNvPr id="4" name="スライド番号プレースホルダー 3"/>
          <p:cNvSpPr>
            <a:spLocks noGrp="1"/>
          </p:cNvSpPr>
          <p:nvPr>
            <p:ph type="sldNum" sz="quarter" idx="5"/>
          </p:nvPr>
        </p:nvSpPr>
        <p:spPr/>
        <p:txBody>
          <a:bodyPr/>
          <a:lstStyle/>
          <a:p>
            <a:fld id="{4B80E803-227D-45C6-8ECA-2770CDA4A661}" type="slidenum">
              <a:rPr lang="en-US" altLang="ja-JP" smtClean="0"/>
              <a:pPr/>
              <a:t>14</a:t>
            </a:fld>
            <a:endParaRPr lang="en-US" altLang="ja-JP"/>
          </a:p>
        </p:txBody>
      </p:sp>
    </p:spTree>
    <p:extLst>
      <p:ext uri="{BB962C8B-B14F-4D97-AF65-F5344CB8AC3E}">
        <p14:creationId xmlns:p14="http://schemas.microsoft.com/office/powerpoint/2010/main" val="41813675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Then, let’s use OpenMP. First, you should login ITC Linux machines and get the tar file.</a:t>
            </a:r>
          </a:p>
          <a:p>
            <a:endParaRPr kumimoji="1" lang="ja-JP" altLang="en-US" dirty="0"/>
          </a:p>
        </p:txBody>
      </p:sp>
      <p:sp>
        <p:nvSpPr>
          <p:cNvPr id="4" name="スライド番号プレースホルダー 3"/>
          <p:cNvSpPr>
            <a:spLocks noGrp="1"/>
          </p:cNvSpPr>
          <p:nvPr>
            <p:ph type="sldNum" sz="quarter" idx="5"/>
          </p:nvPr>
        </p:nvSpPr>
        <p:spPr/>
        <p:txBody>
          <a:bodyPr/>
          <a:lstStyle/>
          <a:p>
            <a:fld id="{4B80E803-227D-45C6-8ECA-2770CDA4A661}" type="slidenum">
              <a:rPr lang="en-US" altLang="ja-JP" smtClean="0"/>
              <a:pPr/>
              <a:t>15</a:t>
            </a:fld>
            <a:endParaRPr lang="en-US" altLang="ja-JP"/>
          </a:p>
        </p:txBody>
      </p:sp>
    </p:spTree>
    <p:extLst>
      <p:ext uri="{BB962C8B-B14F-4D97-AF65-F5344CB8AC3E}">
        <p14:creationId xmlns:p14="http://schemas.microsoft.com/office/powerpoint/2010/main" val="9701688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OK. So, lets, compile and try to execute the OpenMP. First, we will execute the simplest example HelloWorld. </a:t>
            </a:r>
            <a:r>
              <a:rPr kumimoji="1" lang="en-US" altLang="ja-JP" dirty="0" err="1"/>
              <a:t>gcc</a:t>
            </a:r>
            <a:r>
              <a:rPr kumimoji="1" lang="en-US" altLang="ja-JP" dirty="0"/>
              <a:t> can be used to compile it. The number of the maximum threads is controlled by the environmental variable OMP_NUM_THREADS. You can specify more number than physically existing cores, but of course, the performance is never improved.</a:t>
            </a:r>
            <a:endParaRPr kumimoji="1" lang="ja-JP" altLang="en-US" dirty="0"/>
          </a:p>
        </p:txBody>
      </p:sp>
      <p:sp>
        <p:nvSpPr>
          <p:cNvPr id="4" name="スライド番号プレースホルダー 3"/>
          <p:cNvSpPr>
            <a:spLocks noGrp="1"/>
          </p:cNvSpPr>
          <p:nvPr>
            <p:ph type="sldNum" sz="quarter" idx="5"/>
          </p:nvPr>
        </p:nvSpPr>
        <p:spPr/>
        <p:txBody>
          <a:bodyPr/>
          <a:lstStyle/>
          <a:p>
            <a:fld id="{4B80E803-227D-45C6-8ECA-2770CDA4A661}" type="slidenum">
              <a:rPr lang="en-US" altLang="ja-JP" smtClean="0"/>
              <a:pPr/>
              <a:t>16</a:t>
            </a:fld>
            <a:endParaRPr lang="en-US" altLang="ja-JP"/>
          </a:p>
        </p:txBody>
      </p:sp>
    </p:spTree>
    <p:extLst>
      <p:ext uri="{BB962C8B-B14F-4D97-AF65-F5344CB8AC3E}">
        <p14:creationId xmlns:p14="http://schemas.microsoft.com/office/powerpoint/2010/main" val="19397094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The second example is reduct4k.c, a relatively practical one.</a:t>
            </a:r>
            <a:endParaRPr kumimoji="1" lang="ja-JP" altLang="en-US" dirty="0"/>
          </a:p>
        </p:txBody>
      </p:sp>
      <p:sp>
        <p:nvSpPr>
          <p:cNvPr id="4" name="スライド番号プレースホルダー 3"/>
          <p:cNvSpPr>
            <a:spLocks noGrp="1"/>
          </p:cNvSpPr>
          <p:nvPr>
            <p:ph type="sldNum" sz="quarter" idx="5"/>
          </p:nvPr>
        </p:nvSpPr>
        <p:spPr/>
        <p:txBody>
          <a:bodyPr/>
          <a:lstStyle/>
          <a:p>
            <a:fld id="{4B80E803-227D-45C6-8ECA-2770CDA4A661}" type="slidenum">
              <a:rPr lang="en-US" altLang="ja-JP" smtClean="0"/>
              <a:pPr/>
              <a:t>17</a:t>
            </a:fld>
            <a:endParaRPr lang="en-US" altLang="ja-JP"/>
          </a:p>
        </p:txBody>
      </p:sp>
    </p:spTree>
    <p:extLst>
      <p:ext uri="{BB962C8B-B14F-4D97-AF65-F5344CB8AC3E}">
        <p14:creationId xmlns:p14="http://schemas.microsoft.com/office/powerpoint/2010/main" val="79027757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Today’s exercise is </a:t>
            </a:r>
            <a:r>
              <a:rPr kumimoji="1" lang="en-US" altLang="ja-JP" dirty="0" err="1"/>
              <a:t>fft.c</a:t>
            </a:r>
            <a:r>
              <a:rPr kumimoji="1" lang="en-US" altLang="ja-JP" dirty="0"/>
              <a:t>.</a:t>
            </a:r>
            <a:endParaRPr kumimoji="1" lang="ja-JP" altLang="en-US" dirty="0"/>
          </a:p>
        </p:txBody>
      </p:sp>
      <p:sp>
        <p:nvSpPr>
          <p:cNvPr id="4" name="スライド番号プレースホルダー 3"/>
          <p:cNvSpPr>
            <a:spLocks noGrp="1"/>
          </p:cNvSpPr>
          <p:nvPr>
            <p:ph type="sldNum" sz="quarter" idx="5"/>
          </p:nvPr>
        </p:nvSpPr>
        <p:spPr/>
        <p:txBody>
          <a:bodyPr/>
          <a:lstStyle/>
          <a:p>
            <a:fld id="{4B80E803-227D-45C6-8ECA-2770CDA4A661}" type="slidenum">
              <a:rPr lang="en-US" altLang="ja-JP" smtClean="0"/>
              <a:pPr/>
              <a:t>18</a:t>
            </a:fld>
            <a:endParaRPr lang="en-US" altLang="ja-JP"/>
          </a:p>
        </p:txBody>
      </p:sp>
    </p:spTree>
    <p:extLst>
      <p:ext uri="{BB962C8B-B14F-4D97-AF65-F5344CB8AC3E}">
        <p14:creationId xmlns:p14="http://schemas.microsoft.com/office/powerpoint/2010/main" val="375113667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Please hand-off your report to keio.jp. Thank you.</a:t>
            </a:r>
            <a:endParaRPr kumimoji="1" lang="ja-JP" altLang="en-US" dirty="0"/>
          </a:p>
        </p:txBody>
      </p:sp>
      <p:sp>
        <p:nvSpPr>
          <p:cNvPr id="4" name="スライド番号プレースホルダー 3"/>
          <p:cNvSpPr>
            <a:spLocks noGrp="1"/>
          </p:cNvSpPr>
          <p:nvPr>
            <p:ph type="sldNum" sz="quarter" idx="5"/>
          </p:nvPr>
        </p:nvSpPr>
        <p:spPr/>
        <p:txBody>
          <a:bodyPr/>
          <a:lstStyle/>
          <a:p>
            <a:fld id="{4B80E803-227D-45C6-8ECA-2770CDA4A661}" type="slidenum">
              <a:rPr lang="en-US" altLang="ja-JP" smtClean="0"/>
              <a:pPr/>
              <a:t>19</a:t>
            </a:fld>
            <a:endParaRPr lang="en-US" altLang="ja-JP"/>
          </a:p>
        </p:txBody>
      </p:sp>
    </p:spTree>
    <p:extLst>
      <p:ext uri="{BB962C8B-B14F-4D97-AF65-F5344CB8AC3E}">
        <p14:creationId xmlns:p14="http://schemas.microsoft.com/office/powerpoint/2010/main" val="4618287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Let me review the fork-join parallel programming </a:t>
            </a:r>
            <a:r>
              <a:rPr kumimoji="1" lang="en-US" altLang="ja-JP" dirty="0" err="1"/>
              <a:t>paradime</a:t>
            </a:r>
            <a:r>
              <a:rPr kumimoji="1" lang="en-US" altLang="ja-JP" dirty="0"/>
              <a:t>. Usually, a single process starts, and when it executes fork operation to generate multiple processes. Some child-process can execute fork again. After executing in parallel, all processes execute join operation. At that time, processes except for only a process which executes the fork operation are terminated. When all processes are terminated with the join operation, the total program is finished. This join operation is a kind of synchronization. For example, OpenMP which I will explain here uses this method. </a:t>
            </a:r>
            <a:endParaRPr kumimoji="1" lang="ja-JP" altLang="en-US" dirty="0"/>
          </a:p>
        </p:txBody>
      </p:sp>
      <p:sp>
        <p:nvSpPr>
          <p:cNvPr id="4" name="スライド番号プレースホルダー 3"/>
          <p:cNvSpPr>
            <a:spLocks noGrp="1"/>
          </p:cNvSpPr>
          <p:nvPr>
            <p:ph type="sldNum" sz="quarter" idx="5"/>
          </p:nvPr>
        </p:nvSpPr>
        <p:spPr/>
        <p:txBody>
          <a:bodyPr/>
          <a:lstStyle/>
          <a:p>
            <a:fld id="{943B1864-04EE-4ED3-A907-B8DB72215F24}" type="slidenum">
              <a:rPr kumimoji="1" lang="ja-JP" altLang="en-US" smtClean="0"/>
              <a:t>3</a:t>
            </a:fld>
            <a:endParaRPr kumimoji="1" lang="ja-JP" altLang="en-US"/>
          </a:p>
        </p:txBody>
      </p:sp>
    </p:spTree>
    <p:extLst>
      <p:ext uri="{BB962C8B-B14F-4D97-AF65-F5344CB8AC3E}">
        <p14:creationId xmlns:p14="http://schemas.microsoft.com/office/powerpoint/2010/main" val="2862621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OpenMP is not a language, but standard directives, library and environmental variables for parallelize a program. Shared memory is assumed and it is suitable for small systems.</a:t>
            </a:r>
            <a:endParaRPr kumimoji="1" lang="ja-JP" altLang="en-US" dirty="0"/>
          </a:p>
        </p:txBody>
      </p:sp>
      <p:sp>
        <p:nvSpPr>
          <p:cNvPr id="4" name="スライド番号プレースホルダー 3"/>
          <p:cNvSpPr>
            <a:spLocks noGrp="1"/>
          </p:cNvSpPr>
          <p:nvPr>
            <p:ph type="sldNum" sz="quarter" idx="5"/>
          </p:nvPr>
        </p:nvSpPr>
        <p:spPr/>
        <p:txBody>
          <a:bodyPr/>
          <a:lstStyle/>
          <a:p>
            <a:fld id="{4B80E803-227D-45C6-8ECA-2770CDA4A661}" type="slidenum">
              <a:rPr lang="en-US" altLang="ja-JP" smtClean="0"/>
              <a:pPr/>
              <a:t>4</a:t>
            </a:fld>
            <a:endParaRPr lang="en-US" altLang="ja-JP"/>
          </a:p>
        </p:txBody>
      </p:sp>
    </p:spTree>
    <p:extLst>
      <p:ext uri="{BB962C8B-B14F-4D97-AF65-F5344CB8AC3E}">
        <p14:creationId xmlns:p14="http://schemas.microsoft.com/office/powerpoint/2010/main" val="17180419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This is the execution mode of OpenMP, when the directive </a:t>
            </a:r>
            <a:r>
              <a:rPr kumimoji="1" lang="en-US" altLang="ja-JP" dirty="0" err="1"/>
              <a:t>omp</a:t>
            </a:r>
            <a:r>
              <a:rPr kumimoji="1" lang="en-US" altLang="ja-JP" dirty="0"/>
              <a:t> parallel is used, the block B in the program structure is forked and the threads are executed in parallel. After finished all threads, the join operation is executed. </a:t>
            </a:r>
            <a:endParaRPr kumimoji="1" lang="ja-JP" altLang="en-US" dirty="0"/>
          </a:p>
        </p:txBody>
      </p:sp>
      <p:sp>
        <p:nvSpPr>
          <p:cNvPr id="4" name="スライド番号プレースホルダー 3"/>
          <p:cNvSpPr>
            <a:spLocks noGrp="1"/>
          </p:cNvSpPr>
          <p:nvPr>
            <p:ph type="sldNum" sz="quarter" idx="5"/>
          </p:nvPr>
        </p:nvSpPr>
        <p:spPr/>
        <p:txBody>
          <a:bodyPr/>
          <a:lstStyle/>
          <a:p>
            <a:fld id="{4B80E803-227D-45C6-8ECA-2770CDA4A661}" type="slidenum">
              <a:rPr lang="en-US" altLang="ja-JP" smtClean="0"/>
              <a:pPr/>
              <a:t>5</a:t>
            </a:fld>
            <a:endParaRPr lang="en-US" altLang="ja-JP"/>
          </a:p>
        </p:txBody>
      </p:sp>
    </p:spTree>
    <p:extLst>
      <p:ext uri="{BB962C8B-B14F-4D97-AF65-F5344CB8AC3E}">
        <p14:creationId xmlns:p14="http://schemas.microsoft.com/office/powerpoint/2010/main" val="28851379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In OpenMP, the programmer must describe the structure which is executed in parallel. They are specified with for, sections and single. The generation and execution can be specified in one pragma. parallel for and parallel sections are examples.</a:t>
            </a:r>
            <a:endParaRPr kumimoji="1" lang="ja-JP" altLang="en-US" dirty="0"/>
          </a:p>
        </p:txBody>
      </p:sp>
      <p:sp>
        <p:nvSpPr>
          <p:cNvPr id="4" name="スライド番号プレースホルダー 3"/>
          <p:cNvSpPr>
            <a:spLocks noGrp="1"/>
          </p:cNvSpPr>
          <p:nvPr>
            <p:ph type="sldNum" sz="quarter" idx="5"/>
          </p:nvPr>
        </p:nvSpPr>
        <p:spPr/>
        <p:txBody>
          <a:bodyPr/>
          <a:lstStyle/>
          <a:p>
            <a:fld id="{4B80E803-227D-45C6-8ECA-2770CDA4A661}" type="slidenum">
              <a:rPr lang="en-US" altLang="ja-JP" smtClean="0"/>
              <a:pPr/>
              <a:t>6</a:t>
            </a:fld>
            <a:endParaRPr lang="en-US" altLang="ja-JP"/>
          </a:p>
        </p:txBody>
      </p:sp>
    </p:spTree>
    <p:extLst>
      <p:ext uri="{BB962C8B-B14F-4D97-AF65-F5344CB8AC3E}">
        <p14:creationId xmlns:p14="http://schemas.microsoft.com/office/powerpoint/2010/main" val="21230406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This example shows for structure. The upper shows the standard format, while the lower uses combined format </a:t>
            </a:r>
            <a:r>
              <a:rPr kumimoji="1" lang="en-US" altLang="ja-JP" dirty="0" err="1"/>
              <a:t>omp</a:t>
            </a:r>
            <a:r>
              <a:rPr kumimoji="1" lang="en-US" altLang="ja-JP" dirty="0"/>
              <a:t> parallel for. First, the array elements are distributed into threads, and add operation is executed in parallel. The number of array elements executed in a thread is automatically fixed according to the number of thread which is specified by the environmental variable.</a:t>
            </a:r>
            <a:endParaRPr kumimoji="1" lang="ja-JP" altLang="en-US" dirty="0"/>
          </a:p>
        </p:txBody>
      </p:sp>
      <p:sp>
        <p:nvSpPr>
          <p:cNvPr id="4" name="スライド番号プレースホルダー 3"/>
          <p:cNvSpPr>
            <a:spLocks noGrp="1"/>
          </p:cNvSpPr>
          <p:nvPr>
            <p:ph type="sldNum" sz="quarter" idx="5"/>
          </p:nvPr>
        </p:nvSpPr>
        <p:spPr/>
        <p:txBody>
          <a:bodyPr/>
          <a:lstStyle/>
          <a:p>
            <a:fld id="{4B80E803-227D-45C6-8ECA-2770CDA4A661}" type="slidenum">
              <a:rPr lang="en-US" altLang="ja-JP" smtClean="0"/>
              <a:pPr/>
              <a:t>7</a:t>
            </a:fld>
            <a:endParaRPr lang="en-US" altLang="ja-JP"/>
          </a:p>
        </p:txBody>
      </p:sp>
    </p:spTree>
    <p:extLst>
      <p:ext uri="{BB962C8B-B14F-4D97-AF65-F5344CB8AC3E}">
        <p14:creationId xmlns:p14="http://schemas.microsoft.com/office/powerpoint/2010/main" val="34282205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Forked threads can execute completely different program block. In this example, three subroutines are executed in parallel.</a:t>
            </a:r>
            <a:endParaRPr kumimoji="1" lang="ja-JP" altLang="en-US" dirty="0"/>
          </a:p>
        </p:txBody>
      </p:sp>
      <p:sp>
        <p:nvSpPr>
          <p:cNvPr id="4" name="スライド番号プレースホルダー 3"/>
          <p:cNvSpPr>
            <a:spLocks noGrp="1"/>
          </p:cNvSpPr>
          <p:nvPr>
            <p:ph type="sldNum" sz="quarter" idx="5"/>
          </p:nvPr>
        </p:nvSpPr>
        <p:spPr/>
        <p:txBody>
          <a:bodyPr/>
          <a:lstStyle/>
          <a:p>
            <a:fld id="{4B80E803-227D-45C6-8ECA-2770CDA4A661}" type="slidenum">
              <a:rPr lang="en-US" altLang="ja-JP" smtClean="0"/>
              <a:pPr/>
              <a:t>8</a:t>
            </a:fld>
            <a:endParaRPr lang="en-US" altLang="ja-JP"/>
          </a:p>
        </p:txBody>
      </p:sp>
    </p:spTree>
    <p:extLst>
      <p:ext uri="{BB962C8B-B14F-4D97-AF65-F5344CB8AC3E}">
        <p14:creationId xmlns:p14="http://schemas.microsoft.com/office/powerpoint/2010/main" val="36582644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The directive sometimes accompanies the sub-directive. This example shows a private sub-directive called </a:t>
            </a:r>
            <a:r>
              <a:rPr kumimoji="1" lang="en-US" altLang="ja-JP" dirty="0" err="1"/>
              <a:t>firstprivate</a:t>
            </a:r>
            <a:r>
              <a:rPr kumimoji="1" lang="en-US" altLang="ja-JP" dirty="0"/>
              <a:t>. It copies the value in the variable, in this case ‘c’, and copied it to all threads.  So, performance will be improved.</a:t>
            </a:r>
          </a:p>
          <a:p>
            <a:endParaRPr kumimoji="1" lang="ja-JP" altLang="en-US" dirty="0"/>
          </a:p>
        </p:txBody>
      </p:sp>
      <p:sp>
        <p:nvSpPr>
          <p:cNvPr id="4" name="スライド番号プレースホルダー 3"/>
          <p:cNvSpPr>
            <a:spLocks noGrp="1"/>
          </p:cNvSpPr>
          <p:nvPr>
            <p:ph type="sldNum" sz="quarter" idx="5"/>
          </p:nvPr>
        </p:nvSpPr>
        <p:spPr/>
        <p:txBody>
          <a:bodyPr/>
          <a:lstStyle/>
          <a:p>
            <a:fld id="{4B80E803-227D-45C6-8ECA-2770CDA4A661}" type="slidenum">
              <a:rPr lang="en-US" altLang="ja-JP" smtClean="0"/>
              <a:pPr/>
              <a:t>9</a:t>
            </a:fld>
            <a:endParaRPr lang="en-US" altLang="ja-JP"/>
          </a:p>
        </p:txBody>
      </p:sp>
    </p:spTree>
    <p:extLst>
      <p:ext uri="{BB962C8B-B14F-4D97-AF65-F5344CB8AC3E}">
        <p14:creationId xmlns:p14="http://schemas.microsoft.com/office/powerpoint/2010/main" val="5723219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private sub-directive is sometimes mandatory. In this case, if j is shared, it is updated by multiple threads and will cause the error. By coping the variable to each thread, this situation can be avoided.</a:t>
            </a:r>
            <a:endParaRPr kumimoji="1" lang="ja-JP" altLang="en-US" dirty="0"/>
          </a:p>
        </p:txBody>
      </p:sp>
      <p:sp>
        <p:nvSpPr>
          <p:cNvPr id="4" name="スライド番号プレースホルダー 3"/>
          <p:cNvSpPr>
            <a:spLocks noGrp="1"/>
          </p:cNvSpPr>
          <p:nvPr>
            <p:ph type="sldNum" sz="quarter" idx="5"/>
          </p:nvPr>
        </p:nvSpPr>
        <p:spPr/>
        <p:txBody>
          <a:bodyPr/>
          <a:lstStyle/>
          <a:p>
            <a:fld id="{4B80E803-227D-45C6-8ECA-2770CDA4A661}" type="slidenum">
              <a:rPr lang="en-US" altLang="ja-JP" smtClean="0"/>
              <a:pPr/>
              <a:t>10</a:t>
            </a:fld>
            <a:endParaRPr lang="en-US" altLang="ja-JP"/>
          </a:p>
        </p:txBody>
      </p:sp>
    </p:spTree>
    <p:extLst>
      <p:ext uri="{BB962C8B-B14F-4D97-AF65-F5344CB8AC3E}">
        <p14:creationId xmlns:p14="http://schemas.microsoft.com/office/powerpoint/2010/main" val="26103866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sp>
        <p:nvSpPr>
          <p:cNvPr id="70658" name="Rectangle 2"/>
          <p:cNvSpPr>
            <a:spLocks noGrp="1" noChangeArrowheads="1"/>
          </p:cNvSpPr>
          <p:nvPr>
            <p:ph type="ctrTitle"/>
          </p:nvPr>
        </p:nvSpPr>
        <p:spPr>
          <a:xfrm>
            <a:off x="914400" y="1524000"/>
            <a:ext cx="7623175" cy="1752600"/>
          </a:xfrm>
        </p:spPr>
        <p:txBody>
          <a:bodyPr/>
          <a:lstStyle>
            <a:lvl1pPr>
              <a:defRPr sz="5000"/>
            </a:lvl1pPr>
          </a:lstStyle>
          <a:p>
            <a:pPr lvl="0"/>
            <a:r>
              <a:rPr lang="ja-JP" altLang="en-US" noProof="0"/>
              <a:t>マスタ タイトルの書式設定</a:t>
            </a:r>
          </a:p>
        </p:txBody>
      </p:sp>
      <p:sp>
        <p:nvSpPr>
          <p:cNvPr id="70659" name="Rectangle 3"/>
          <p:cNvSpPr>
            <a:spLocks noGrp="1" noChangeArrowheads="1"/>
          </p:cNvSpPr>
          <p:nvPr>
            <p:ph type="subTitle" idx="1"/>
          </p:nvPr>
        </p:nvSpPr>
        <p:spPr>
          <a:xfrm>
            <a:off x="1981200" y="3962400"/>
            <a:ext cx="6553200" cy="1752600"/>
          </a:xfrm>
        </p:spPr>
        <p:txBody>
          <a:bodyPr/>
          <a:lstStyle>
            <a:lvl1pPr marL="0" indent="0">
              <a:buFont typeface="Wingdings" panose="05000000000000000000" pitchFamily="2" charset="2"/>
              <a:buNone/>
              <a:defRPr sz="2800"/>
            </a:lvl1pPr>
          </a:lstStyle>
          <a:p>
            <a:pPr lvl="0"/>
            <a:r>
              <a:rPr lang="ja-JP" altLang="en-US" noProof="0"/>
              <a:t>マスタ サブタイトルの書式設定</a:t>
            </a:r>
          </a:p>
        </p:txBody>
      </p:sp>
      <p:sp>
        <p:nvSpPr>
          <p:cNvPr id="70660" name="Rectangle 4"/>
          <p:cNvSpPr>
            <a:spLocks noGrp="1" noChangeArrowheads="1"/>
          </p:cNvSpPr>
          <p:nvPr>
            <p:ph type="dt" sz="half" idx="2"/>
          </p:nvPr>
        </p:nvSpPr>
        <p:spPr/>
        <p:txBody>
          <a:bodyPr/>
          <a:lstStyle>
            <a:lvl1pPr>
              <a:defRPr/>
            </a:lvl1pPr>
          </a:lstStyle>
          <a:p>
            <a:endParaRPr lang="en-US" altLang="ja-JP"/>
          </a:p>
        </p:txBody>
      </p:sp>
      <p:sp>
        <p:nvSpPr>
          <p:cNvPr id="70661" name="Rectangle 5"/>
          <p:cNvSpPr>
            <a:spLocks noGrp="1" noChangeArrowheads="1"/>
          </p:cNvSpPr>
          <p:nvPr>
            <p:ph type="ftr" sz="quarter" idx="3"/>
          </p:nvPr>
        </p:nvSpPr>
        <p:spPr>
          <a:xfrm>
            <a:off x="3124200" y="6243638"/>
            <a:ext cx="2895600" cy="457200"/>
          </a:xfrm>
        </p:spPr>
        <p:txBody>
          <a:bodyPr/>
          <a:lstStyle>
            <a:lvl1pPr>
              <a:defRPr/>
            </a:lvl1pPr>
          </a:lstStyle>
          <a:p>
            <a:endParaRPr lang="en-US" altLang="ja-JP"/>
          </a:p>
        </p:txBody>
      </p:sp>
      <p:sp>
        <p:nvSpPr>
          <p:cNvPr id="70662" name="Rectangle 6"/>
          <p:cNvSpPr>
            <a:spLocks noGrp="1" noChangeArrowheads="1"/>
          </p:cNvSpPr>
          <p:nvPr>
            <p:ph type="sldNum" sz="quarter" idx="4"/>
          </p:nvPr>
        </p:nvSpPr>
        <p:spPr/>
        <p:txBody>
          <a:bodyPr/>
          <a:lstStyle>
            <a:lvl1pPr>
              <a:defRPr/>
            </a:lvl1pPr>
          </a:lstStyle>
          <a:p>
            <a:fld id="{068513B2-683D-42B6-AB4D-21B2ECEA844D}" type="slidenum">
              <a:rPr lang="en-US" altLang="ja-JP"/>
              <a:pPr/>
              <a:t>‹#›</a:t>
            </a:fld>
            <a:endParaRPr lang="en-US" altLang="ja-JP"/>
          </a:p>
        </p:txBody>
      </p:sp>
      <p:sp>
        <p:nvSpPr>
          <p:cNvPr id="70663" name="Freeform 7"/>
          <p:cNvSpPr>
            <a:spLocks noChangeArrowheads="1"/>
          </p:cNvSpPr>
          <p:nvPr/>
        </p:nvSpPr>
        <p:spPr bwMode="auto">
          <a:xfrm>
            <a:off x="609600" y="1219200"/>
            <a:ext cx="7924800" cy="914400"/>
          </a:xfrm>
          <a:custGeom>
            <a:avLst/>
            <a:gdLst>
              <a:gd name="T0" fmla="*/ 0 w 1000"/>
              <a:gd name="T1" fmla="*/ 1000 h 1000"/>
              <a:gd name="T2" fmla="*/ 0 w 1000"/>
              <a:gd name="T3" fmla="*/ 0 h 1000"/>
              <a:gd name="T4" fmla="*/ 1000 w 1000"/>
              <a:gd name="T5" fmla="*/ 0 h 1000"/>
            </a:gdLst>
            <a:ahLst/>
            <a:cxnLst>
              <a:cxn ang="0">
                <a:pos x="T0" y="T1"/>
              </a:cxn>
              <a:cxn ang="0">
                <a:pos x="T2" y="T3"/>
              </a:cxn>
              <a:cxn ang="0">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70664" name="Line 8"/>
          <p:cNvSpPr>
            <a:spLocks noChangeShapeType="1"/>
          </p:cNvSpPr>
          <p:nvPr/>
        </p:nvSpPr>
        <p:spPr bwMode="auto">
          <a:xfrm>
            <a:off x="1981200" y="3962400"/>
            <a:ext cx="6511925" cy="0"/>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p:cNvSpPr>
            <a:spLocks noGrp="1"/>
          </p:cNvSpPr>
          <p:nvPr>
            <p:ph type="dt" sz="half" idx="10"/>
          </p:nvPr>
        </p:nvSpPr>
        <p:spPr/>
        <p:txBody>
          <a:bodyPr/>
          <a:lstStyle>
            <a:lvl1pPr>
              <a:defRPr/>
            </a:lvl1pPr>
          </a:lstStyle>
          <a:p>
            <a:endParaRPr lang="en-US" altLang="ja-JP"/>
          </a:p>
        </p:txBody>
      </p:sp>
      <p:sp>
        <p:nvSpPr>
          <p:cNvPr id="5" name="フッター プレースホルダー 4"/>
          <p:cNvSpPr>
            <a:spLocks noGrp="1"/>
          </p:cNvSpPr>
          <p:nvPr>
            <p:ph type="ftr" sz="quarter" idx="11"/>
          </p:nvPr>
        </p:nvSpPr>
        <p:spPr/>
        <p:txBody>
          <a:bodyPr/>
          <a:lstStyle>
            <a:lvl1pPr>
              <a:defRPr/>
            </a:lvl1pPr>
          </a:lstStyle>
          <a:p>
            <a:endParaRPr lang="en-US" altLang="ja-JP"/>
          </a:p>
        </p:txBody>
      </p:sp>
      <p:sp>
        <p:nvSpPr>
          <p:cNvPr id="6" name="スライド番号プレースホルダー 5"/>
          <p:cNvSpPr>
            <a:spLocks noGrp="1"/>
          </p:cNvSpPr>
          <p:nvPr>
            <p:ph type="sldNum" sz="quarter" idx="12"/>
          </p:nvPr>
        </p:nvSpPr>
        <p:spPr/>
        <p:txBody>
          <a:bodyPr/>
          <a:lstStyle>
            <a:lvl1pPr>
              <a:defRPr/>
            </a:lvl1pPr>
          </a:lstStyle>
          <a:p>
            <a:fld id="{CD9E7167-769C-4AC2-9A75-9990CC297B7B}" type="slidenum">
              <a:rPr lang="en-US" altLang="ja-JP"/>
              <a:pPr/>
              <a:t>‹#›</a:t>
            </a:fld>
            <a:endParaRPr lang="en-US" altLang="ja-JP"/>
          </a:p>
        </p:txBody>
      </p:sp>
    </p:spTree>
    <p:extLst>
      <p:ext uri="{BB962C8B-B14F-4D97-AF65-F5344CB8AC3E}">
        <p14:creationId xmlns:p14="http://schemas.microsoft.com/office/powerpoint/2010/main" val="35338288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7813"/>
            <a:ext cx="2057400" cy="5853112"/>
          </a:xfrm>
        </p:spPr>
        <p:txBody>
          <a:bodyPr vert="eaVert"/>
          <a:lstStyle/>
          <a:p>
            <a:r>
              <a:rPr lang="ja-JP" altLang="en-US"/>
              <a:t>マスター タイトルの書式設定</a:t>
            </a:r>
          </a:p>
        </p:txBody>
      </p:sp>
      <p:sp>
        <p:nvSpPr>
          <p:cNvPr id="3" name="縦書きテキスト プレースホルダー 2"/>
          <p:cNvSpPr>
            <a:spLocks noGrp="1"/>
          </p:cNvSpPr>
          <p:nvPr>
            <p:ph type="body" orient="vert" idx="1"/>
          </p:nvPr>
        </p:nvSpPr>
        <p:spPr>
          <a:xfrm>
            <a:off x="457200" y="277813"/>
            <a:ext cx="6019800" cy="5853112"/>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p:cNvSpPr>
            <a:spLocks noGrp="1"/>
          </p:cNvSpPr>
          <p:nvPr>
            <p:ph type="dt" sz="half" idx="10"/>
          </p:nvPr>
        </p:nvSpPr>
        <p:spPr/>
        <p:txBody>
          <a:bodyPr/>
          <a:lstStyle>
            <a:lvl1pPr>
              <a:defRPr/>
            </a:lvl1pPr>
          </a:lstStyle>
          <a:p>
            <a:endParaRPr lang="en-US" altLang="ja-JP"/>
          </a:p>
        </p:txBody>
      </p:sp>
      <p:sp>
        <p:nvSpPr>
          <p:cNvPr id="5" name="フッター プレースホルダー 4"/>
          <p:cNvSpPr>
            <a:spLocks noGrp="1"/>
          </p:cNvSpPr>
          <p:nvPr>
            <p:ph type="ftr" sz="quarter" idx="11"/>
          </p:nvPr>
        </p:nvSpPr>
        <p:spPr/>
        <p:txBody>
          <a:bodyPr/>
          <a:lstStyle>
            <a:lvl1pPr>
              <a:defRPr/>
            </a:lvl1pPr>
          </a:lstStyle>
          <a:p>
            <a:endParaRPr lang="en-US" altLang="ja-JP"/>
          </a:p>
        </p:txBody>
      </p:sp>
      <p:sp>
        <p:nvSpPr>
          <p:cNvPr id="6" name="スライド番号プレースホルダー 5"/>
          <p:cNvSpPr>
            <a:spLocks noGrp="1"/>
          </p:cNvSpPr>
          <p:nvPr>
            <p:ph type="sldNum" sz="quarter" idx="12"/>
          </p:nvPr>
        </p:nvSpPr>
        <p:spPr/>
        <p:txBody>
          <a:bodyPr/>
          <a:lstStyle>
            <a:lvl1pPr>
              <a:defRPr/>
            </a:lvl1pPr>
          </a:lstStyle>
          <a:p>
            <a:fld id="{75D79748-6805-4133-9EBF-2416F8A7CC81}" type="slidenum">
              <a:rPr lang="en-US" altLang="ja-JP"/>
              <a:pPr/>
              <a:t>‹#›</a:t>
            </a:fld>
            <a:endParaRPr lang="en-US" altLang="ja-JP"/>
          </a:p>
        </p:txBody>
      </p:sp>
    </p:spTree>
    <p:extLst>
      <p:ext uri="{BB962C8B-B14F-4D97-AF65-F5344CB8AC3E}">
        <p14:creationId xmlns:p14="http://schemas.microsoft.com/office/powerpoint/2010/main" val="29634422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タイトル、テキスト、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7813"/>
            <a:ext cx="8229600" cy="1139825"/>
          </a:xfrm>
        </p:spPr>
        <p:txBody>
          <a:bodyPr/>
          <a:lstStyle/>
          <a:p>
            <a:r>
              <a:rPr lang="ja-JP" altLang="en-US"/>
              <a:t>マスター タイトルの書式設定</a:t>
            </a:r>
          </a:p>
        </p:txBody>
      </p:sp>
      <p:sp>
        <p:nvSpPr>
          <p:cNvPr id="3" name="テキスト プレースホルダー 2"/>
          <p:cNvSpPr>
            <a:spLocks noGrp="1"/>
          </p:cNvSpPr>
          <p:nvPr>
            <p:ph type="body" sz="half" idx="1"/>
          </p:nvPr>
        </p:nvSpPr>
        <p:spPr>
          <a:xfrm>
            <a:off x="457200" y="1600200"/>
            <a:ext cx="4038600" cy="4530725"/>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ー 3"/>
          <p:cNvSpPr>
            <a:spLocks noGrp="1"/>
          </p:cNvSpPr>
          <p:nvPr>
            <p:ph sz="half" idx="2"/>
          </p:nvPr>
        </p:nvSpPr>
        <p:spPr>
          <a:xfrm>
            <a:off x="4648200" y="1600200"/>
            <a:ext cx="4038600" cy="4530725"/>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日付プレースホルダー 4"/>
          <p:cNvSpPr>
            <a:spLocks noGrp="1"/>
          </p:cNvSpPr>
          <p:nvPr>
            <p:ph type="dt" sz="half" idx="10"/>
          </p:nvPr>
        </p:nvSpPr>
        <p:spPr>
          <a:xfrm>
            <a:off x="457200" y="6243638"/>
            <a:ext cx="2133600" cy="457200"/>
          </a:xfrm>
        </p:spPr>
        <p:txBody>
          <a:bodyPr/>
          <a:lstStyle>
            <a:lvl1pPr>
              <a:defRPr/>
            </a:lvl1pPr>
          </a:lstStyle>
          <a:p>
            <a:endParaRPr lang="en-US" altLang="ja-JP"/>
          </a:p>
        </p:txBody>
      </p:sp>
      <p:sp>
        <p:nvSpPr>
          <p:cNvPr id="6" name="フッター プレースホルダー 5"/>
          <p:cNvSpPr>
            <a:spLocks noGrp="1"/>
          </p:cNvSpPr>
          <p:nvPr>
            <p:ph type="ftr" sz="quarter" idx="11"/>
          </p:nvPr>
        </p:nvSpPr>
        <p:spPr>
          <a:xfrm>
            <a:off x="3124200" y="6248400"/>
            <a:ext cx="2895600" cy="457200"/>
          </a:xfrm>
        </p:spPr>
        <p:txBody>
          <a:bodyPr/>
          <a:lstStyle>
            <a:lvl1pPr>
              <a:defRPr/>
            </a:lvl1pPr>
          </a:lstStyle>
          <a:p>
            <a:endParaRPr lang="en-US" altLang="ja-JP"/>
          </a:p>
        </p:txBody>
      </p:sp>
      <p:sp>
        <p:nvSpPr>
          <p:cNvPr id="7" name="スライド番号プレースホルダー 6"/>
          <p:cNvSpPr>
            <a:spLocks noGrp="1"/>
          </p:cNvSpPr>
          <p:nvPr>
            <p:ph type="sldNum" sz="quarter" idx="12"/>
          </p:nvPr>
        </p:nvSpPr>
        <p:spPr>
          <a:xfrm>
            <a:off x="6553200" y="6243638"/>
            <a:ext cx="2133600" cy="457200"/>
          </a:xfrm>
        </p:spPr>
        <p:txBody>
          <a:bodyPr/>
          <a:lstStyle>
            <a:lvl1pPr>
              <a:defRPr/>
            </a:lvl1pPr>
          </a:lstStyle>
          <a:p>
            <a:fld id="{54CD9C7B-F57B-4121-AD4C-D2497D90F124}" type="slidenum">
              <a:rPr lang="en-US" altLang="ja-JP"/>
              <a:pPr/>
              <a:t>‹#›</a:t>
            </a:fld>
            <a:endParaRPr lang="en-US" altLang="ja-JP"/>
          </a:p>
        </p:txBody>
      </p:sp>
    </p:spTree>
    <p:extLst>
      <p:ext uri="{BB962C8B-B14F-4D97-AF65-F5344CB8AC3E}">
        <p14:creationId xmlns:p14="http://schemas.microsoft.com/office/powerpoint/2010/main" val="34828949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ー 3"/>
          <p:cNvSpPr>
            <a:spLocks noGrp="1"/>
          </p:cNvSpPr>
          <p:nvPr>
            <p:ph type="dt" sz="half" idx="10"/>
          </p:nvPr>
        </p:nvSpPr>
        <p:spPr/>
        <p:txBody>
          <a:bodyPr/>
          <a:lstStyle>
            <a:lvl1pPr>
              <a:defRPr/>
            </a:lvl1pPr>
          </a:lstStyle>
          <a:p>
            <a:endParaRPr lang="en-US" altLang="ja-JP"/>
          </a:p>
        </p:txBody>
      </p:sp>
      <p:sp>
        <p:nvSpPr>
          <p:cNvPr id="5" name="フッター プレースホルダー 4"/>
          <p:cNvSpPr>
            <a:spLocks noGrp="1"/>
          </p:cNvSpPr>
          <p:nvPr>
            <p:ph type="ftr" sz="quarter" idx="11"/>
          </p:nvPr>
        </p:nvSpPr>
        <p:spPr/>
        <p:txBody>
          <a:bodyPr/>
          <a:lstStyle>
            <a:lvl1pPr>
              <a:defRPr/>
            </a:lvl1pPr>
          </a:lstStyle>
          <a:p>
            <a:endParaRPr lang="en-US" altLang="ja-JP"/>
          </a:p>
        </p:txBody>
      </p:sp>
      <p:sp>
        <p:nvSpPr>
          <p:cNvPr id="6" name="スライド番号プレースホルダー 5"/>
          <p:cNvSpPr>
            <a:spLocks noGrp="1"/>
          </p:cNvSpPr>
          <p:nvPr>
            <p:ph type="sldNum" sz="quarter" idx="12"/>
          </p:nvPr>
        </p:nvSpPr>
        <p:spPr/>
        <p:txBody>
          <a:bodyPr/>
          <a:lstStyle>
            <a:lvl1pPr>
              <a:defRPr/>
            </a:lvl1pPr>
          </a:lstStyle>
          <a:p>
            <a:fld id="{B006D32D-D4E1-4FCE-B5C8-DBF452C6BEE7}" type="slidenum">
              <a:rPr lang="en-US" altLang="ja-JP"/>
              <a:pPr/>
              <a:t>‹#›</a:t>
            </a:fld>
            <a:endParaRPr lang="en-US" altLang="ja-JP"/>
          </a:p>
        </p:txBody>
      </p:sp>
    </p:spTree>
    <p:extLst>
      <p:ext uri="{BB962C8B-B14F-4D97-AF65-F5344CB8AC3E}">
        <p14:creationId xmlns:p14="http://schemas.microsoft.com/office/powerpoint/2010/main" val="35075186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623888" y="1709738"/>
            <a:ext cx="7886700" cy="2852737"/>
          </a:xfrm>
        </p:spPr>
        <p:txBody>
          <a:bodyPr anchor="b"/>
          <a:lstStyle>
            <a:lvl1pPr>
              <a:defRPr sz="6000"/>
            </a:lvl1pPr>
          </a:lstStyle>
          <a:p>
            <a:r>
              <a:rPr lang="ja-JP" altLang="en-US"/>
              <a:t>マスター タイトルの書式設定</a:t>
            </a:r>
          </a:p>
        </p:txBody>
      </p:sp>
      <p:sp>
        <p:nvSpPr>
          <p:cNvPr id="3" name="テキスト プレースホルダー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ja-JP" altLang="en-US"/>
              <a:t>マスター テキストの書式設定</a:t>
            </a:r>
          </a:p>
        </p:txBody>
      </p:sp>
      <p:sp>
        <p:nvSpPr>
          <p:cNvPr id="4" name="日付プレースホルダー 3"/>
          <p:cNvSpPr>
            <a:spLocks noGrp="1"/>
          </p:cNvSpPr>
          <p:nvPr>
            <p:ph type="dt" sz="half" idx="10"/>
          </p:nvPr>
        </p:nvSpPr>
        <p:spPr/>
        <p:txBody>
          <a:bodyPr/>
          <a:lstStyle>
            <a:lvl1pPr>
              <a:defRPr/>
            </a:lvl1pPr>
          </a:lstStyle>
          <a:p>
            <a:endParaRPr lang="en-US" altLang="ja-JP"/>
          </a:p>
        </p:txBody>
      </p:sp>
      <p:sp>
        <p:nvSpPr>
          <p:cNvPr id="5" name="フッター プレースホルダー 4"/>
          <p:cNvSpPr>
            <a:spLocks noGrp="1"/>
          </p:cNvSpPr>
          <p:nvPr>
            <p:ph type="ftr" sz="quarter" idx="11"/>
          </p:nvPr>
        </p:nvSpPr>
        <p:spPr/>
        <p:txBody>
          <a:bodyPr/>
          <a:lstStyle>
            <a:lvl1pPr>
              <a:defRPr/>
            </a:lvl1pPr>
          </a:lstStyle>
          <a:p>
            <a:endParaRPr lang="en-US" altLang="ja-JP"/>
          </a:p>
        </p:txBody>
      </p:sp>
      <p:sp>
        <p:nvSpPr>
          <p:cNvPr id="6" name="スライド番号プレースホルダー 5"/>
          <p:cNvSpPr>
            <a:spLocks noGrp="1"/>
          </p:cNvSpPr>
          <p:nvPr>
            <p:ph type="sldNum" sz="quarter" idx="12"/>
          </p:nvPr>
        </p:nvSpPr>
        <p:spPr/>
        <p:txBody>
          <a:bodyPr/>
          <a:lstStyle>
            <a:lvl1pPr>
              <a:defRPr/>
            </a:lvl1pPr>
          </a:lstStyle>
          <a:p>
            <a:fld id="{8910E338-D4AE-44E0-913F-1DDF114074BE}" type="slidenum">
              <a:rPr lang="en-US" altLang="ja-JP"/>
              <a:pPr/>
              <a:t>‹#›</a:t>
            </a:fld>
            <a:endParaRPr lang="en-US" altLang="ja-JP"/>
          </a:p>
        </p:txBody>
      </p:sp>
    </p:spTree>
    <p:extLst>
      <p:ext uri="{BB962C8B-B14F-4D97-AF65-F5344CB8AC3E}">
        <p14:creationId xmlns:p14="http://schemas.microsoft.com/office/powerpoint/2010/main" val="18164598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sz="half" idx="1"/>
          </p:nvPr>
        </p:nvSpPr>
        <p:spPr>
          <a:xfrm>
            <a:off x="457200" y="1600200"/>
            <a:ext cx="4038600" cy="4530725"/>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ー 3"/>
          <p:cNvSpPr>
            <a:spLocks noGrp="1"/>
          </p:cNvSpPr>
          <p:nvPr>
            <p:ph sz="half" idx="2"/>
          </p:nvPr>
        </p:nvSpPr>
        <p:spPr>
          <a:xfrm>
            <a:off x="4648200" y="1600200"/>
            <a:ext cx="4038600" cy="4530725"/>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日付プレースホルダー 4"/>
          <p:cNvSpPr>
            <a:spLocks noGrp="1"/>
          </p:cNvSpPr>
          <p:nvPr>
            <p:ph type="dt" sz="half" idx="10"/>
          </p:nvPr>
        </p:nvSpPr>
        <p:spPr/>
        <p:txBody>
          <a:bodyPr/>
          <a:lstStyle>
            <a:lvl1pPr>
              <a:defRPr/>
            </a:lvl1pPr>
          </a:lstStyle>
          <a:p>
            <a:endParaRPr lang="en-US" altLang="ja-JP"/>
          </a:p>
        </p:txBody>
      </p:sp>
      <p:sp>
        <p:nvSpPr>
          <p:cNvPr id="6" name="フッター プレースホルダー 5"/>
          <p:cNvSpPr>
            <a:spLocks noGrp="1"/>
          </p:cNvSpPr>
          <p:nvPr>
            <p:ph type="ftr" sz="quarter" idx="11"/>
          </p:nvPr>
        </p:nvSpPr>
        <p:spPr/>
        <p:txBody>
          <a:bodyPr/>
          <a:lstStyle>
            <a:lvl1pPr>
              <a:defRPr/>
            </a:lvl1pPr>
          </a:lstStyle>
          <a:p>
            <a:endParaRPr lang="en-US" altLang="ja-JP"/>
          </a:p>
        </p:txBody>
      </p:sp>
      <p:sp>
        <p:nvSpPr>
          <p:cNvPr id="7" name="スライド番号プレースホルダー 6"/>
          <p:cNvSpPr>
            <a:spLocks noGrp="1"/>
          </p:cNvSpPr>
          <p:nvPr>
            <p:ph type="sldNum" sz="quarter" idx="12"/>
          </p:nvPr>
        </p:nvSpPr>
        <p:spPr/>
        <p:txBody>
          <a:bodyPr/>
          <a:lstStyle>
            <a:lvl1pPr>
              <a:defRPr/>
            </a:lvl1pPr>
          </a:lstStyle>
          <a:p>
            <a:fld id="{21134350-89D2-4A35-A681-FF0E0492EEB2}" type="slidenum">
              <a:rPr lang="en-US" altLang="ja-JP"/>
              <a:pPr/>
              <a:t>‹#›</a:t>
            </a:fld>
            <a:endParaRPr lang="en-US" altLang="ja-JP"/>
          </a:p>
        </p:txBody>
      </p:sp>
    </p:spTree>
    <p:extLst>
      <p:ext uri="{BB962C8B-B14F-4D97-AF65-F5344CB8AC3E}">
        <p14:creationId xmlns:p14="http://schemas.microsoft.com/office/powerpoint/2010/main" val="21535959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630238" y="365125"/>
            <a:ext cx="7886700" cy="1325563"/>
          </a:xfrm>
        </p:spPr>
        <p:txBody>
          <a:bodyPr/>
          <a:lstStyle/>
          <a:p>
            <a:r>
              <a:rPr lang="ja-JP" altLang="en-US"/>
              <a:t>マスター タイトルの書式設定</a:t>
            </a:r>
          </a:p>
        </p:txBody>
      </p:sp>
      <p:sp>
        <p:nvSpPr>
          <p:cNvPr id="3" name="テキスト プレースホルダー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コンテンツ プレースホルダー 3"/>
          <p:cNvSpPr>
            <a:spLocks noGrp="1"/>
          </p:cNvSpPr>
          <p:nvPr>
            <p:ph sz="half" idx="2"/>
          </p:nvPr>
        </p:nvSpPr>
        <p:spPr>
          <a:xfrm>
            <a:off x="630238" y="2505075"/>
            <a:ext cx="3868737"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ー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コンテンツ プレースホルダー 5"/>
          <p:cNvSpPr>
            <a:spLocks noGrp="1"/>
          </p:cNvSpPr>
          <p:nvPr>
            <p:ph sz="quarter" idx="4"/>
          </p:nvPr>
        </p:nvSpPr>
        <p:spPr>
          <a:xfrm>
            <a:off x="4629150" y="2505075"/>
            <a:ext cx="3887788"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日付プレースホルダー 6"/>
          <p:cNvSpPr>
            <a:spLocks noGrp="1"/>
          </p:cNvSpPr>
          <p:nvPr>
            <p:ph type="dt" sz="half" idx="10"/>
          </p:nvPr>
        </p:nvSpPr>
        <p:spPr/>
        <p:txBody>
          <a:bodyPr/>
          <a:lstStyle>
            <a:lvl1pPr>
              <a:defRPr/>
            </a:lvl1pPr>
          </a:lstStyle>
          <a:p>
            <a:endParaRPr lang="en-US" altLang="ja-JP"/>
          </a:p>
        </p:txBody>
      </p:sp>
      <p:sp>
        <p:nvSpPr>
          <p:cNvPr id="8" name="フッター プレースホルダー 7"/>
          <p:cNvSpPr>
            <a:spLocks noGrp="1"/>
          </p:cNvSpPr>
          <p:nvPr>
            <p:ph type="ftr" sz="quarter" idx="11"/>
          </p:nvPr>
        </p:nvSpPr>
        <p:spPr/>
        <p:txBody>
          <a:bodyPr/>
          <a:lstStyle>
            <a:lvl1pPr>
              <a:defRPr/>
            </a:lvl1pPr>
          </a:lstStyle>
          <a:p>
            <a:endParaRPr lang="en-US" altLang="ja-JP"/>
          </a:p>
        </p:txBody>
      </p:sp>
      <p:sp>
        <p:nvSpPr>
          <p:cNvPr id="9" name="スライド番号プレースホルダー 8"/>
          <p:cNvSpPr>
            <a:spLocks noGrp="1"/>
          </p:cNvSpPr>
          <p:nvPr>
            <p:ph type="sldNum" sz="quarter" idx="12"/>
          </p:nvPr>
        </p:nvSpPr>
        <p:spPr/>
        <p:txBody>
          <a:bodyPr/>
          <a:lstStyle>
            <a:lvl1pPr>
              <a:defRPr/>
            </a:lvl1pPr>
          </a:lstStyle>
          <a:p>
            <a:fld id="{78A3FB3C-DBCC-4F5E-95AB-B419323E1847}" type="slidenum">
              <a:rPr lang="en-US" altLang="ja-JP"/>
              <a:pPr/>
              <a:t>‹#›</a:t>
            </a:fld>
            <a:endParaRPr lang="en-US" altLang="ja-JP"/>
          </a:p>
        </p:txBody>
      </p:sp>
    </p:spTree>
    <p:extLst>
      <p:ext uri="{BB962C8B-B14F-4D97-AF65-F5344CB8AC3E}">
        <p14:creationId xmlns:p14="http://schemas.microsoft.com/office/powerpoint/2010/main" val="31211220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日付プレースホルダー 2"/>
          <p:cNvSpPr>
            <a:spLocks noGrp="1"/>
          </p:cNvSpPr>
          <p:nvPr>
            <p:ph type="dt" sz="half" idx="10"/>
          </p:nvPr>
        </p:nvSpPr>
        <p:spPr/>
        <p:txBody>
          <a:bodyPr/>
          <a:lstStyle>
            <a:lvl1pPr>
              <a:defRPr/>
            </a:lvl1pPr>
          </a:lstStyle>
          <a:p>
            <a:endParaRPr lang="en-US" altLang="ja-JP"/>
          </a:p>
        </p:txBody>
      </p:sp>
      <p:sp>
        <p:nvSpPr>
          <p:cNvPr id="4" name="フッター プレースホルダー 3"/>
          <p:cNvSpPr>
            <a:spLocks noGrp="1"/>
          </p:cNvSpPr>
          <p:nvPr>
            <p:ph type="ftr" sz="quarter" idx="11"/>
          </p:nvPr>
        </p:nvSpPr>
        <p:spPr/>
        <p:txBody>
          <a:bodyPr/>
          <a:lstStyle>
            <a:lvl1pPr>
              <a:defRPr/>
            </a:lvl1pPr>
          </a:lstStyle>
          <a:p>
            <a:endParaRPr lang="en-US" altLang="ja-JP"/>
          </a:p>
        </p:txBody>
      </p:sp>
      <p:sp>
        <p:nvSpPr>
          <p:cNvPr id="5" name="スライド番号プレースホルダー 4"/>
          <p:cNvSpPr>
            <a:spLocks noGrp="1"/>
          </p:cNvSpPr>
          <p:nvPr>
            <p:ph type="sldNum" sz="quarter" idx="12"/>
          </p:nvPr>
        </p:nvSpPr>
        <p:spPr/>
        <p:txBody>
          <a:bodyPr/>
          <a:lstStyle>
            <a:lvl1pPr>
              <a:defRPr/>
            </a:lvl1pPr>
          </a:lstStyle>
          <a:p>
            <a:fld id="{25F3950C-CDAF-469C-B0D7-B52B99030C16}" type="slidenum">
              <a:rPr lang="en-US" altLang="ja-JP"/>
              <a:pPr/>
              <a:t>‹#›</a:t>
            </a:fld>
            <a:endParaRPr lang="en-US" altLang="ja-JP"/>
          </a:p>
        </p:txBody>
      </p:sp>
    </p:spTree>
    <p:extLst>
      <p:ext uri="{BB962C8B-B14F-4D97-AF65-F5344CB8AC3E}">
        <p14:creationId xmlns:p14="http://schemas.microsoft.com/office/powerpoint/2010/main" val="2789958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lvl1pPr>
              <a:defRPr/>
            </a:lvl1pPr>
          </a:lstStyle>
          <a:p>
            <a:endParaRPr lang="en-US" altLang="ja-JP"/>
          </a:p>
        </p:txBody>
      </p:sp>
      <p:sp>
        <p:nvSpPr>
          <p:cNvPr id="3" name="フッター プレースホルダー 2"/>
          <p:cNvSpPr>
            <a:spLocks noGrp="1"/>
          </p:cNvSpPr>
          <p:nvPr>
            <p:ph type="ftr" sz="quarter" idx="11"/>
          </p:nvPr>
        </p:nvSpPr>
        <p:spPr/>
        <p:txBody>
          <a:bodyPr/>
          <a:lstStyle>
            <a:lvl1pPr>
              <a:defRPr/>
            </a:lvl1pPr>
          </a:lstStyle>
          <a:p>
            <a:endParaRPr lang="en-US" altLang="ja-JP"/>
          </a:p>
        </p:txBody>
      </p:sp>
      <p:sp>
        <p:nvSpPr>
          <p:cNvPr id="4" name="スライド番号プレースホルダー 3"/>
          <p:cNvSpPr>
            <a:spLocks noGrp="1"/>
          </p:cNvSpPr>
          <p:nvPr>
            <p:ph type="sldNum" sz="quarter" idx="12"/>
          </p:nvPr>
        </p:nvSpPr>
        <p:spPr/>
        <p:txBody>
          <a:bodyPr/>
          <a:lstStyle>
            <a:lvl1pPr>
              <a:defRPr/>
            </a:lvl1pPr>
          </a:lstStyle>
          <a:p>
            <a:fld id="{5C980F51-1217-4397-9ABE-F41847A36F95}" type="slidenum">
              <a:rPr lang="en-US" altLang="ja-JP"/>
              <a:pPr/>
              <a:t>‹#›</a:t>
            </a:fld>
            <a:endParaRPr lang="en-US" altLang="ja-JP"/>
          </a:p>
        </p:txBody>
      </p:sp>
    </p:spTree>
    <p:extLst>
      <p:ext uri="{BB962C8B-B14F-4D97-AF65-F5344CB8AC3E}">
        <p14:creationId xmlns:p14="http://schemas.microsoft.com/office/powerpoint/2010/main" val="18488334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30238" y="457200"/>
            <a:ext cx="2949575" cy="1600200"/>
          </a:xfrm>
        </p:spPr>
        <p:txBody>
          <a:bodyPr anchor="b"/>
          <a:lstStyle>
            <a:lvl1pPr>
              <a:defRPr sz="3200"/>
            </a:lvl1pPr>
          </a:lstStyle>
          <a:p>
            <a:r>
              <a:rPr lang="ja-JP" altLang="en-US"/>
              <a:t>マスター タイトルの書式設定</a:t>
            </a:r>
          </a:p>
        </p:txBody>
      </p:sp>
      <p:sp>
        <p:nvSpPr>
          <p:cNvPr id="3" name="コンテンツ プレースホルダー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ー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日付プレースホルダー 4"/>
          <p:cNvSpPr>
            <a:spLocks noGrp="1"/>
          </p:cNvSpPr>
          <p:nvPr>
            <p:ph type="dt" sz="half" idx="10"/>
          </p:nvPr>
        </p:nvSpPr>
        <p:spPr/>
        <p:txBody>
          <a:bodyPr/>
          <a:lstStyle>
            <a:lvl1pPr>
              <a:defRPr/>
            </a:lvl1pPr>
          </a:lstStyle>
          <a:p>
            <a:endParaRPr lang="en-US" altLang="ja-JP"/>
          </a:p>
        </p:txBody>
      </p:sp>
      <p:sp>
        <p:nvSpPr>
          <p:cNvPr id="6" name="フッター プレースホルダー 5"/>
          <p:cNvSpPr>
            <a:spLocks noGrp="1"/>
          </p:cNvSpPr>
          <p:nvPr>
            <p:ph type="ftr" sz="quarter" idx="11"/>
          </p:nvPr>
        </p:nvSpPr>
        <p:spPr/>
        <p:txBody>
          <a:bodyPr/>
          <a:lstStyle>
            <a:lvl1pPr>
              <a:defRPr/>
            </a:lvl1pPr>
          </a:lstStyle>
          <a:p>
            <a:endParaRPr lang="en-US" altLang="ja-JP"/>
          </a:p>
        </p:txBody>
      </p:sp>
      <p:sp>
        <p:nvSpPr>
          <p:cNvPr id="7" name="スライド番号プレースホルダー 6"/>
          <p:cNvSpPr>
            <a:spLocks noGrp="1"/>
          </p:cNvSpPr>
          <p:nvPr>
            <p:ph type="sldNum" sz="quarter" idx="12"/>
          </p:nvPr>
        </p:nvSpPr>
        <p:spPr/>
        <p:txBody>
          <a:bodyPr/>
          <a:lstStyle>
            <a:lvl1pPr>
              <a:defRPr/>
            </a:lvl1pPr>
          </a:lstStyle>
          <a:p>
            <a:fld id="{EA8BB13A-945B-4D0C-95D4-D990CFE86E37}" type="slidenum">
              <a:rPr lang="en-US" altLang="ja-JP"/>
              <a:pPr/>
              <a:t>‹#›</a:t>
            </a:fld>
            <a:endParaRPr lang="en-US" altLang="ja-JP"/>
          </a:p>
        </p:txBody>
      </p:sp>
    </p:spTree>
    <p:extLst>
      <p:ext uri="{BB962C8B-B14F-4D97-AF65-F5344CB8AC3E}">
        <p14:creationId xmlns:p14="http://schemas.microsoft.com/office/powerpoint/2010/main" val="32283504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630238" y="457200"/>
            <a:ext cx="2949575" cy="1600200"/>
          </a:xfrm>
        </p:spPr>
        <p:txBody>
          <a:bodyPr anchor="b"/>
          <a:lstStyle>
            <a:lvl1pPr>
              <a:defRPr sz="3200"/>
            </a:lvl1pPr>
          </a:lstStyle>
          <a:p>
            <a:r>
              <a:rPr lang="ja-JP" altLang="en-US"/>
              <a:t>マスター タイトルの書式設定</a:t>
            </a:r>
          </a:p>
        </p:txBody>
      </p:sp>
      <p:sp>
        <p:nvSpPr>
          <p:cNvPr id="3" name="図プレースホルダー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ja-JP" altLang="en-US"/>
          </a:p>
        </p:txBody>
      </p:sp>
      <p:sp>
        <p:nvSpPr>
          <p:cNvPr id="4" name="テキスト プレースホルダー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日付プレースホルダー 4"/>
          <p:cNvSpPr>
            <a:spLocks noGrp="1"/>
          </p:cNvSpPr>
          <p:nvPr>
            <p:ph type="dt" sz="half" idx="10"/>
          </p:nvPr>
        </p:nvSpPr>
        <p:spPr/>
        <p:txBody>
          <a:bodyPr/>
          <a:lstStyle>
            <a:lvl1pPr>
              <a:defRPr/>
            </a:lvl1pPr>
          </a:lstStyle>
          <a:p>
            <a:endParaRPr lang="en-US" altLang="ja-JP"/>
          </a:p>
        </p:txBody>
      </p:sp>
      <p:sp>
        <p:nvSpPr>
          <p:cNvPr id="6" name="フッター プレースホルダー 5"/>
          <p:cNvSpPr>
            <a:spLocks noGrp="1"/>
          </p:cNvSpPr>
          <p:nvPr>
            <p:ph type="ftr" sz="quarter" idx="11"/>
          </p:nvPr>
        </p:nvSpPr>
        <p:spPr/>
        <p:txBody>
          <a:bodyPr/>
          <a:lstStyle>
            <a:lvl1pPr>
              <a:defRPr/>
            </a:lvl1pPr>
          </a:lstStyle>
          <a:p>
            <a:endParaRPr lang="en-US" altLang="ja-JP"/>
          </a:p>
        </p:txBody>
      </p:sp>
      <p:sp>
        <p:nvSpPr>
          <p:cNvPr id="7" name="スライド番号プレースホルダー 6"/>
          <p:cNvSpPr>
            <a:spLocks noGrp="1"/>
          </p:cNvSpPr>
          <p:nvPr>
            <p:ph type="sldNum" sz="quarter" idx="12"/>
          </p:nvPr>
        </p:nvSpPr>
        <p:spPr/>
        <p:txBody>
          <a:bodyPr/>
          <a:lstStyle>
            <a:lvl1pPr>
              <a:defRPr/>
            </a:lvl1pPr>
          </a:lstStyle>
          <a:p>
            <a:fld id="{1DA02011-E400-4CEA-B49A-B856A99DC07F}" type="slidenum">
              <a:rPr lang="en-US" altLang="ja-JP"/>
              <a:pPr/>
              <a:t>‹#›</a:t>
            </a:fld>
            <a:endParaRPr lang="en-US" altLang="ja-JP"/>
          </a:p>
        </p:txBody>
      </p:sp>
    </p:spTree>
    <p:extLst>
      <p:ext uri="{BB962C8B-B14F-4D97-AF65-F5344CB8AC3E}">
        <p14:creationId xmlns:p14="http://schemas.microsoft.com/office/powerpoint/2010/main" val="22972004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bwMode="auto">
          <a:xfrm>
            <a:off x="457200" y="277813"/>
            <a:ext cx="8229600" cy="1139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ja-JP" altLang="en-US"/>
              <a:t>マスタ タイトルの書式設定</a:t>
            </a:r>
          </a:p>
        </p:txBody>
      </p:sp>
      <p:sp>
        <p:nvSpPr>
          <p:cNvPr id="69635" name="Rectangle 3"/>
          <p:cNvSpPr>
            <a:spLocks noGrp="1" noChangeArrowheads="1"/>
          </p:cNvSpPr>
          <p:nvPr>
            <p:ph type="body" idx="1"/>
          </p:nvPr>
        </p:nvSpPr>
        <p:spPr bwMode="auto">
          <a:xfrm>
            <a:off x="457200" y="1600200"/>
            <a:ext cx="8229600" cy="453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69636" name="Rectangle 4"/>
          <p:cNvSpPr>
            <a:spLocks noGrp="1" noChangeArrowheads="1"/>
          </p:cNvSpPr>
          <p:nvPr>
            <p:ph type="dt" sz="half" idx="2"/>
          </p:nvPr>
        </p:nvSpPr>
        <p:spPr bwMode="auto">
          <a:xfrm>
            <a:off x="457200" y="6243638"/>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kumimoji="0" sz="1200">
                <a:latin typeface="+mj-lt"/>
              </a:defRPr>
            </a:lvl1pPr>
          </a:lstStyle>
          <a:p>
            <a:endParaRPr lang="en-US" altLang="ja-JP"/>
          </a:p>
        </p:txBody>
      </p:sp>
      <p:sp>
        <p:nvSpPr>
          <p:cNvPr id="69637"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a:defRPr kumimoji="0" sz="1200">
                <a:latin typeface="+mj-lt"/>
              </a:defRPr>
            </a:lvl1pPr>
          </a:lstStyle>
          <a:p>
            <a:endParaRPr lang="en-US" altLang="ja-JP"/>
          </a:p>
        </p:txBody>
      </p:sp>
      <p:sp>
        <p:nvSpPr>
          <p:cNvPr id="69638" name="Rectangle 6"/>
          <p:cNvSpPr>
            <a:spLocks noGrp="1" noChangeArrowheads="1"/>
          </p:cNvSpPr>
          <p:nvPr>
            <p:ph type="sldNum" sz="quarter" idx="4"/>
          </p:nvPr>
        </p:nvSpPr>
        <p:spPr bwMode="auto">
          <a:xfrm>
            <a:off x="6553200" y="6243638"/>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kumimoji="0" sz="1200">
                <a:latin typeface="+mj-lt"/>
              </a:defRPr>
            </a:lvl1pPr>
          </a:lstStyle>
          <a:p>
            <a:fld id="{42CB9A5B-9D45-49DE-9C8A-56C9C5FFDC40}" type="slidenum">
              <a:rPr lang="en-US" altLang="ja-JP"/>
              <a:pPr/>
              <a:t>‹#›</a:t>
            </a:fld>
            <a:endParaRPr lang="en-US" altLang="ja-JP"/>
          </a:p>
        </p:txBody>
      </p:sp>
      <p:sp>
        <p:nvSpPr>
          <p:cNvPr id="69639" name="Freeform 7"/>
          <p:cNvSpPr>
            <a:spLocks noChangeArrowheads="1"/>
          </p:cNvSpPr>
          <p:nvPr/>
        </p:nvSpPr>
        <p:spPr bwMode="auto">
          <a:xfrm>
            <a:off x="381000" y="228600"/>
            <a:ext cx="8229600" cy="609600"/>
          </a:xfrm>
          <a:custGeom>
            <a:avLst/>
            <a:gdLst>
              <a:gd name="T0" fmla="*/ 0 w 1000"/>
              <a:gd name="T1" fmla="*/ 1000 h 1000"/>
              <a:gd name="T2" fmla="*/ 0 w 1000"/>
              <a:gd name="T3" fmla="*/ 0 h 1000"/>
              <a:gd name="T4" fmla="*/ 1000 w 1000"/>
              <a:gd name="T5" fmla="*/ 0 h 1000"/>
            </a:gdLst>
            <a:ahLst/>
            <a:cxnLst>
              <a:cxn ang="0">
                <a:pos x="T0" y="T1"/>
              </a:cxn>
              <a:cxn ang="0">
                <a:pos x="T2" y="T3"/>
              </a:cxn>
              <a:cxn ang="0">
                <a:pos x="T4" y="T5"/>
              </a:cxn>
            </a:cxnLst>
            <a:rect l="0" t="0" r="r" b="b"/>
            <a:pathLst>
              <a:path w="1000" h="1000">
                <a:moveTo>
                  <a:pt x="0" y="1000"/>
                </a:moveTo>
                <a:lnTo>
                  <a:pt x="0" y="0"/>
                </a:lnTo>
                <a:lnTo>
                  <a:pt x="1000" y="0"/>
                </a:lnTo>
              </a:path>
            </a:pathLst>
          </a:custGeom>
          <a:noFill/>
          <a:ln w="1905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69640" name="Line 8"/>
          <p:cNvSpPr>
            <a:spLocks noChangeShapeType="1"/>
          </p:cNvSpPr>
          <p:nvPr/>
        </p:nvSpPr>
        <p:spPr bwMode="auto">
          <a:xfrm>
            <a:off x="457200" y="6172200"/>
            <a:ext cx="8229600" cy="0"/>
          </a:xfrm>
          <a:prstGeom prst="line">
            <a:avLst/>
          </a:prstGeom>
          <a:noFill/>
          <a:ln w="19050">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p>
        </p:txBody>
      </p:sp>
    </p:spTree>
  </p:cSld>
  <p:clrMap bg1="lt1" tx1="dk1" bg2="lt2" tx2="dk2" accent1="accent1" accent2="accent2" accent3="accent3" accent4="accent4" accent5="accent5" accent6="accent6" hlink="hlink" folHlink="folHlink"/>
  <p:sldLayoutIdLst>
    <p:sldLayoutId id="2147483654" r:id="rId1"/>
    <p:sldLayoutId id="2147483655" r:id="rId2"/>
    <p:sldLayoutId id="2147483656" r:id="rId3"/>
    <p:sldLayoutId id="2147483657" r:id="rId4"/>
    <p:sldLayoutId id="2147483658" r:id="rId5"/>
    <p:sldLayoutId id="2147483659" r:id="rId6"/>
    <p:sldLayoutId id="2147483660" r:id="rId7"/>
    <p:sldLayoutId id="2147483661" r:id="rId8"/>
    <p:sldLayoutId id="2147483662" r:id="rId9"/>
    <p:sldLayoutId id="2147483663" r:id="rId10"/>
    <p:sldLayoutId id="2147483664" r:id="rId11"/>
    <p:sldLayoutId id="2147483665" r:id="rId12"/>
  </p:sldLayoutIdLst>
  <p:txStyles>
    <p:titleStyle>
      <a:lvl1pPr algn="l" rtl="0" fontAlgn="base">
        <a:spcBef>
          <a:spcPct val="0"/>
        </a:spcBef>
        <a:spcAft>
          <a:spcPct val="0"/>
        </a:spcAft>
        <a:defRPr kumimoji="1" sz="4200" kern="1200">
          <a:solidFill>
            <a:schemeClr val="tx2"/>
          </a:solidFill>
          <a:latin typeface="+mj-lt"/>
          <a:ea typeface="+mj-ea"/>
          <a:cs typeface="+mj-cs"/>
        </a:defRPr>
      </a:lvl1pPr>
      <a:lvl2pPr algn="l" rtl="0" fontAlgn="base">
        <a:spcBef>
          <a:spcPct val="0"/>
        </a:spcBef>
        <a:spcAft>
          <a:spcPct val="0"/>
        </a:spcAft>
        <a:defRPr kumimoji="1" sz="4200">
          <a:solidFill>
            <a:schemeClr val="tx2"/>
          </a:solidFill>
          <a:latin typeface="Garamond" panose="02020404030301010803" pitchFamily="18" charset="0"/>
          <a:ea typeface="ＭＳ Ｐゴシック" panose="020B0600070205080204" pitchFamily="50" charset="-128"/>
        </a:defRPr>
      </a:lvl2pPr>
      <a:lvl3pPr algn="l" rtl="0" fontAlgn="base">
        <a:spcBef>
          <a:spcPct val="0"/>
        </a:spcBef>
        <a:spcAft>
          <a:spcPct val="0"/>
        </a:spcAft>
        <a:defRPr kumimoji="1" sz="4200">
          <a:solidFill>
            <a:schemeClr val="tx2"/>
          </a:solidFill>
          <a:latin typeface="Garamond" panose="02020404030301010803" pitchFamily="18" charset="0"/>
          <a:ea typeface="ＭＳ Ｐゴシック" panose="020B0600070205080204" pitchFamily="50" charset="-128"/>
        </a:defRPr>
      </a:lvl3pPr>
      <a:lvl4pPr algn="l" rtl="0" fontAlgn="base">
        <a:spcBef>
          <a:spcPct val="0"/>
        </a:spcBef>
        <a:spcAft>
          <a:spcPct val="0"/>
        </a:spcAft>
        <a:defRPr kumimoji="1" sz="4200">
          <a:solidFill>
            <a:schemeClr val="tx2"/>
          </a:solidFill>
          <a:latin typeface="Garamond" panose="02020404030301010803" pitchFamily="18" charset="0"/>
          <a:ea typeface="ＭＳ Ｐゴシック" panose="020B0600070205080204" pitchFamily="50" charset="-128"/>
        </a:defRPr>
      </a:lvl4pPr>
      <a:lvl5pPr algn="l" rtl="0" fontAlgn="base">
        <a:spcBef>
          <a:spcPct val="0"/>
        </a:spcBef>
        <a:spcAft>
          <a:spcPct val="0"/>
        </a:spcAft>
        <a:defRPr kumimoji="1" sz="4200">
          <a:solidFill>
            <a:schemeClr val="tx2"/>
          </a:solidFill>
          <a:latin typeface="Garamond" panose="02020404030301010803" pitchFamily="18" charset="0"/>
          <a:ea typeface="ＭＳ Ｐゴシック" panose="020B0600070205080204" pitchFamily="50" charset="-128"/>
        </a:defRPr>
      </a:lvl5pPr>
      <a:lvl6pPr marL="457200" algn="l" rtl="0" fontAlgn="base">
        <a:spcBef>
          <a:spcPct val="0"/>
        </a:spcBef>
        <a:spcAft>
          <a:spcPct val="0"/>
        </a:spcAft>
        <a:defRPr kumimoji="1" sz="4200">
          <a:solidFill>
            <a:schemeClr val="tx2"/>
          </a:solidFill>
          <a:latin typeface="Garamond" panose="02020404030301010803" pitchFamily="18" charset="0"/>
          <a:ea typeface="ＭＳ Ｐゴシック" panose="020B0600070205080204" pitchFamily="50" charset="-128"/>
        </a:defRPr>
      </a:lvl6pPr>
      <a:lvl7pPr marL="914400" algn="l" rtl="0" fontAlgn="base">
        <a:spcBef>
          <a:spcPct val="0"/>
        </a:spcBef>
        <a:spcAft>
          <a:spcPct val="0"/>
        </a:spcAft>
        <a:defRPr kumimoji="1" sz="4200">
          <a:solidFill>
            <a:schemeClr val="tx2"/>
          </a:solidFill>
          <a:latin typeface="Garamond" panose="02020404030301010803" pitchFamily="18" charset="0"/>
          <a:ea typeface="ＭＳ Ｐゴシック" panose="020B0600070205080204" pitchFamily="50" charset="-128"/>
        </a:defRPr>
      </a:lvl7pPr>
      <a:lvl8pPr marL="1371600" algn="l" rtl="0" fontAlgn="base">
        <a:spcBef>
          <a:spcPct val="0"/>
        </a:spcBef>
        <a:spcAft>
          <a:spcPct val="0"/>
        </a:spcAft>
        <a:defRPr kumimoji="1" sz="4200">
          <a:solidFill>
            <a:schemeClr val="tx2"/>
          </a:solidFill>
          <a:latin typeface="Garamond" panose="02020404030301010803" pitchFamily="18" charset="0"/>
          <a:ea typeface="ＭＳ Ｐゴシック" panose="020B0600070205080204" pitchFamily="50" charset="-128"/>
        </a:defRPr>
      </a:lvl8pPr>
      <a:lvl9pPr marL="1828800" algn="l" rtl="0" fontAlgn="base">
        <a:spcBef>
          <a:spcPct val="0"/>
        </a:spcBef>
        <a:spcAft>
          <a:spcPct val="0"/>
        </a:spcAft>
        <a:defRPr kumimoji="1" sz="4200">
          <a:solidFill>
            <a:schemeClr val="tx2"/>
          </a:solidFill>
          <a:latin typeface="Garamond" panose="02020404030301010803" pitchFamily="18" charset="0"/>
          <a:ea typeface="ＭＳ Ｐゴシック" panose="020B0600070205080204" pitchFamily="50" charset="-128"/>
        </a:defRPr>
      </a:lvl9pPr>
    </p:titleStyle>
    <p:bodyStyle>
      <a:lvl1pPr marL="342900" indent="-342900" algn="l" rtl="0" fontAlgn="base">
        <a:spcBef>
          <a:spcPct val="20000"/>
        </a:spcBef>
        <a:spcAft>
          <a:spcPct val="0"/>
        </a:spcAft>
        <a:buClr>
          <a:schemeClr val="accent1"/>
        </a:buClr>
        <a:buSzPct val="65000"/>
        <a:buFont typeface="Wingdings" panose="05000000000000000000" pitchFamily="2" charset="2"/>
        <a:buChar char="n"/>
        <a:defRPr kumimoji="1" sz="3000" kern="1200">
          <a:solidFill>
            <a:schemeClr val="tx1"/>
          </a:solidFill>
          <a:latin typeface="+mn-lt"/>
          <a:ea typeface="+mn-ea"/>
          <a:cs typeface="+mn-cs"/>
        </a:defRPr>
      </a:lvl1pPr>
      <a:lvl2pPr marL="669925" indent="-325438" algn="l" rtl="0" fontAlgn="base">
        <a:spcBef>
          <a:spcPct val="20000"/>
        </a:spcBef>
        <a:spcAft>
          <a:spcPct val="0"/>
        </a:spcAft>
        <a:buClr>
          <a:schemeClr val="accent2"/>
        </a:buClr>
        <a:buSzPct val="60000"/>
        <a:buFont typeface="Wingdings" panose="05000000000000000000" pitchFamily="2" charset="2"/>
        <a:buChar char="q"/>
        <a:defRPr kumimoji="1" sz="2600" kern="1200">
          <a:solidFill>
            <a:schemeClr val="tx1"/>
          </a:solidFill>
          <a:latin typeface="+mn-lt"/>
          <a:ea typeface="+mn-ea"/>
          <a:cs typeface="+mn-cs"/>
        </a:defRPr>
      </a:lvl2pPr>
      <a:lvl3pPr marL="1022350" indent="-350838" algn="l" rtl="0" fontAlgn="base">
        <a:spcBef>
          <a:spcPct val="20000"/>
        </a:spcBef>
        <a:spcAft>
          <a:spcPct val="0"/>
        </a:spcAft>
        <a:buClr>
          <a:schemeClr val="accent1"/>
        </a:buClr>
        <a:buSzPct val="65000"/>
        <a:buFont typeface="Wingdings" panose="05000000000000000000" pitchFamily="2" charset="2"/>
        <a:buChar char="n"/>
        <a:defRPr kumimoji="1" sz="2200" kern="1200">
          <a:solidFill>
            <a:schemeClr val="tx1"/>
          </a:solidFill>
          <a:latin typeface="+mn-lt"/>
          <a:ea typeface="+mn-ea"/>
          <a:cs typeface="+mn-cs"/>
        </a:defRPr>
      </a:lvl3pPr>
      <a:lvl4pPr marL="1339850" indent="-315913" algn="l" rtl="0" fontAlgn="base">
        <a:spcBef>
          <a:spcPct val="20000"/>
        </a:spcBef>
        <a:spcAft>
          <a:spcPct val="0"/>
        </a:spcAft>
        <a:buClr>
          <a:schemeClr val="accent2"/>
        </a:buClr>
        <a:buSzPct val="70000"/>
        <a:buFont typeface="Wingdings" panose="05000000000000000000" pitchFamily="2" charset="2"/>
        <a:buChar char="q"/>
        <a:defRPr kumimoji="1" sz="2000" kern="1200">
          <a:solidFill>
            <a:schemeClr val="tx1"/>
          </a:solidFill>
          <a:latin typeface="+mn-lt"/>
          <a:ea typeface="+mn-ea"/>
          <a:cs typeface="+mn-cs"/>
        </a:defRPr>
      </a:lvl4pPr>
      <a:lvl5pPr marL="1681163" indent="-339725" algn="l" rtl="0" fontAlgn="base">
        <a:spcBef>
          <a:spcPct val="20000"/>
        </a:spcBef>
        <a:spcAft>
          <a:spcPct val="0"/>
        </a:spcAft>
        <a:buClr>
          <a:schemeClr val="accent1"/>
        </a:buClr>
        <a:buSzPct val="75000"/>
        <a:buFont typeface="Wingdings" panose="05000000000000000000" pitchFamily="2" charset="2"/>
        <a:buChar char="§"/>
        <a:defRPr kumimoji="1"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1.png"/><Relationship Id="rId4"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1.png"/><Relationship Id="rId4"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1.png"/><Relationship Id="rId4"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1.png"/><Relationship Id="rId4"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1.png"/><Relationship Id="rId4"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8" Type="http://schemas.openxmlformats.org/officeDocument/2006/relationships/hyperlink" Target="https://keio.box.com/s/uwlczjfq4sp73xsni2c1y4vbwrk3ityp" TargetMode="External"/><Relationship Id="rId3" Type="http://schemas.openxmlformats.org/officeDocument/2006/relationships/slideLayout" Target="../slideLayouts/slideLayout2.xml"/><Relationship Id="rId7" Type="http://schemas.openxmlformats.org/officeDocument/2006/relationships/image" Target="../media/image1.pn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hyperlink" Target="http://www.am.ics.keio.ac.jp/comparc/open20.tar" TargetMode="External"/><Relationship Id="rId5" Type="http://schemas.openxmlformats.org/officeDocument/2006/relationships/hyperlink" Target="mailto:login_name@XXXX.educ.cc.keio.ac.jp" TargetMode="External"/><Relationship Id="rId4"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1.png"/><Relationship Id="rId4" Type="http://schemas.openxmlformats.org/officeDocument/2006/relationships/notesSlide" Target="../notesSlides/notesSlide15.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1.png"/><Relationship Id="rId4" Type="http://schemas.openxmlformats.org/officeDocument/2006/relationships/notesSlide" Target="../notesSlides/notesSlide16.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1.png"/><Relationship Id="rId4" Type="http://schemas.openxmlformats.org/officeDocument/2006/relationships/notesSlide" Target="../notesSlides/notesSlide1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1.png"/><Relationship Id="rId4" Type="http://schemas.openxmlformats.org/officeDocument/2006/relationships/notesSlide" Target="../notesSlides/notesSlide18.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3" Type="http://schemas.openxmlformats.org/officeDocument/2006/relationships/hyperlink" Target="https://www.st.itc.keio.ac.jp/ja/com_remote_st.html" TargetMode="External"/><Relationship Id="rId7" Type="http://schemas.openxmlformats.org/officeDocument/2006/relationships/hyperlink" Target="https://www.st.itc.keio.ac.jp/ja/com_remote_winscp_st.html" TargetMode="External"/><Relationship Id="rId2" Type="http://schemas.openxmlformats.org/officeDocument/2006/relationships/hyperlink" Target="https://id-info.itc.keio.ac.jp/" TargetMode="External"/><Relationship Id="rId1" Type="http://schemas.openxmlformats.org/officeDocument/2006/relationships/slideLayout" Target="../slideLayouts/slideLayout2.xml"/><Relationship Id="rId6" Type="http://schemas.openxmlformats.org/officeDocument/2006/relationships/hyperlink" Target="https://uguisu.skr.jp/Windows/emacs.html" TargetMode="External"/><Relationship Id="rId5" Type="http://schemas.openxmlformats.org/officeDocument/2006/relationships/hyperlink" Target="https://uguisu.skr.jp/Windows/vi.html" TargetMode="External"/><Relationship Id="rId4" Type="http://schemas.openxmlformats.org/officeDocument/2006/relationships/hyperlink" Target="http://www.am.ics.keio.ac.jp/arc/open20.tar" TargetMode="Externa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1.png"/><Relationship Id="rId4"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1.png"/><Relationship Id="rId4"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1.png"/><Relationship Id="rId4"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1.png"/><Relationship Id="rId4"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1.png"/><Relationship Id="rId4"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1.png"/><Relationship Id="rId4"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1.png"/><Relationship Id="rId4"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ctrTitle"/>
          </p:nvPr>
        </p:nvSpPr>
        <p:spPr/>
        <p:txBody>
          <a:bodyPr/>
          <a:lstStyle/>
          <a:p>
            <a:r>
              <a:rPr lang="en-US" altLang="ja-JP" dirty="0"/>
              <a:t>Parallel</a:t>
            </a:r>
            <a:r>
              <a:rPr lang="ja-JP" altLang="en-US" dirty="0"/>
              <a:t> </a:t>
            </a:r>
            <a:r>
              <a:rPr lang="en-US" altLang="ja-JP" dirty="0"/>
              <a:t>Programming</a:t>
            </a:r>
            <a:r>
              <a:rPr lang="ja-JP" altLang="en-US" dirty="0"/>
              <a:t> </a:t>
            </a:r>
            <a:r>
              <a:rPr lang="en-US" altLang="ja-JP" dirty="0"/>
              <a:t>for</a:t>
            </a:r>
            <a:r>
              <a:rPr lang="ja-JP" altLang="en-US" dirty="0"/>
              <a:t> </a:t>
            </a:r>
            <a:r>
              <a:rPr lang="en-US" altLang="ja-JP" dirty="0"/>
              <a:t>shared</a:t>
            </a:r>
            <a:r>
              <a:rPr lang="ja-JP" altLang="en-US" dirty="0"/>
              <a:t> </a:t>
            </a:r>
            <a:r>
              <a:rPr lang="en-US" altLang="ja-JP" dirty="0"/>
              <a:t>memory</a:t>
            </a:r>
            <a:r>
              <a:rPr lang="ja-JP" altLang="en-US" dirty="0"/>
              <a:t> </a:t>
            </a:r>
            <a:r>
              <a:rPr lang="en-US" altLang="ja-JP" dirty="0"/>
              <a:t>machine</a:t>
            </a:r>
            <a:r>
              <a:rPr lang="ja-JP" altLang="en-US" dirty="0"/>
              <a:t> </a:t>
            </a:r>
            <a:endParaRPr lang="en-US" altLang="ja-JP" dirty="0"/>
          </a:p>
        </p:txBody>
      </p:sp>
      <p:sp>
        <p:nvSpPr>
          <p:cNvPr id="8195" name="Rectangle 3"/>
          <p:cNvSpPr>
            <a:spLocks noGrp="1" noChangeArrowheads="1"/>
          </p:cNvSpPr>
          <p:nvPr>
            <p:ph type="subTitle" idx="1"/>
          </p:nvPr>
        </p:nvSpPr>
        <p:spPr/>
        <p:txBody>
          <a:bodyPr/>
          <a:lstStyle/>
          <a:p>
            <a:r>
              <a:rPr lang="en-US" altLang="ja-JP"/>
              <a:t>AMANO, Hideharu</a:t>
            </a:r>
          </a:p>
          <a:p>
            <a:r>
              <a:rPr lang="en-US" altLang="ja-JP"/>
              <a:t>Textbook pp.</a:t>
            </a:r>
            <a:r>
              <a:rPr lang="ja-JP" altLang="en-US"/>
              <a:t>１４０－１４７</a:t>
            </a:r>
          </a:p>
        </p:txBody>
      </p:sp>
      <p:pic>
        <p:nvPicPr>
          <p:cNvPr id="2" name="オーディオ 1">
            <a:hlinkClick r:id="" action="ppaction://media"/>
            <a:extLst>
              <a:ext uri="{FF2B5EF4-FFF2-40B4-BE49-F238E27FC236}">
                <a16:creationId xmlns:a16="http://schemas.microsoft.com/office/drawing/2014/main" id="{71BC8266-1878-4B68-967A-59505DD73C0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9707"/>
    </mc:Choice>
    <mc:Fallback xmlns="">
      <p:transition spd="slow" advTm="97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8402" x="3108325" y="2517775"/>
          <p14:tracePt t="8411" x="3519488" y="2517775"/>
          <p14:tracePt t="8418" x="4075113" y="2535238"/>
          <p14:tracePt t="8426" x="4659313" y="2635250"/>
          <p14:tracePt t="8435" x="5241925" y="2735263"/>
          <p14:tracePt t="8442" x="5688013" y="2763838"/>
          <p14:tracePt t="8450" x="6145213" y="2781300"/>
          <p14:tracePt t="8458" x="6372225" y="2781300"/>
          <p14:tracePt t="8466" x="6710363" y="2781300"/>
          <p14:tracePt t="8474" x="7192963" y="2781300"/>
          <p14:tracePt t="8482" x="7567613" y="2771775"/>
          <p14:tracePt t="8490" x="7904163" y="2771775"/>
          <p14:tracePt t="8498" x="8250238" y="2781300"/>
          <p14:tracePt t="8506" x="8415338" y="2817813"/>
          <p14:tracePt t="8515" x="8559800" y="2827338"/>
          <p14:tracePt t="8523" x="8615363" y="2827338"/>
          <p14:tracePt t="8530" x="8624888" y="2827338"/>
          <p14:tracePt t="8596" x="8642350" y="2827338"/>
          <p14:tracePt t="8630" x="8742363" y="2827338"/>
          <p14:tracePt t="8637" x="8943975" y="2827338"/>
        </p14:tracePtLst>
      </p14:laserTrace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a:t>How</a:t>
            </a:r>
            <a:r>
              <a:rPr kumimoji="1" lang="ja-JP" altLang="en-US" dirty="0"/>
              <a:t> </a:t>
            </a:r>
            <a:r>
              <a:rPr kumimoji="1" lang="en-US" altLang="ja-JP" dirty="0"/>
              <a:t>to</a:t>
            </a:r>
            <a:r>
              <a:rPr kumimoji="1" lang="ja-JP" altLang="en-US" dirty="0"/>
              <a:t> </a:t>
            </a:r>
            <a:r>
              <a:rPr kumimoji="1" lang="en-US" altLang="ja-JP" dirty="0"/>
              <a:t>use</a:t>
            </a:r>
            <a:r>
              <a:rPr kumimoji="1" lang="ja-JP" altLang="en-US" dirty="0"/>
              <a:t> </a:t>
            </a:r>
            <a:r>
              <a:rPr kumimoji="1" lang="en-US" altLang="ja-JP" dirty="0"/>
              <a:t>private</a:t>
            </a:r>
            <a:endParaRPr kumimoji="1" lang="ja-JP" altLang="en-US" dirty="0"/>
          </a:p>
        </p:txBody>
      </p:sp>
      <p:sp>
        <p:nvSpPr>
          <p:cNvPr id="4" name="コンテンツ プレースホルダー 2"/>
          <p:cNvSpPr txBox="1">
            <a:spLocks/>
          </p:cNvSpPr>
          <p:nvPr/>
        </p:nvSpPr>
        <p:spPr bwMode="auto">
          <a:xfrm>
            <a:off x="971600" y="1667235"/>
            <a:ext cx="6408712" cy="2697869"/>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lr>
                <a:schemeClr val="accent1"/>
              </a:buClr>
              <a:buSzPct val="65000"/>
              <a:buFont typeface="Wingdings" panose="05000000000000000000" pitchFamily="2" charset="2"/>
              <a:buChar char="n"/>
              <a:defRPr kumimoji="1" sz="3000" kern="1200">
                <a:solidFill>
                  <a:schemeClr val="tx1"/>
                </a:solidFill>
                <a:latin typeface="+mn-lt"/>
                <a:ea typeface="+mn-ea"/>
                <a:cs typeface="+mn-cs"/>
              </a:defRPr>
            </a:lvl1pPr>
            <a:lvl2pPr marL="669925" indent="-325438" algn="l" rtl="0" fontAlgn="base">
              <a:spcBef>
                <a:spcPct val="20000"/>
              </a:spcBef>
              <a:spcAft>
                <a:spcPct val="0"/>
              </a:spcAft>
              <a:buClr>
                <a:schemeClr val="accent2"/>
              </a:buClr>
              <a:buSzPct val="60000"/>
              <a:buFont typeface="Wingdings" panose="05000000000000000000" pitchFamily="2" charset="2"/>
              <a:buChar char="q"/>
              <a:defRPr kumimoji="1" sz="2600" kern="1200">
                <a:solidFill>
                  <a:schemeClr val="tx1"/>
                </a:solidFill>
                <a:latin typeface="+mn-lt"/>
                <a:ea typeface="+mn-ea"/>
                <a:cs typeface="+mn-cs"/>
              </a:defRPr>
            </a:lvl2pPr>
            <a:lvl3pPr marL="1022350" indent="-350838" algn="l" rtl="0" fontAlgn="base">
              <a:spcBef>
                <a:spcPct val="20000"/>
              </a:spcBef>
              <a:spcAft>
                <a:spcPct val="0"/>
              </a:spcAft>
              <a:buClr>
                <a:schemeClr val="accent1"/>
              </a:buClr>
              <a:buSzPct val="65000"/>
              <a:buFont typeface="Wingdings" panose="05000000000000000000" pitchFamily="2" charset="2"/>
              <a:buChar char="n"/>
              <a:defRPr kumimoji="1" sz="2200" kern="1200">
                <a:solidFill>
                  <a:schemeClr val="tx1"/>
                </a:solidFill>
                <a:latin typeface="+mn-lt"/>
                <a:ea typeface="+mn-ea"/>
                <a:cs typeface="+mn-cs"/>
              </a:defRPr>
            </a:lvl3pPr>
            <a:lvl4pPr marL="1339850" indent="-315913" algn="l" rtl="0" fontAlgn="base">
              <a:spcBef>
                <a:spcPct val="20000"/>
              </a:spcBef>
              <a:spcAft>
                <a:spcPct val="0"/>
              </a:spcAft>
              <a:buClr>
                <a:schemeClr val="accent2"/>
              </a:buClr>
              <a:buSzPct val="70000"/>
              <a:buFont typeface="Wingdings" panose="05000000000000000000" pitchFamily="2" charset="2"/>
              <a:buChar char="q"/>
              <a:defRPr kumimoji="1" sz="2000" kern="1200">
                <a:solidFill>
                  <a:schemeClr val="tx1"/>
                </a:solidFill>
                <a:latin typeface="+mn-lt"/>
                <a:ea typeface="+mn-ea"/>
                <a:cs typeface="+mn-cs"/>
              </a:defRPr>
            </a:lvl4pPr>
            <a:lvl5pPr marL="1681163" indent="-339725" algn="l" rtl="0" fontAlgn="base">
              <a:spcBef>
                <a:spcPct val="20000"/>
              </a:spcBef>
              <a:spcAft>
                <a:spcPct val="0"/>
              </a:spcAft>
              <a:buClr>
                <a:schemeClr val="accent1"/>
              </a:buClr>
              <a:buSzPct val="75000"/>
              <a:buFont typeface="Wingdings" panose="05000000000000000000" pitchFamily="2" charset="2"/>
              <a:buChar char="§"/>
              <a:defRPr kumimoji="1"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Wingdings" panose="05000000000000000000" pitchFamily="2" charset="2"/>
              <a:buNone/>
            </a:pPr>
            <a:r>
              <a:rPr lang="en-US" altLang="ja-JP" dirty="0"/>
              <a:t># pragma </a:t>
            </a:r>
            <a:r>
              <a:rPr lang="en-US" altLang="ja-JP" dirty="0" err="1"/>
              <a:t>omp</a:t>
            </a:r>
            <a:r>
              <a:rPr lang="en-US" altLang="ja-JP" dirty="0"/>
              <a:t> parallel for</a:t>
            </a:r>
            <a:r>
              <a:rPr lang="ja-JP" altLang="en-US" dirty="0"/>
              <a:t> </a:t>
            </a:r>
            <a:r>
              <a:rPr lang="en-US" altLang="ja-JP" dirty="0"/>
              <a:t>private(</a:t>
            </a:r>
            <a:r>
              <a:rPr lang="ja-JP" altLang="en-US" dirty="0" err="1"/>
              <a:t>ｊ</a:t>
            </a:r>
            <a:r>
              <a:rPr lang="en-US" altLang="ja-JP" dirty="0"/>
              <a:t>)</a:t>
            </a:r>
          </a:p>
          <a:p>
            <a:pPr marL="0" indent="0">
              <a:buFont typeface="Wingdings" panose="05000000000000000000" pitchFamily="2" charset="2"/>
              <a:buNone/>
            </a:pPr>
            <a:r>
              <a:rPr lang="en-US" altLang="ja-JP" dirty="0"/>
              <a:t>	for(</a:t>
            </a:r>
            <a:r>
              <a:rPr lang="en-US" altLang="ja-JP" dirty="0" err="1"/>
              <a:t>i</a:t>
            </a:r>
            <a:r>
              <a:rPr lang="en-US" altLang="ja-JP" dirty="0"/>
              <a:t>=0; </a:t>
            </a:r>
            <a:r>
              <a:rPr lang="en-US" altLang="ja-JP" dirty="0" err="1"/>
              <a:t>i</a:t>
            </a:r>
            <a:r>
              <a:rPr lang="en-US" altLang="ja-JP" dirty="0"/>
              <a:t>&lt;100; </a:t>
            </a:r>
            <a:r>
              <a:rPr lang="en-US" altLang="ja-JP" dirty="0" err="1"/>
              <a:t>i</a:t>
            </a:r>
            <a:r>
              <a:rPr lang="en-US" altLang="ja-JP" dirty="0"/>
              <a:t>++) {</a:t>
            </a:r>
          </a:p>
          <a:p>
            <a:pPr marL="0" indent="0">
              <a:buFont typeface="Wingdings" panose="05000000000000000000" pitchFamily="2" charset="2"/>
              <a:buNone/>
            </a:pPr>
            <a:r>
              <a:rPr lang="ja-JP" altLang="en-US" dirty="0"/>
              <a:t>　　　　　　　</a:t>
            </a:r>
            <a:r>
              <a:rPr lang="en-US" altLang="ja-JP" dirty="0"/>
              <a:t>for(j=0; j&lt;100; </a:t>
            </a:r>
            <a:r>
              <a:rPr lang="en-US" altLang="ja-JP" dirty="0" err="1"/>
              <a:t>j++</a:t>
            </a:r>
            <a:r>
              <a:rPr lang="en-US" altLang="ja-JP" dirty="0"/>
              <a:t>)</a:t>
            </a:r>
          </a:p>
          <a:p>
            <a:pPr marL="0" indent="0">
              <a:buFont typeface="Wingdings" panose="05000000000000000000" pitchFamily="2" charset="2"/>
              <a:buNone/>
            </a:pPr>
            <a:r>
              <a:rPr lang="en-US" altLang="ja-JP" dirty="0"/>
              <a:t>		     a[</a:t>
            </a:r>
            <a:r>
              <a:rPr lang="en-US" altLang="ja-JP" dirty="0" err="1"/>
              <a:t>i</a:t>
            </a:r>
            <a:r>
              <a:rPr lang="en-US" altLang="ja-JP" dirty="0"/>
              <a:t>]=a[</a:t>
            </a:r>
            <a:r>
              <a:rPr lang="en-US" altLang="ja-JP" dirty="0" err="1"/>
              <a:t>i</a:t>
            </a:r>
            <a:r>
              <a:rPr lang="en-US" altLang="ja-JP" dirty="0"/>
              <a:t>]+</a:t>
            </a:r>
            <a:r>
              <a:rPr lang="en-US" altLang="ja-JP" dirty="0" err="1"/>
              <a:t>amat</a:t>
            </a:r>
            <a:r>
              <a:rPr lang="en-US" altLang="ja-JP" dirty="0"/>
              <a:t>[</a:t>
            </a:r>
            <a:r>
              <a:rPr lang="en-US" altLang="ja-JP" dirty="0" err="1"/>
              <a:t>i</a:t>
            </a:r>
            <a:r>
              <a:rPr lang="en-US" altLang="ja-JP" dirty="0"/>
              <a:t>][j]*b[j];</a:t>
            </a:r>
          </a:p>
          <a:p>
            <a:pPr marL="0" indent="0">
              <a:buFont typeface="Wingdings" panose="05000000000000000000" pitchFamily="2" charset="2"/>
              <a:buNone/>
            </a:pPr>
            <a:r>
              <a:rPr lang="en-US" altLang="ja-JP" dirty="0"/>
              <a:t>	}</a:t>
            </a:r>
          </a:p>
          <a:p>
            <a:pPr marL="0" indent="0">
              <a:buFont typeface="Wingdings" panose="05000000000000000000" pitchFamily="2" charset="2"/>
              <a:buNone/>
            </a:pPr>
            <a:endParaRPr lang="ja-JP" altLang="en-US" dirty="0"/>
          </a:p>
        </p:txBody>
      </p:sp>
      <p:sp>
        <p:nvSpPr>
          <p:cNvPr id="5" name="テキスト ボックス 4"/>
          <p:cNvSpPr txBox="1"/>
          <p:nvPr/>
        </p:nvSpPr>
        <p:spPr>
          <a:xfrm>
            <a:off x="264996" y="4729100"/>
            <a:ext cx="7936788" cy="461665"/>
          </a:xfrm>
          <a:prstGeom prst="rect">
            <a:avLst/>
          </a:prstGeom>
          <a:noFill/>
        </p:spPr>
        <p:txBody>
          <a:bodyPr wrap="none" rtlCol="0">
            <a:spAutoFit/>
          </a:bodyPr>
          <a:lstStyle/>
          <a:p>
            <a:r>
              <a:rPr kumimoji="1" lang="en-US" altLang="ja-JP" sz="2400" dirty="0"/>
              <a:t>Without private, j is updated by multiple threads</a:t>
            </a:r>
            <a:r>
              <a:rPr lang="ja-JP" altLang="en-US" sz="2400" dirty="0"/>
              <a:t>→　</a:t>
            </a:r>
            <a:r>
              <a:rPr lang="en-US" altLang="ja-JP" sz="2400" dirty="0"/>
              <a:t>Error!</a:t>
            </a:r>
            <a:endParaRPr kumimoji="1" lang="ja-JP" altLang="en-US" sz="2400" dirty="0"/>
          </a:p>
        </p:txBody>
      </p:sp>
      <p:pic>
        <p:nvPicPr>
          <p:cNvPr id="3" name="オーディオ 2">
            <a:hlinkClick r:id="" action="ppaction://media"/>
            <a:extLst>
              <a:ext uri="{FF2B5EF4-FFF2-40B4-BE49-F238E27FC236}">
                <a16:creationId xmlns:a16="http://schemas.microsoft.com/office/drawing/2014/main" id="{5564ABE4-859C-4899-B4F5-652E638CE34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85807808"/>
      </p:ext>
    </p:extLst>
  </p:cSld>
  <p:clrMapOvr>
    <a:masterClrMapping/>
  </p:clrMapOvr>
  <mc:AlternateContent xmlns:mc="http://schemas.openxmlformats.org/markup-compatibility/2006" xmlns:p14="http://schemas.microsoft.com/office/powerpoint/2010/main">
    <mc:Choice Requires="p14">
      <p:transition spd="slow" p14:dur="2000" advTm="54311"/>
    </mc:Choice>
    <mc:Fallback xmlns="">
      <p:transition spd="slow" advTm="543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p:ext uri="{3A86A75C-4F4B-4683-9AE1-C65F6400EC91}">
      <p14:laserTraceLst xmlns:p14="http://schemas.microsoft.com/office/powerpoint/2010/main">
        <p14:tracePtLst>
          <p14:tracePt t="230" x="8842375" y="3921125"/>
          <p14:tracePt t="237" x="8715375" y="3921125"/>
          <p14:tracePt t="244" x="8569325" y="3921125"/>
          <p14:tracePt t="253" x="8423275" y="3921125"/>
          <p14:tracePt t="260" x="8277225" y="3921125"/>
          <p14:tracePt t="268" x="8132763" y="3921125"/>
          <p14:tracePt t="277" x="7986713" y="3921125"/>
          <p14:tracePt t="285" x="7858125" y="3921125"/>
          <p14:tracePt t="292" x="7712075" y="3921125"/>
          <p14:tracePt t="301" x="7585075" y="3921125"/>
          <p14:tracePt t="308" x="7458075" y="3921125"/>
          <p14:tracePt t="318" x="7366000" y="3921125"/>
          <p14:tracePt t="324" x="7292975" y="3921125"/>
          <p14:tracePt t="332" x="7239000" y="3921125"/>
          <p14:tracePt t="340" x="7192963" y="3921125"/>
          <p14:tracePt t="348" x="7165975" y="3921125"/>
          <p14:tracePt t="356" x="7156450" y="3921125"/>
          <p14:tracePt t="422" x="7138988" y="3921125"/>
          <p14:tracePt t="430" x="7083425" y="3921125"/>
          <p14:tracePt t="440" x="6992938" y="3921125"/>
          <p14:tracePt t="446" x="6883400" y="3911600"/>
          <p14:tracePt t="453" x="6737350" y="3884613"/>
          <p14:tracePt t="462" x="6610350" y="3884613"/>
          <p14:tracePt t="470" x="6464300" y="3857625"/>
          <p14:tracePt t="477" x="6291263" y="3821113"/>
          <p14:tracePt t="486" x="6108700" y="3811588"/>
          <p14:tracePt t="494" x="5943600" y="3767138"/>
          <p14:tracePt t="503" x="5853113" y="3767138"/>
          <p14:tracePt t="510" x="5707063" y="3748088"/>
          <p14:tracePt t="520" x="5616575" y="3738563"/>
          <p14:tracePt t="525" x="5534025" y="3711575"/>
          <p14:tracePt t="535" x="5478463" y="3711575"/>
          <p14:tracePt t="541" x="5461000" y="3702050"/>
          <p14:tracePt t="557" x="5441950" y="3694113"/>
          <p14:tracePt t="590" x="5397500" y="3648075"/>
          <p14:tracePt t="597" x="5378450" y="3629025"/>
          <p14:tracePt t="606" x="5341938" y="3592513"/>
          <p14:tracePt t="615" x="5305425" y="3548063"/>
          <p14:tracePt t="620" x="5260975" y="3492500"/>
          <p14:tracePt t="630" x="5187950" y="3429000"/>
          <p14:tracePt t="640" x="5168900" y="3402013"/>
          <p14:tracePt t="646" x="5159375" y="3346450"/>
          <p14:tracePt t="655" x="5132388" y="3282950"/>
          <p14:tracePt t="662" x="5132388" y="3228975"/>
          <p14:tracePt t="669" x="5122863" y="3182938"/>
          <p14:tracePt t="677" x="5122863" y="3136900"/>
          <p14:tracePt t="686" x="5122863" y="3100388"/>
          <p14:tracePt t="693" x="5122863" y="3054350"/>
          <p14:tracePt t="702" x="5151438" y="3000375"/>
          <p14:tracePt t="709" x="5178425" y="2936875"/>
          <p14:tracePt t="720" x="5205413" y="2890838"/>
          <p14:tracePt t="724" x="5268913" y="2808288"/>
          <p14:tracePt t="733" x="5334000" y="2735263"/>
          <p14:tracePt t="740" x="5397500" y="2671763"/>
          <p14:tracePt t="748" x="5514975" y="2608263"/>
          <p14:tracePt t="756" x="5616575" y="2544763"/>
          <p14:tracePt t="766" x="5753100" y="2462213"/>
          <p14:tracePt t="774" x="5889625" y="2389188"/>
          <p14:tracePt t="782" x="6053138" y="2343150"/>
          <p14:tracePt t="790" x="6199188" y="2316163"/>
          <p14:tracePt t="798" x="6345238" y="2298700"/>
          <p14:tracePt t="806" x="6464300" y="2270125"/>
          <p14:tracePt t="816" x="6573838" y="2270125"/>
          <p14:tracePt t="821" x="6627813" y="2270125"/>
          <p14:tracePt t="828" x="6681788" y="2270125"/>
          <p14:tracePt t="837" x="6746875" y="2289175"/>
          <p14:tracePt t="844" x="6791325" y="2335213"/>
          <p14:tracePt t="852" x="6810375" y="2352675"/>
          <p14:tracePt t="860" x="6856413" y="2408238"/>
          <p14:tracePt t="868" x="6910388" y="2471738"/>
          <p14:tracePt t="877" x="6937375" y="2517775"/>
          <p14:tracePt t="885" x="6973888" y="2581275"/>
          <p14:tracePt t="893" x="6983413" y="2635250"/>
          <p14:tracePt t="901" x="7000875" y="2698750"/>
          <p14:tracePt t="919" x="7010400" y="2800350"/>
          <p14:tracePt t="924" x="7010400" y="2854325"/>
          <p14:tracePt t="933" x="7010400" y="2890838"/>
          <p14:tracePt t="940" x="7010400" y="2936875"/>
          <p14:tracePt t="948" x="7010400" y="2973388"/>
          <p14:tracePt t="957" x="7010400" y="3027363"/>
          <p14:tracePt t="964" x="6983413" y="3073400"/>
          <p14:tracePt t="972" x="6964363" y="3109913"/>
          <p14:tracePt t="981" x="6956425" y="3127375"/>
          <p14:tracePt t="988" x="6919913" y="3173413"/>
          <p14:tracePt t="996" x="6900863" y="3200400"/>
          <p14:tracePt t="1006" x="6864350" y="3228975"/>
          <p14:tracePt t="1012" x="6800850" y="3273425"/>
          <p14:tracePt t="1021" x="6754813" y="3309938"/>
          <p14:tracePt t="1029" x="6727825" y="3328988"/>
          <p14:tracePt t="1037" x="6681788" y="3346450"/>
          <p14:tracePt t="1044" x="6618288" y="3375025"/>
          <p14:tracePt t="1052" x="6545263" y="3402013"/>
          <p14:tracePt t="1061" x="6445250" y="3411538"/>
          <p14:tracePt t="1068" x="6354763" y="3429000"/>
          <p14:tracePt t="1076" x="6299200" y="3429000"/>
          <p14:tracePt t="1085" x="6208713" y="3429000"/>
          <p14:tracePt t="1092" x="6153150" y="3429000"/>
          <p14:tracePt t="1101" x="6072188" y="3429000"/>
          <p14:tracePt t="1109" x="6062663" y="3429000"/>
          <p14:tracePt t="1117" x="6016625" y="3429000"/>
          <p14:tracePt t="1125" x="5989638" y="3429000"/>
          <p14:tracePt t="3020" x="5972175" y="3338513"/>
          <p14:tracePt t="3029" x="5980113" y="3255963"/>
          <p14:tracePt t="3037" x="5989638" y="3200400"/>
          <p14:tracePt t="3044" x="6007100" y="3109913"/>
          <p14:tracePt t="3052" x="6043613" y="3027363"/>
          <p14:tracePt t="3060" x="6053138" y="2963863"/>
          <p14:tracePt t="3068" x="6072188" y="2927350"/>
          <p14:tracePt t="3077" x="6089650" y="2863850"/>
          <p14:tracePt t="3086" x="6099175" y="2827338"/>
          <p14:tracePt t="3093" x="6099175" y="2771775"/>
          <p14:tracePt t="3101" x="6108700" y="2744788"/>
          <p14:tracePt t="3109" x="6108700" y="2708275"/>
          <p14:tracePt t="3117" x="6108700" y="2690813"/>
          <p14:tracePt t="3126" x="6126163" y="2654300"/>
          <p14:tracePt t="3134" x="6126163" y="2644775"/>
          <p14:tracePt t="3140" x="6145213" y="2608263"/>
          <p14:tracePt t="3148" x="6153150" y="2598738"/>
          <p14:tracePt t="3189" x="6153150" y="2589213"/>
          <p14:tracePt t="3246" x="6153150" y="2581275"/>
          <p14:tracePt t="3254" x="6153150" y="2571750"/>
          <p14:tracePt t="3269" x="6153150" y="2562225"/>
          <p14:tracePt t="3534" x="6153150" y="2544763"/>
          <p14:tracePt t="3542" x="6162675" y="2517775"/>
          <p14:tracePt t="3551" x="6172200" y="2489200"/>
          <p14:tracePt t="3559" x="6172200" y="2452688"/>
          <p14:tracePt t="3567" x="6189663" y="2425700"/>
          <p14:tracePt t="3575" x="6189663" y="2408238"/>
          <p14:tracePt t="3580" x="6199188" y="2398713"/>
          <p14:tracePt t="3589" x="6208713" y="2371725"/>
          <p14:tracePt t="3605" x="6218238" y="2371725"/>
          <p14:tracePt t="3759" x="6226175" y="2362200"/>
          <p14:tracePt t="3790" x="6254750" y="2352675"/>
          <p14:tracePt t="3798" x="6335713" y="2316163"/>
          <p14:tracePt t="3806" x="6391275" y="2316163"/>
          <p14:tracePt t="3817" x="6481763" y="2316163"/>
          <p14:tracePt t="3822" x="6527800" y="2298700"/>
          <p14:tracePt t="3828" x="6581775" y="2298700"/>
          <p14:tracePt t="3837" x="6610350" y="2289175"/>
          <p14:tracePt t="3845" x="6627813" y="2289175"/>
          <p14:tracePt t="3853" x="6645275" y="2289175"/>
          <p14:tracePt t="3870" x="6664325" y="2270125"/>
          <p14:tracePt t="4799" x="6618288" y="2270125"/>
          <p14:tracePt t="4806" x="6408738" y="2316163"/>
          <p14:tracePt t="4816" x="6162675" y="2371725"/>
          <p14:tracePt t="4822" x="5980113" y="2379663"/>
          <p14:tracePt t="4830" x="5807075" y="2444750"/>
          <p14:tracePt t="4837" x="5643563" y="2462213"/>
          <p14:tracePt t="4846" x="5497513" y="2471738"/>
          <p14:tracePt t="4852" x="5368925" y="2498725"/>
          <p14:tracePt t="4861" x="5297488" y="2498725"/>
          <p14:tracePt t="4868" x="5232400" y="2517775"/>
          <p14:tracePt t="14065" x="5205413" y="2517775"/>
          <p14:tracePt t="14070" x="5168900" y="2544763"/>
          <p14:tracePt t="14078" x="5151438" y="2625725"/>
          <p14:tracePt t="14085" x="5151438" y="2681288"/>
          <p14:tracePt t="14096" x="5151438" y="2754313"/>
          <p14:tracePt t="14101" x="5151438" y="2781300"/>
          <p14:tracePt t="14109" x="5151438" y="2800350"/>
          <p14:tracePt t="14116" x="5151438" y="2808288"/>
          <p14:tracePt t="14133" x="5151438" y="2827338"/>
          <p14:tracePt t="15551" x="5195888" y="2808288"/>
          <p14:tracePt t="15559" x="5314950" y="2781300"/>
          <p14:tracePt t="15567" x="5368925" y="2771775"/>
          <p14:tracePt t="15574" x="5414963" y="2754313"/>
          <p14:tracePt t="15585" x="5461000" y="2717800"/>
          <p14:tracePt t="15590" x="5478463" y="2708275"/>
          <p14:tracePt t="15599" x="5514975" y="2681288"/>
          <p14:tracePt t="15606" x="5543550" y="2654300"/>
          <p14:tracePt t="15614" x="5551488" y="2644775"/>
          <p14:tracePt t="15622" x="5570538" y="2635250"/>
          <p14:tracePt t="15629" x="5580063" y="2617788"/>
          <p14:tracePt t="15637" x="5588000" y="2608263"/>
          <p14:tracePt t="15645" x="5597525" y="2598738"/>
          <p14:tracePt t="17257" x="5588000" y="2598738"/>
          <p14:tracePt t="17262" x="5543550" y="2608263"/>
          <p14:tracePt t="17270" x="5524500" y="2617788"/>
          <p14:tracePt t="17277" x="5507038" y="2635250"/>
          <p14:tracePt t="17285" x="5497513" y="2635250"/>
          <p14:tracePt t="17292" x="5487988" y="2644775"/>
          <p14:tracePt t="17349" x="5497513" y="2644775"/>
          <p14:tracePt t="17357" x="5534025" y="2644775"/>
          <p14:tracePt t="17366" x="5551488" y="2644775"/>
          <p14:tracePt t="17373" x="5580063" y="2644775"/>
          <p14:tracePt t="17381" x="5624513" y="2654300"/>
          <p14:tracePt t="17389" x="5653088" y="2671763"/>
          <p14:tracePt t="17397" x="5724525" y="2708275"/>
          <p14:tracePt t="17405" x="5826125" y="2754313"/>
          <p14:tracePt t="17413" x="5899150" y="2771775"/>
          <p14:tracePt t="17421" x="6016625" y="2836863"/>
          <p14:tracePt t="17429" x="6099175" y="2890838"/>
          <p14:tracePt t="17439" x="6181725" y="2927350"/>
          <p14:tracePt t="17445" x="6226175" y="2963863"/>
          <p14:tracePt t="17453" x="6245225" y="2982913"/>
          <p14:tracePt t="17461" x="6291263" y="3027363"/>
          <p14:tracePt t="17470" x="6308725" y="3046413"/>
          <p14:tracePt t="17476" x="6308725" y="3063875"/>
          <p14:tracePt t="17486" x="6308725" y="3100388"/>
          <p14:tracePt t="17492" x="6318250" y="3136900"/>
          <p14:tracePt t="17500" x="6318250" y="3155950"/>
          <p14:tracePt t="17508" x="6318250" y="3182938"/>
          <p14:tracePt t="17517" x="6318250" y="3209925"/>
          <p14:tracePt t="17524" x="6291263" y="3255963"/>
          <p14:tracePt t="17533" x="6262688" y="3302000"/>
          <p14:tracePt t="17540" x="6218238" y="3375025"/>
          <p14:tracePt t="17549" x="6181725" y="3438525"/>
          <p14:tracePt t="17557" x="6145213" y="3465513"/>
          <p14:tracePt t="17565" x="6080125" y="3529013"/>
          <p14:tracePt t="17573" x="6043613" y="3584575"/>
          <p14:tracePt t="17581" x="6007100" y="3611563"/>
          <p14:tracePt t="17589" x="5953125" y="3694113"/>
          <p14:tracePt t="17597" x="5889625" y="3721100"/>
          <p14:tracePt t="17605" x="5789613" y="3794125"/>
          <p14:tracePt t="17613" x="5680075" y="3867150"/>
          <p14:tracePt t="17620" x="5561013" y="3903663"/>
          <p14:tracePt t="17628" x="5441950" y="3948113"/>
          <p14:tracePt t="17637" x="5334000" y="3994150"/>
          <p14:tracePt t="17644" x="5205413" y="3994150"/>
          <p14:tracePt t="17653" x="5105400" y="4040188"/>
          <p14:tracePt t="17661" x="4995863" y="4040188"/>
          <p14:tracePt t="17669" x="4905375" y="4040188"/>
          <p14:tracePt t="17677" x="4813300" y="4040188"/>
          <p14:tracePt t="17685" x="4722813" y="4040188"/>
          <p14:tracePt t="17693" x="4649788" y="4040188"/>
          <p14:tracePt t="17701" x="4521200" y="4040188"/>
          <p14:tracePt t="17709" x="4440238" y="4003675"/>
          <p14:tracePt t="17720" x="4284663" y="3940175"/>
          <p14:tracePt t="17724" x="4184650" y="3884613"/>
          <p14:tracePt t="17733" x="4021138" y="3811588"/>
          <p14:tracePt t="17740" x="3902075" y="3738563"/>
          <p14:tracePt t="17750" x="3865563" y="3702050"/>
          <p14:tracePt t="17756" x="3875088" y="3665538"/>
          <p14:tracePt t="17765" x="3892550" y="3621088"/>
          <p14:tracePt t="17772" x="3865563" y="3575050"/>
          <p14:tracePt t="17789" x="3865563" y="3548063"/>
          <p14:tracePt t="17797" x="3865563" y="3511550"/>
          <p14:tracePt t="17805" x="3865563" y="3455988"/>
          <p14:tracePt t="17814" x="3865563" y="3382963"/>
          <p14:tracePt t="17821" x="3865563" y="3309938"/>
          <p14:tracePt t="17829" x="3865563" y="3236913"/>
          <p14:tracePt t="17837" x="3902075" y="3155950"/>
          <p14:tracePt t="17846" x="3948113" y="3046413"/>
          <p14:tracePt t="17852" x="4038600" y="2936875"/>
          <p14:tracePt t="17860" x="4094163" y="2844800"/>
          <p14:tracePt t="17869" x="4157663" y="2771775"/>
          <p14:tracePt t="17876" x="4275138" y="2671763"/>
          <p14:tracePt t="17884" x="4394200" y="2625725"/>
          <p14:tracePt t="17902" x="4676775" y="2489200"/>
          <p14:tracePt t="17910" x="4813300" y="2481263"/>
          <p14:tracePt t="17917" x="4941888" y="2444750"/>
          <p14:tracePt t="17924" x="5049838" y="2435225"/>
          <p14:tracePt t="17932" x="5141913" y="2435225"/>
          <p14:tracePt t="17940" x="5214938" y="2435225"/>
          <p14:tracePt t="17949" x="5305425" y="2435225"/>
          <p14:tracePt t="17956" x="5424488" y="2452688"/>
          <p14:tracePt t="17965" x="5534025" y="2481263"/>
          <p14:tracePt t="17972" x="5670550" y="2554288"/>
          <p14:tracePt t="17980" x="5826125" y="2635250"/>
          <p14:tracePt t="17988" x="5980113" y="2754313"/>
          <p14:tracePt t="17996" x="6135688" y="2854325"/>
          <p14:tracePt t="18004" x="6318250" y="2982913"/>
          <p14:tracePt t="18012" x="6435725" y="3090863"/>
          <p14:tracePt t="18020" x="6537325" y="3146425"/>
          <p14:tracePt t="18028" x="6618288" y="3228975"/>
          <p14:tracePt t="18036" x="6654800" y="3265488"/>
          <p14:tracePt t="18044" x="6681788" y="3309938"/>
          <p14:tracePt t="18053" x="6681788" y="3338513"/>
          <p14:tracePt t="18061" x="6681788" y="3375025"/>
          <p14:tracePt t="18069" x="6681788" y="3392488"/>
          <p14:tracePt t="18076" x="6681788" y="3429000"/>
          <p14:tracePt t="18085" x="6664325" y="3465513"/>
          <p14:tracePt t="18092" x="6591300" y="3538538"/>
          <p14:tracePt t="18100" x="6564313" y="3565525"/>
          <p14:tracePt t="18109" x="6481763" y="3621088"/>
          <p14:tracePt t="18117" x="6399213" y="3665538"/>
          <p14:tracePt t="18127" x="6308725" y="3694113"/>
          <p14:tracePt t="18135" x="6172200" y="3738563"/>
          <p14:tracePt t="18142" x="6043613" y="3767138"/>
          <p14:tracePt t="18152" x="5880100" y="3775075"/>
          <p14:tracePt t="18158" x="5724525" y="3821113"/>
          <p14:tracePt t="18165" x="5580063" y="3840163"/>
          <p14:tracePt t="18172" x="5414963" y="3840163"/>
          <p14:tracePt t="18181" x="5287963" y="3840163"/>
          <p14:tracePt t="18188" x="5159375" y="3840163"/>
          <p14:tracePt t="18196" x="5032375" y="3840163"/>
          <p14:tracePt t="18204" x="4886325" y="3840163"/>
          <p14:tracePt t="18212" x="4776788" y="3840163"/>
          <p14:tracePt t="18221" x="4703763" y="3821113"/>
          <p14:tracePt t="18228" x="4640263" y="3784600"/>
          <p14:tracePt t="18237" x="4640263" y="3738563"/>
          <p14:tracePt t="18244" x="4613275" y="3711575"/>
          <p14:tracePt t="18252" x="4586288" y="3694113"/>
          <p14:tracePt t="18260" x="4576763" y="3684588"/>
          <p14:tracePt t="18278" x="4576763" y="3675063"/>
          <p14:tracePt t="18287" x="4576763" y="3657600"/>
          <p14:tracePt t="18294" x="4576763" y="3621088"/>
          <p14:tracePt t="18301" x="4576763" y="3575050"/>
          <p14:tracePt t="18310" x="4576763" y="3548063"/>
          <p14:tracePt t="18317" x="4567238" y="3475038"/>
          <p14:tracePt t="18326" x="4567238" y="3438525"/>
          <p14:tracePt t="18335" x="4530725" y="3346450"/>
          <p14:tracePt t="18342" x="4530725" y="3319463"/>
          <p14:tracePt t="18351" x="4530725" y="3282950"/>
          <p14:tracePt t="18358" x="4530725" y="3228975"/>
          <p14:tracePt t="18367" x="4530725" y="3182938"/>
          <p14:tracePt t="18374" x="4549775" y="3136900"/>
          <p14:tracePt t="18383" x="4630738" y="3100388"/>
          <p14:tracePt t="18391" x="4667250" y="3036888"/>
          <p14:tracePt t="18398" x="4722813" y="3000375"/>
          <p14:tracePt t="18406" x="4767263" y="2963863"/>
          <p14:tracePt t="18414" x="4832350" y="2909888"/>
          <p14:tracePt t="18422" x="4949825" y="2863850"/>
          <p14:tracePt t="18430" x="5059363" y="2836863"/>
          <p14:tracePt t="18439" x="5195888" y="2790825"/>
          <p14:tracePt t="18444" x="5305425" y="2781300"/>
          <p14:tracePt t="18453" x="5434013" y="2763838"/>
          <p14:tracePt t="18460" x="5561013" y="2763838"/>
          <p14:tracePt t="18470" x="5688013" y="2763838"/>
          <p14:tracePt t="18476" x="5797550" y="2763838"/>
          <p14:tracePt t="18486" x="5926138" y="2763838"/>
          <p14:tracePt t="18493" x="5999163" y="2763838"/>
          <p14:tracePt t="18501" x="6116638" y="2800350"/>
          <p14:tracePt t="18508" x="6218238" y="2854325"/>
          <p14:tracePt t="18517" x="6308725" y="2900363"/>
          <p14:tracePt t="18524" x="6381750" y="2963863"/>
          <p14:tracePt t="18532" x="6464300" y="3046413"/>
          <p14:tracePt t="18540" x="6500813" y="3109913"/>
          <p14:tracePt t="18549" x="6537325" y="3173413"/>
          <p14:tracePt t="18557" x="6564313" y="3255963"/>
          <p14:tracePt t="18566" x="6610350" y="3355975"/>
          <p14:tracePt t="18572" x="6618288" y="3411538"/>
          <p14:tracePt t="18580" x="6618288" y="3475038"/>
          <p14:tracePt t="18589" x="6618288" y="3511550"/>
          <p14:tracePt t="18596" x="6618288" y="3538538"/>
          <p14:tracePt t="18604" x="6610350" y="3584575"/>
          <p14:tracePt t="18612" x="6581775" y="3629025"/>
          <p14:tracePt t="18620" x="6545263" y="3694113"/>
          <p14:tracePt t="18628" x="6508750" y="3738563"/>
          <p14:tracePt t="18636" x="6472238" y="3784600"/>
          <p14:tracePt t="18644" x="6408738" y="3857625"/>
          <p14:tracePt t="18653" x="6362700" y="3894138"/>
          <p14:tracePt t="18662" x="6299200" y="3940175"/>
          <p14:tracePt t="18669" x="6218238" y="3984625"/>
          <p14:tracePt t="18676" x="6153150" y="4013200"/>
          <p14:tracePt t="18684" x="6035675" y="4049713"/>
          <p14:tracePt t="18692" x="5926138" y="4094163"/>
          <p14:tracePt t="18700" x="5843588" y="4103688"/>
          <p14:tracePt t="18708" x="5716588" y="4140200"/>
          <p14:tracePt t="18717" x="5607050" y="4140200"/>
          <p14:tracePt t="18724" x="5514975" y="4140200"/>
          <p14:tracePt t="18732" x="5387975" y="4140200"/>
          <p14:tracePt t="18740" x="5260975" y="4140200"/>
          <p14:tracePt t="18749" x="5132388" y="4140200"/>
          <p14:tracePt t="18756" x="5022850" y="4140200"/>
          <p14:tracePt t="18765" x="4876800" y="4130675"/>
          <p14:tracePt t="18772" x="4740275" y="4086225"/>
          <p14:tracePt t="18780" x="4630738" y="4057650"/>
          <p14:tracePt t="18788" x="4513263" y="4013200"/>
          <p14:tracePt t="18796" x="4413250" y="3940175"/>
          <p14:tracePt t="18805" x="4330700" y="3884613"/>
          <p14:tracePt t="18814" x="4248150" y="3821113"/>
          <p14:tracePt t="18820" x="4184650" y="3748088"/>
          <p14:tracePt t="18828" x="4111625" y="3684588"/>
          <p14:tracePt t="18837" x="4094163" y="3638550"/>
          <p14:tracePt t="18844" x="4065588" y="3556000"/>
          <p14:tracePt t="18853" x="4057650" y="3502025"/>
          <p14:tracePt t="18860" x="4057650" y="3392488"/>
          <p14:tracePt t="18869" x="4057650" y="3319463"/>
          <p14:tracePt t="18876" x="4057650" y="3246438"/>
          <p14:tracePt t="18885" x="4057650" y="3182938"/>
          <p14:tracePt t="18903" x="4065588" y="3000375"/>
          <p14:tracePt t="18908" x="4138613" y="2900363"/>
          <p14:tracePt t="18917" x="4194175" y="2817813"/>
          <p14:tracePt t="18925" x="4221163" y="2754313"/>
          <p14:tracePt t="18932" x="4275138" y="2698750"/>
          <p14:tracePt t="18940" x="4357688" y="2644775"/>
          <p14:tracePt t="18950" x="4430713" y="2608263"/>
          <p14:tracePt t="18957" x="4530725" y="2581275"/>
          <p14:tracePt t="18965" x="4630738" y="2535238"/>
          <p14:tracePt t="18972" x="4759325" y="2508250"/>
          <p14:tracePt t="18980" x="4905375" y="2498725"/>
          <p14:tracePt t="18989" x="5105400" y="2498725"/>
          <p14:tracePt t="18996" x="5287963" y="2498725"/>
          <p14:tracePt t="19005" x="5507038" y="2498725"/>
          <p14:tracePt t="19012" x="5688013" y="2498725"/>
          <p14:tracePt t="19020" x="5870575" y="2498725"/>
          <p14:tracePt t="19028" x="6053138" y="2535238"/>
          <p14:tracePt t="19037" x="6181725" y="2562225"/>
          <p14:tracePt t="19044" x="6318250" y="2617788"/>
          <p14:tracePt t="19053" x="6427788" y="2662238"/>
          <p14:tracePt t="19060" x="6500813" y="2717800"/>
          <p14:tracePt t="19069" x="6581775" y="2790825"/>
          <p14:tracePt t="19077" x="6627813" y="2836863"/>
          <p14:tracePt t="19085" x="6637338" y="2863850"/>
          <p14:tracePt t="19093" x="6673850" y="2936875"/>
          <p14:tracePt t="19101" x="6673850" y="2990850"/>
          <p14:tracePt t="19108" x="6673850" y="3054350"/>
          <p14:tracePt t="19117" x="6673850" y="3127375"/>
          <p14:tracePt t="19125" x="6673850" y="3236913"/>
          <p14:tracePt t="19133" x="6673850" y="3292475"/>
          <p14:tracePt t="19141" x="6654800" y="3375025"/>
          <p14:tracePt t="19149" x="6627813" y="3482975"/>
          <p14:tracePt t="19156" x="6573838" y="3565525"/>
          <p14:tracePt t="19166" x="6518275" y="3648075"/>
          <p14:tracePt t="19173" x="6491288" y="3665538"/>
          <p14:tracePt t="19180" x="6418263" y="3730625"/>
          <p14:tracePt t="19188" x="6381750" y="3775075"/>
          <p14:tracePt t="19197" x="6281738" y="3848100"/>
          <p14:tracePt t="19206" x="6218238" y="3903663"/>
          <p14:tracePt t="19212" x="6153150" y="3930650"/>
          <p14:tracePt t="19220" x="6053138" y="3967163"/>
          <p14:tracePt t="19228" x="5989638" y="3994150"/>
          <p14:tracePt t="19236" x="5907088" y="4040188"/>
          <p14:tracePt t="19244" x="5853113" y="4049713"/>
          <p14:tracePt t="19252" x="5761038" y="4049713"/>
          <p14:tracePt t="19260" x="5680075" y="4057650"/>
          <p14:tracePt t="19269" x="5551488" y="4086225"/>
          <p14:tracePt t="19276" x="5461000" y="4086225"/>
          <p14:tracePt t="19285" x="5351463" y="4086225"/>
          <p14:tracePt t="19293" x="5260975" y="4086225"/>
          <p14:tracePt t="19300" x="5159375" y="4067175"/>
          <p14:tracePt t="19309" x="5068888" y="4030663"/>
          <p14:tracePt t="19317" x="4986338" y="4003675"/>
          <p14:tracePt t="19325" x="4886325" y="3948113"/>
          <p14:tracePt t="19332" x="4803775" y="3875088"/>
          <p14:tracePt t="19341" x="4722813" y="3821113"/>
          <p14:tracePt t="19349" x="4659313" y="3757613"/>
          <p14:tracePt t="19356" x="4586288" y="3684588"/>
          <p14:tracePt t="19366" x="4567238" y="3657600"/>
          <p14:tracePt t="19373" x="4530725" y="3611563"/>
          <p14:tracePt t="19381" x="4521200" y="3565525"/>
          <p14:tracePt t="19389" x="4494213" y="3538538"/>
          <p14:tracePt t="19397" x="4484688" y="3511550"/>
          <p14:tracePt t="19405" x="4467225" y="3465513"/>
          <p14:tracePt t="19413" x="4457700" y="3402013"/>
          <p14:tracePt t="19421" x="4457700" y="3365500"/>
          <p14:tracePt t="19429" x="4430713" y="3292475"/>
          <p14:tracePt t="19438" x="4430713" y="3255963"/>
          <p14:tracePt t="19444" x="4430713" y="3200400"/>
          <p14:tracePt t="19453" x="4430713" y="3136900"/>
          <p14:tracePt t="19461" x="4430713" y="3082925"/>
          <p14:tracePt t="19469" x="4430713" y="3027363"/>
          <p14:tracePt t="19476" x="4448175" y="2963863"/>
          <p14:tracePt t="19486" x="4476750" y="2909888"/>
          <p14:tracePt t="19492" x="4513263" y="2854325"/>
          <p14:tracePt t="19500" x="4557713" y="2808288"/>
          <p14:tracePt t="19508" x="4622800" y="2754313"/>
          <p14:tracePt t="19517" x="4703763" y="2698750"/>
          <p14:tracePt t="19524" x="4822825" y="2671763"/>
          <p14:tracePt t="19533" x="4922838" y="2617788"/>
          <p14:tracePt t="19540" x="5049838" y="2598738"/>
          <p14:tracePt t="19549" x="5178425" y="2571750"/>
          <p14:tracePt t="19556" x="5278438" y="2562225"/>
          <p14:tracePt t="19565" x="5405438" y="2562225"/>
          <p14:tracePt t="19572" x="5534025" y="2562225"/>
          <p14:tracePt t="19584" x="5670550" y="2562225"/>
          <p14:tracePt t="19590" x="5797550" y="2562225"/>
          <p14:tracePt t="19598" x="5935663" y="2562225"/>
          <p14:tracePt t="19606" x="6043613" y="2617788"/>
          <p14:tracePt t="19614" x="6135688" y="2690813"/>
          <p14:tracePt t="19622" x="6218238" y="2744788"/>
          <p14:tracePt t="19630" x="6262688" y="2808288"/>
          <p14:tracePt t="19638" x="6318250" y="2890838"/>
          <p14:tracePt t="19646" x="6391275" y="2982913"/>
          <p14:tracePt t="19654" x="6399213" y="3036888"/>
          <p14:tracePt t="19661" x="6445250" y="3119438"/>
          <p14:tracePt t="19669" x="6454775" y="3173413"/>
          <p14:tracePt t="19676" x="6464300" y="3219450"/>
          <p14:tracePt t="19685" x="6464300" y="3273425"/>
          <p14:tracePt t="19692" x="6464300" y="3319463"/>
          <p14:tracePt t="19700" x="6464300" y="3346450"/>
          <p14:tracePt t="19708" x="6464300" y="3382963"/>
          <p14:tracePt t="19716" x="6464300" y="3429000"/>
          <p14:tracePt t="19724" x="6435725" y="3482975"/>
          <p14:tracePt t="19732" x="6391275" y="3538538"/>
          <p14:tracePt t="19740" x="6354763" y="3565525"/>
          <p14:tracePt t="19749" x="6326188" y="3621088"/>
          <p14:tracePt t="19758" x="6291263" y="3665538"/>
          <p14:tracePt t="19771" x="6272213" y="3684588"/>
          <p14:tracePt t="19773" x="6245225" y="3711575"/>
          <p14:tracePt t="19783" x="6226175" y="3730625"/>
          <p14:tracePt t="19789" x="6208713" y="3748088"/>
          <p14:tracePt t="19798" x="6189663" y="3775075"/>
          <p14:tracePt t="19806" x="6181725" y="3775075"/>
          <p14:tracePt t="19815" x="6172200" y="3775075"/>
          <p14:tracePt t="19822" x="6153150" y="3784600"/>
          <p14:tracePt t="19846" x="6153150" y="3794125"/>
          <p14:tracePt t="19854" x="6135688" y="3811588"/>
          <p14:tracePt t="19870" x="6126163" y="3821113"/>
          <p14:tracePt t="19887" x="6126163" y="3830638"/>
          <p14:tracePt t="19904" x="6099175" y="3848100"/>
          <p14:tracePt t="19910" x="6089650" y="3857625"/>
          <p14:tracePt t="19926" x="6080125" y="3857625"/>
          <p14:tracePt t="19942" x="6062663" y="3867150"/>
          <p14:tracePt t="19967" x="6053138" y="3867150"/>
          <p14:tracePt t="19980" x="6043613" y="3875088"/>
          <p14:tracePt t="20012" x="6035675" y="3894138"/>
          <p14:tracePt t="20020" x="6026150" y="3894138"/>
          <p14:tracePt t="20028" x="6016625" y="3894138"/>
          <p14:tracePt t="20036" x="5989638" y="3911600"/>
          <p14:tracePt t="20044" x="5980113" y="3911600"/>
          <p14:tracePt t="20053" x="5953125" y="3930650"/>
          <p14:tracePt t="20060" x="5935663" y="3930650"/>
          <p14:tracePt t="20069" x="5916613" y="3930650"/>
          <p14:tracePt t="20076" x="5880100" y="3940175"/>
          <p14:tracePt t="20085" x="5862638" y="3940175"/>
          <p14:tracePt t="20094" x="5807075" y="3957638"/>
          <p14:tracePt t="20100" x="5761038" y="3957638"/>
          <p14:tracePt t="20109" x="5707063" y="3957638"/>
          <p14:tracePt t="20116" x="5634038" y="3957638"/>
          <p14:tracePt t="20125" x="5543550" y="3957638"/>
          <p14:tracePt t="20133" x="5451475" y="3957638"/>
          <p14:tracePt t="20141" x="5378450" y="3957638"/>
          <p14:tracePt t="20149" x="5287963" y="3957638"/>
          <p14:tracePt t="20156" x="5205413" y="3957638"/>
          <p14:tracePt t="20165" x="5151438" y="3957638"/>
          <p14:tracePt t="20172" x="5078413" y="3940175"/>
          <p14:tracePt t="20181" x="5041900" y="3930650"/>
          <p14:tracePt t="20188" x="5014913" y="3921125"/>
          <p14:tracePt t="20197" x="4986338" y="3903663"/>
          <p14:tracePt t="20205" x="4968875" y="3884613"/>
          <p14:tracePt t="20213" x="4959350" y="3875088"/>
          <p14:tracePt t="20220" x="4941888" y="3875088"/>
          <p14:tracePt t="20237" x="4932363" y="3857625"/>
          <p14:tracePt t="20245" x="4922838" y="3848100"/>
          <p14:tracePt t="20253" x="4913313" y="3840163"/>
          <p14:tracePt t="20261" x="4905375" y="3830638"/>
          <p14:tracePt t="20269" x="4886325" y="3811588"/>
          <p14:tracePt t="20276" x="4876800" y="3794125"/>
          <p14:tracePt t="20284" x="4868863" y="3784600"/>
          <p14:tracePt t="20292" x="4840288" y="3767138"/>
          <p14:tracePt t="20301" x="4832350" y="3748088"/>
          <p14:tracePt t="20308" x="4832350" y="3738563"/>
          <p14:tracePt t="20333" x="4822825" y="3730625"/>
          <p14:tracePt t="20381" x="4813300" y="3730625"/>
          <p14:tracePt t="20526" x="4795838" y="3730625"/>
          <p14:tracePt t="20534" x="4759325" y="3730625"/>
          <p14:tracePt t="20542" x="4713288" y="3730625"/>
          <p14:tracePt t="20551" x="4695825" y="3730625"/>
          <p14:tracePt t="20557" x="4640263" y="3730625"/>
          <p14:tracePt t="20566" x="4603750" y="3730625"/>
          <p14:tracePt t="20573" x="4567238" y="3730625"/>
          <p14:tracePt t="20589" x="4549775" y="3730625"/>
          <p14:tracePt t="20597" x="4540250" y="3738563"/>
          <p14:tracePt t="20665" x="4521200" y="3757613"/>
          <p14:tracePt t="20686" x="4513263" y="3767138"/>
          <p14:tracePt t="20776" x="4513263" y="3775075"/>
          <p14:tracePt t="21005" x="4503738" y="3775075"/>
          <p14:tracePt t="21013" x="4494213" y="3775075"/>
          <p14:tracePt t="21021" x="4494213" y="3748088"/>
          <p14:tracePt t="21029" x="4476750" y="3675063"/>
          <p14:tracePt t="21037" x="4467225" y="3638550"/>
          <p14:tracePt t="21045" x="4467225" y="3584575"/>
          <p14:tracePt t="21053" x="4467225" y="3502025"/>
          <p14:tracePt t="21061" x="4467225" y="3446463"/>
          <p14:tracePt t="21069" x="4484688" y="3355975"/>
          <p14:tracePt t="21077" x="4513263" y="3273425"/>
          <p14:tracePt t="21085" x="4567238" y="3173413"/>
          <p14:tracePt t="21094" x="4622800" y="3073400"/>
          <p14:tracePt t="21102" x="4695825" y="2973388"/>
          <p14:tracePt t="21109" x="4776788" y="2890838"/>
          <p14:tracePt t="21118" x="4832350" y="2827338"/>
          <p14:tracePt t="21125" x="4932363" y="2754313"/>
          <p14:tracePt t="21133" x="5014913" y="2708275"/>
          <p14:tracePt t="21140" x="5078413" y="2690813"/>
          <p14:tracePt t="21149" x="5132388" y="2662238"/>
          <p14:tracePt t="21156" x="5168900" y="2654300"/>
          <p14:tracePt t="21165" x="5205413" y="2654300"/>
          <p14:tracePt t="21173" x="5251450" y="2654300"/>
          <p14:tracePt t="21180" x="5314950" y="2654300"/>
          <p14:tracePt t="21188" x="5368925" y="2654300"/>
          <p14:tracePt t="21197" x="5487988" y="2671763"/>
          <p14:tracePt t="21205" x="5561013" y="2681288"/>
          <p14:tracePt t="21213" x="5697538" y="2727325"/>
          <p14:tracePt t="21221" x="5843588" y="2790825"/>
          <p14:tracePt t="21229" x="5943600" y="2827338"/>
          <p14:tracePt t="21237" x="6080125" y="2890838"/>
          <p14:tracePt t="21245" x="6181725" y="2946400"/>
          <p14:tracePt t="21253" x="6272213" y="3000375"/>
          <p14:tracePt t="21261" x="6308725" y="3036888"/>
          <p14:tracePt t="21269" x="6372225" y="3100388"/>
          <p14:tracePt t="21277" x="6381750" y="3119438"/>
          <p14:tracePt t="21285" x="6399213" y="3136900"/>
          <p14:tracePt t="21293" x="6418263" y="3182938"/>
          <p14:tracePt t="21302" x="6418263" y="3219450"/>
          <p14:tracePt t="21308" x="6418263" y="3236913"/>
          <p14:tracePt t="21317" x="6418263" y="3273425"/>
          <p14:tracePt t="21324" x="6418263" y="3292475"/>
          <p14:tracePt t="21333" x="6399213" y="3319463"/>
          <p14:tracePt t="21340" x="6391275" y="3365500"/>
          <p14:tracePt t="21349" x="6381750" y="3382963"/>
          <p14:tracePt t="21356" x="6362700" y="3411538"/>
          <p14:tracePt t="21365" x="6354763" y="3419475"/>
          <p14:tracePt t="21373" x="6345238" y="3438525"/>
          <p14:tracePt t="21381" x="6335713" y="3465513"/>
          <p14:tracePt t="21389" x="6318250" y="3482975"/>
          <p14:tracePt t="21397" x="6299200" y="3502025"/>
          <p14:tracePt t="21405" x="6281738" y="3519488"/>
          <p14:tracePt t="21413" x="6262688" y="3548063"/>
          <p14:tracePt t="21421" x="6235700" y="3575050"/>
          <p14:tracePt t="21429" x="6208713" y="3592513"/>
          <p14:tracePt t="21439" x="6199188" y="3611563"/>
          <p14:tracePt t="21445" x="6153150" y="3621088"/>
          <p14:tracePt t="21453" x="6126163" y="3648075"/>
          <p14:tracePt t="21461" x="6072188" y="3665538"/>
          <p14:tracePt t="21471" x="6035675" y="3684588"/>
          <p14:tracePt t="21476" x="5999163" y="3702050"/>
          <p14:tracePt t="21486" x="5953125" y="3721100"/>
          <p14:tracePt t="21492" x="5907088" y="3738563"/>
          <p14:tracePt t="21500" x="5870575" y="3757613"/>
          <p14:tracePt t="21508" x="5834063" y="3757613"/>
          <p14:tracePt t="21517" x="5789613" y="3767138"/>
          <p14:tracePt t="21524" x="5789613" y="3775075"/>
          <p14:tracePt t="21532" x="5780088" y="3775075"/>
          <p14:tracePt t="21540" x="5761038" y="3775075"/>
          <p14:tracePt t="21832" x="5753100" y="3775075"/>
          <p14:tracePt t="21838" x="5734050" y="3784600"/>
          <p14:tracePt t="21846" x="5697538" y="3794125"/>
          <p14:tracePt t="21860" x="5688013" y="3794125"/>
          <p14:tracePt t="21869" x="5670550" y="3794125"/>
          <p14:tracePt t="21908" x="5661025" y="3803650"/>
          <p14:tracePt t="21916" x="5653088" y="3811588"/>
          <p14:tracePt t="25804" x="5643563" y="3821113"/>
          <p14:tracePt t="25814" x="5551488" y="3884613"/>
          <p14:tracePt t="25820" x="5470525" y="3948113"/>
          <p14:tracePt t="25828" x="5324475" y="4003675"/>
          <p14:tracePt t="25836" x="5278438" y="4040188"/>
          <p14:tracePt t="25845" x="5178425" y="4094163"/>
          <p14:tracePt t="25852" x="5078413" y="4113213"/>
          <p14:tracePt t="25861" x="5005388" y="4140200"/>
          <p14:tracePt t="25869" x="4941888" y="4149725"/>
          <p14:tracePt t="25878" x="4922838" y="4159250"/>
          <p14:tracePt t="25884" x="4905375" y="4159250"/>
          <p14:tracePt t="25901" x="4886325" y="4167188"/>
          <p14:tracePt t="25916" x="4868863" y="4186238"/>
          <p14:tracePt t="25925" x="4840288" y="4203700"/>
          <p14:tracePt t="25933" x="4795838" y="4213225"/>
          <p14:tracePt t="25941" x="4749800" y="4249738"/>
          <p14:tracePt t="25948" x="4686300" y="4276725"/>
          <p14:tracePt t="25956" x="4640263" y="4303713"/>
          <p14:tracePt t="25965" x="4567238" y="4322763"/>
          <p14:tracePt t="25973" x="4484688" y="4340225"/>
          <p14:tracePt t="25982" x="4376738" y="4386263"/>
          <p14:tracePt t="25988" x="4294188" y="4395788"/>
          <p14:tracePt t="25997" x="4238625" y="4405313"/>
          <p14:tracePt t="26004" x="4175125" y="4405313"/>
          <p14:tracePt t="26012" x="4148138" y="4432300"/>
          <p14:tracePt t="26020" x="4111625" y="4441825"/>
          <p14:tracePt t="26028" x="4075113" y="4449763"/>
          <p14:tracePt t="26036" x="4065588" y="4449763"/>
          <p14:tracePt t="26044" x="4065588" y="4459288"/>
          <p14:tracePt t="26052" x="4057650" y="4459288"/>
          <p14:tracePt t="26069" x="4029075" y="4478338"/>
          <p14:tracePt t="26076" x="4011613" y="4486275"/>
          <p14:tracePt t="26085" x="3965575" y="4495800"/>
          <p14:tracePt t="26093" x="3919538" y="4505325"/>
          <p14:tracePt t="26101" x="3846513" y="4532313"/>
          <p14:tracePt t="26108" x="3765550" y="4541838"/>
          <p14:tracePt t="26116" x="3656013" y="4559300"/>
          <p14:tracePt t="26125" x="3563938" y="4568825"/>
          <p14:tracePt t="26133" x="3427413" y="4595813"/>
          <p14:tracePt t="26142" x="3300413" y="4614863"/>
          <p14:tracePt t="26148" x="3190875" y="4632325"/>
          <p14:tracePt t="26156" x="3081338" y="4641850"/>
          <p14:tracePt t="26165" x="2998788" y="4668838"/>
          <p14:tracePt t="26172" x="2908300" y="4668838"/>
          <p14:tracePt t="26181" x="2871788" y="4668838"/>
          <p14:tracePt t="26189" x="2835275" y="4668838"/>
          <p14:tracePt t="26196" x="2817813" y="4678363"/>
          <p14:tracePt t="26204" x="2798763" y="4678363"/>
          <p14:tracePt t="26213" x="2781300" y="4678363"/>
          <p14:tracePt t="26220" x="2762250" y="4697413"/>
          <p14:tracePt t="26228" x="2752725" y="4697413"/>
          <p14:tracePt t="26253" x="2708275" y="4724400"/>
          <p14:tracePt t="26261" x="2698750" y="4732338"/>
          <p14:tracePt t="26277" x="2698750" y="4741863"/>
          <p14:tracePt t="26284" x="2679700" y="4760913"/>
          <p14:tracePt t="26294" x="2671763" y="4760913"/>
          <p14:tracePt t="26302" x="2662238" y="4760913"/>
          <p14:tracePt t="26310" x="2652713" y="4768850"/>
          <p14:tracePt t="26366" x="2643188" y="4778375"/>
          <p14:tracePt t="26374" x="2625725" y="4797425"/>
          <p14:tracePt t="26382" x="2606675" y="4814888"/>
          <p14:tracePt t="26391" x="2598738" y="4824413"/>
          <p14:tracePt t="26396" x="2589213" y="4851400"/>
          <p14:tracePt t="26404" x="2570163" y="4870450"/>
          <p14:tracePt t="26420" x="2562225" y="4897438"/>
          <p14:tracePt t="26428" x="2562225" y="4914900"/>
          <p14:tracePt t="26436" x="2562225" y="4933950"/>
          <p14:tracePt t="26444" x="2552700" y="4951413"/>
          <p14:tracePt t="26452" x="2552700" y="4960938"/>
          <p14:tracePt t="26460" x="2552700" y="4970463"/>
          <p14:tracePt t="26469" x="2552700" y="4979988"/>
          <p14:tracePt t="26477" x="2552700" y="4987925"/>
          <p14:tracePt t="26486" x="2552700" y="4997450"/>
          <p14:tracePt t="26492" x="2552700" y="5016500"/>
          <p14:tracePt t="26501" x="2552700" y="5024438"/>
          <p14:tracePt t="26516" x="2552700" y="5033963"/>
          <p14:tracePt t="26532" x="2552700" y="5053013"/>
          <p14:tracePt t="26541" x="2552700" y="5060950"/>
          <p14:tracePt t="26549" x="2552700" y="5070475"/>
          <p14:tracePt t="26556" x="2552700" y="5097463"/>
          <p14:tracePt t="26572" x="2552700" y="5106988"/>
          <p14:tracePt t="26582" x="2552700" y="5116513"/>
          <p14:tracePt t="26596" x="2552700" y="5133975"/>
          <p14:tracePt t="26604" x="2552700" y="5143500"/>
          <p14:tracePt t="26654" x="2552700" y="5160963"/>
          <p14:tracePt t="26725" x="2533650" y="5189538"/>
          <p14:tracePt t="26732" x="2525713" y="5197475"/>
          <p14:tracePt t="26742" x="2516188" y="5207000"/>
          <p14:tracePt t="26750" x="2489200" y="5207000"/>
          <p14:tracePt t="26758" x="2479675" y="5216525"/>
          <p14:tracePt t="26767" x="2470150" y="5233988"/>
          <p14:tracePt t="26774" x="2462213" y="5233988"/>
          <p14:tracePt t="26786" x="2452688" y="5243513"/>
          <p14:tracePt t="26789" x="2443163" y="5243513"/>
          <p14:tracePt t="26815" x="2433638" y="5253038"/>
          <p14:tracePt t="27168" x="2406650" y="5253038"/>
          <p14:tracePt t="27175" x="2389188" y="5253038"/>
          <p14:tracePt t="27184" x="2370138" y="5270500"/>
          <p14:tracePt t="27194" x="2360613" y="5270500"/>
          <p14:tracePt t="27205" x="2352675" y="5270500"/>
          <p14:tracePt t="27246" x="2352675" y="5280025"/>
          <p14:tracePt t="27703" x="2352675" y="5243513"/>
          <p14:tracePt t="27711" x="2352675" y="5189538"/>
          <p14:tracePt t="27720" x="2352675" y="5170488"/>
          <p14:tracePt t="27726" x="2352675" y="5143500"/>
          <p14:tracePt t="27735" x="2352675" y="5126038"/>
          <p14:tracePt t="27742" x="2352675" y="5116513"/>
          <p14:tracePt t="27753" x="2352675" y="5097463"/>
          <p14:tracePt t="27758" x="2352675" y="5089525"/>
          <p14:tracePt t="27942" x="2343150" y="5080000"/>
          <p14:tracePt t="27950" x="2333625" y="5080000"/>
          <p14:tracePt t="27959" x="2297113" y="5080000"/>
          <p14:tracePt t="27966" x="2279650" y="5080000"/>
          <p14:tracePt t="27973" x="2233613" y="5080000"/>
          <p14:tracePt t="27990" x="2206625" y="5089525"/>
          <p14:tracePt t="28005" x="2197100" y="5089525"/>
          <p14:tracePt t="28012" x="2179638" y="5089525"/>
          <p14:tracePt t="28020" x="2151063" y="5089525"/>
          <p14:tracePt t="28028" x="2124075" y="5089525"/>
          <p14:tracePt t="28037" x="2078038" y="5089525"/>
          <p14:tracePt t="28044" x="2024063" y="5089525"/>
          <p14:tracePt t="28052" x="1968500" y="5089525"/>
          <p14:tracePt t="28060" x="1905000" y="5089525"/>
          <p14:tracePt t="28069" x="1851025" y="5060950"/>
          <p14:tracePt t="28076" x="1804988" y="5053013"/>
          <p14:tracePt t="28085" x="1787525" y="5033963"/>
          <p14:tracePt t="28093" x="1758950" y="5024438"/>
          <p14:tracePt t="28101" x="1751013" y="5024438"/>
          <p14:tracePt t="28108" x="1714500" y="5016500"/>
          <p14:tracePt t="28132" x="1704975" y="5006975"/>
          <p14:tracePt t="28279" x="1714500" y="5006975"/>
          <p14:tracePt t="28286" x="1751013" y="5006975"/>
          <p14:tracePt t="28294" x="1824038" y="5006975"/>
          <p14:tracePt t="28302" x="1914525" y="5006975"/>
          <p14:tracePt t="28309" x="2041525" y="4960938"/>
          <p14:tracePt t="28318" x="2170113" y="4960938"/>
          <p14:tracePt t="28325" x="2287588" y="4933950"/>
          <p14:tracePt t="28333" x="2433638" y="4906963"/>
          <p14:tracePt t="28340" x="2579688" y="4878388"/>
          <p14:tracePt t="28349" x="2735263" y="4833938"/>
          <p14:tracePt t="28356" x="2898775" y="4797425"/>
          <p14:tracePt t="28365" x="3054350" y="4724400"/>
          <p14:tracePt t="28372" x="3181350" y="4668838"/>
          <p14:tracePt t="28381" x="3354388" y="4587875"/>
          <p14:tracePt t="28389" x="3519488" y="4514850"/>
          <p14:tracePt t="28397" x="3600450" y="4459288"/>
          <p14:tracePt t="28405" x="3756025" y="4368800"/>
          <p14:tracePt t="28413" x="3911600" y="4276725"/>
          <p14:tracePt t="28421" x="4029075" y="4186238"/>
          <p14:tracePt t="28429" x="4148138" y="4113213"/>
          <p14:tracePt t="28437" x="4267200" y="4040188"/>
          <p14:tracePt t="28445" x="4367213" y="3948113"/>
          <p14:tracePt t="28453" x="4448175" y="3867150"/>
          <p14:tracePt t="28461" x="4530725" y="3784600"/>
          <p14:tracePt t="28470" x="4640263" y="3694113"/>
          <p14:tracePt t="28477" x="4703763" y="3611563"/>
          <p14:tracePt t="28486" x="4795838" y="3529013"/>
          <p14:tracePt t="28492" x="4840288" y="3455988"/>
          <p14:tracePt t="28501" x="4876800" y="3392488"/>
          <p14:tracePt t="28508" x="4922838" y="3302000"/>
          <p14:tracePt t="28517" x="4959350" y="3246438"/>
          <p14:tracePt t="28524" x="4986338" y="3173413"/>
          <p14:tracePt t="28533" x="5022850" y="3109913"/>
          <p14:tracePt t="28540" x="5032375" y="3063875"/>
          <p14:tracePt t="28548" x="5059363" y="3000375"/>
          <p14:tracePt t="28556" x="5078413" y="2982913"/>
          <p14:tracePt t="28565" x="5078413" y="2954338"/>
          <p14:tracePt t="28572" x="5078413" y="2946400"/>
          <p14:tracePt t="28581" x="5086350" y="2927350"/>
          <p14:tracePt t="28589" x="5086350" y="2909888"/>
          <p14:tracePt t="28597" x="5086350" y="2900363"/>
          <p14:tracePt t="28612" x="5095875" y="2881313"/>
          <p14:tracePt t="28620" x="5095875" y="2873375"/>
          <p14:tracePt t="28629" x="5095875" y="2863850"/>
          <p14:tracePt t="28637" x="5095875" y="2827338"/>
          <p14:tracePt t="28646" x="5095875" y="2808288"/>
          <p14:tracePt t="28652" x="5095875" y="2781300"/>
          <p14:tracePt t="28660" x="5095875" y="2763838"/>
          <p14:tracePt t="28669" x="5095875" y="2708275"/>
          <p14:tracePt t="28677" x="5095875" y="2671763"/>
          <p14:tracePt t="28685" x="5095875" y="2625725"/>
          <p14:tracePt t="28693" x="5114925" y="2598738"/>
          <p14:tracePt t="28700" x="5114925" y="2581275"/>
          <p14:tracePt t="28708" x="5114925" y="2554288"/>
          <p14:tracePt t="28716" x="5114925" y="2535238"/>
          <p14:tracePt t="28724" x="5114925" y="2517775"/>
          <p14:tracePt t="28733" x="5114925" y="2489200"/>
          <p14:tracePt t="28741" x="5114925" y="2481263"/>
          <p14:tracePt t="28758" x="5114925" y="2471738"/>
          <p14:tracePt t="28768" x="5114925" y="2452688"/>
          <p14:tracePt t="28790" x="5105400" y="2435225"/>
          <p14:tracePt t="28806" x="5086350" y="2435225"/>
          <p14:tracePt t="28813" x="5068888" y="2435225"/>
          <p14:tracePt t="28821" x="5059363" y="2425700"/>
          <p14:tracePt t="28846" x="5059363" y="2416175"/>
          <p14:tracePt t="28876" x="5059363" y="2408238"/>
          <p14:tracePt t="28901" x="5059363" y="2398713"/>
          <p14:tracePt t="28950" x="5059363" y="2389188"/>
          <p14:tracePt t="28966" x="5059363" y="2371725"/>
          <p14:tracePt t="29102" x="5068888" y="2362200"/>
          <p14:tracePt t="29110" x="5122863" y="2352675"/>
          <p14:tracePt t="29117" x="5268913" y="2352675"/>
          <p14:tracePt t="29127" x="5451475" y="2352675"/>
          <p14:tracePt t="29135" x="5643563" y="2335213"/>
          <p14:tracePt t="29143" x="5870575" y="2335213"/>
          <p14:tracePt t="29149" x="6108700" y="2316163"/>
          <p14:tracePt t="29157" x="6345238" y="2279650"/>
          <p14:tracePt t="29165" x="6610350" y="2279650"/>
          <p14:tracePt t="29173" x="6773863" y="2270125"/>
          <p14:tracePt t="29182" x="6992938" y="2270125"/>
          <p14:tracePt t="29190" x="7138988" y="2270125"/>
          <p14:tracePt t="29196" x="7275513" y="2252663"/>
          <p14:tracePt t="29204" x="7402513" y="2243138"/>
          <p14:tracePt t="29212" x="7475538" y="2216150"/>
          <p14:tracePt t="29220" x="7494588" y="2216150"/>
          <p14:tracePt t="29229" x="7502525" y="2206625"/>
          <p14:tracePt t="29374" x="7494588" y="2206625"/>
          <p14:tracePt t="29383" x="7475538" y="2225675"/>
          <p14:tracePt t="29390" x="7448550" y="2233613"/>
          <p14:tracePt t="29398" x="7421563" y="2233613"/>
          <p14:tracePt t="29406" x="7385050" y="2252663"/>
          <p14:tracePt t="29414" x="7329488" y="2262188"/>
          <p14:tracePt t="29422" x="7312025" y="2270125"/>
          <p14:tracePt t="29430" x="7256463" y="2298700"/>
          <p14:tracePt t="29441" x="7212013" y="2316163"/>
          <p14:tracePt t="29444" x="7129463" y="2343150"/>
          <p14:tracePt t="29452" x="7019925" y="2371725"/>
          <p14:tracePt t="29460" x="6883400" y="2408238"/>
          <p14:tracePt t="29470" x="6737350" y="2481263"/>
          <p14:tracePt t="29477" x="6600825" y="2535238"/>
          <p14:tracePt t="29485" x="6454775" y="2581275"/>
          <p14:tracePt t="29492" x="6318250" y="2644775"/>
          <p14:tracePt t="29501" x="6172200" y="2708275"/>
          <p14:tracePt t="29509" x="6035675" y="2763838"/>
          <p14:tracePt t="29517" x="5889625" y="2790825"/>
          <p14:tracePt t="29524" x="5807075" y="2817813"/>
          <p14:tracePt t="29533" x="5716588" y="2836863"/>
          <p14:tracePt t="29540" x="5653088" y="2854325"/>
          <p14:tracePt t="29548" x="5597525" y="2854325"/>
          <p14:tracePt t="29556" x="5561013" y="2854325"/>
          <p14:tracePt t="29565" x="5534025" y="2854325"/>
          <p14:tracePt t="29572" x="5514975" y="2854325"/>
          <p14:tracePt t="29582" x="5487988" y="2854325"/>
          <p14:tracePt t="29589" x="5478463" y="2854325"/>
          <p14:tracePt t="29597" x="5470525" y="2854325"/>
          <p14:tracePt t="29605" x="5461000" y="2854325"/>
          <p14:tracePt t="29629" x="5451475" y="2854325"/>
          <p14:tracePt t="29637" x="5441950" y="2854325"/>
          <p14:tracePt t="29853" x="5405438" y="2890838"/>
          <p14:tracePt t="29861" x="5397500" y="2890838"/>
          <p14:tracePt t="29869" x="5368925" y="2890838"/>
          <p14:tracePt t="29877" x="5351463" y="2890838"/>
          <p14:tracePt t="29885" x="5324475" y="2890838"/>
          <p14:tracePt t="29901" x="5241925" y="2890838"/>
          <p14:tracePt t="29909" x="5178425" y="2890838"/>
          <p14:tracePt t="29917" x="5105400" y="2890838"/>
          <p14:tracePt t="29925" x="5014913" y="2890838"/>
          <p14:tracePt t="29933" x="4941888" y="2890838"/>
          <p14:tracePt t="29941" x="4905375" y="2890838"/>
          <p14:tracePt t="29949" x="4840288" y="2873375"/>
          <p14:tracePt t="29957" x="4795838" y="2854325"/>
          <p14:tracePt t="29965" x="4749800" y="2800350"/>
          <p14:tracePt t="29972" x="4713288" y="2771775"/>
          <p14:tracePt t="29981" x="4695825" y="2754313"/>
          <p14:tracePt t="29989" x="4676775" y="2690813"/>
          <p14:tracePt t="29996" x="4649788" y="2644775"/>
          <p14:tracePt t="30004" x="4594225" y="2544763"/>
          <p14:tracePt t="30012" x="4586288" y="2508250"/>
          <p14:tracePt t="30021" x="4557713" y="2444750"/>
          <p14:tracePt t="30029" x="4521200" y="2379663"/>
          <p14:tracePt t="30036" x="4476750" y="2343150"/>
          <p14:tracePt t="30045" x="4403725" y="2279650"/>
          <p14:tracePt t="30052" x="4357688" y="2252663"/>
          <p14:tracePt t="30061" x="4294188" y="2197100"/>
          <p14:tracePt t="30069" x="4230688" y="2179638"/>
          <p14:tracePt t="30077" x="4165600" y="2143125"/>
          <p14:tracePt t="30085" x="4121150" y="2116138"/>
          <p14:tracePt t="30095" x="4094163" y="2089150"/>
          <p14:tracePt t="30101" x="4065588" y="2070100"/>
          <p14:tracePt t="30108" x="4029075" y="2043113"/>
          <p14:tracePt t="30117" x="4002088" y="2024063"/>
          <p14:tracePt t="30125" x="3984625" y="2006600"/>
          <p14:tracePt t="30132" x="3965575" y="1987550"/>
          <p14:tracePt t="30142" x="3938588" y="1951038"/>
          <p14:tracePt t="30151" x="3929063" y="1933575"/>
          <p14:tracePt t="30160" x="3919538" y="1924050"/>
          <p14:tracePt t="30166" x="3902075" y="1897063"/>
          <p14:tracePt t="30174" x="3902075" y="1887538"/>
          <p14:tracePt t="30184" x="3875088" y="1870075"/>
          <p14:tracePt t="30190" x="3846513" y="1841500"/>
          <p14:tracePt t="30205" x="3838575" y="1841500"/>
          <p14:tracePt t="30213" x="3810000" y="1824038"/>
          <p14:tracePt t="30221" x="3802063" y="1804988"/>
          <p14:tracePt t="30229" x="3783013" y="1804988"/>
          <p14:tracePt t="30238" x="3783013" y="1797050"/>
          <p14:tracePt t="30245" x="3775075" y="1787525"/>
          <p14:tracePt t="30253" x="3756025" y="1778000"/>
          <p14:tracePt t="30261" x="3738563" y="1768475"/>
          <p14:tracePt t="30277" x="3729038" y="1751013"/>
          <p14:tracePt t="30382" x="3729038" y="1724025"/>
          <p14:tracePt t="30398" x="3719513" y="1704975"/>
          <p14:tracePt t="30544" x="3719513" y="1724025"/>
          <p14:tracePt t="30551" x="3746500" y="1778000"/>
          <p14:tracePt t="30558" x="3765550" y="1804988"/>
          <p14:tracePt t="30569" x="3802063" y="1851025"/>
          <p14:tracePt t="30574" x="3810000" y="1870075"/>
          <p14:tracePt t="30584" x="3846513" y="1943100"/>
          <p14:tracePt t="30590" x="3865563" y="1979613"/>
          <p14:tracePt t="30603" x="3875088" y="1987550"/>
          <p14:tracePt t="30607" x="3892550" y="2033588"/>
          <p14:tracePt t="30613" x="3902075" y="2043113"/>
          <p14:tracePt t="30620" x="3911600" y="2070100"/>
          <p14:tracePt t="30636" x="3911600" y="2089150"/>
          <p14:tracePt t="30644" x="3919538" y="2106613"/>
          <p14:tracePt t="30652" x="3919538" y="2116138"/>
          <p14:tracePt t="30660" x="3938588" y="2133600"/>
          <p14:tracePt t="30685" x="3948113" y="2143125"/>
          <p14:tracePt t="31103" x="3948113" y="2152650"/>
          <p14:tracePt t="31111" x="3948113" y="2160588"/>
          <p14:tracePt t="31118" x="3948113" y="2170113"/>
          <p14:tracePt t="31127" x="3948113" y="2179638"/>
          <p14:tracePt t="31133" x="3948113" y="2189163"/>
          <p14:tracePt t="31143" x="3948113" y="2197100"/>
          <p14:tracePt t="31158" x="3948113" y="2206625"/>
          <p14:tracePt t="31174" x="3948113" y="2225675"/>
          <p14:tracePt t="31184" x="3948113" y="2233613"/>
          <p14:tracePt t="31190" x="3948113" y="2243138"/>
          <p14:tracePt t="31200" x="3948113" y="2252663"/>
          <p14:tracePt t="31206" x="3948113" y="2279650"/>
          <p14:tracePt t="31215" x="3948113" y="2289175"/>
          <p14:tracePt t="31229" x="3948113" y="2316163"/>
          <p14:tracePt t="31238" x="3965575" y="2352675"/>
          <p14:tracePt t="31246" x="3992563" y="2371725"/>
          <p14:tracePt t="31253" x="4038600" y="2389188"/>
          <p14:tracePt t="31261" x="4102100" y="2416175"/>
          <p14:tracePt t="31268" x="4165600" y="2444750"/>
          <p14:tracePt t="31276" x="4211638" y="2462213"/>
          <p14:tracePt t="31285" x="4294188" y="2508250"/>
          <p14:tracePt t="31292" x="4367213" y="2535238"/>
          <p14:tracePt t="31300" x="4430713" y="2571750"/>
          <p14:tracePt t="31308" x="4513263" y="2598738"/>
          <p14:tracePt t="31316" x="4576763" y="2617788"/>
          <p14:tracePt t="31324" x="4613275" y="2635250"/>
          <p14:tracePt t="31333" x="4659313" y="2644775"/>
          <p14:tracePt t="31341" x="4703763" y="2654300"/>
          <p14:tracePt t="31357" x="4730750" y="2671763"/>
          <p14:tracePt t="31365" x="4749800" y="2671763"/>
          <p14:tracePt t="31373" x="4759325" y="2681288"/>
          <p14:tracePt t="31383" x="4786313" y="2681288"/>
          <p14:tracePt t="31390" x="4795838" y="2681288"/>
          <p14:tracePt t="31399" x="4813300" y="2690813"/>
          <p14:tracePt t="31405" x="4832350" y="2690813"/>
          <p14:tracePt t="31413" x="4849813" y="2698750"/>
          <p14:tracePt t="31421" x="4868863" y="2717800"/>
          <p14:tracePt t="31429" x="4886325" y="2717800"/>
          <p14:tracePt t="31439" x="4905375" y="2717800"/>
          <p14:tracePt t="31447" x="4932363" y="2727325"/>
          <p14:tracePt t="31456" x="4959350" y="2735263"/>
          <p14:tracePt t="31463" x="4986338" y="2735263"/>
          <p14:tracePt t="31472" x="5005388" y="2735263"/>
          <p14:tracePt t="31478" x="5022850" y="2744788"/>
          <p14:tracePt t="31493" x="5032375" y="2744788"/>
          <p14:tracePt t="31503" x="5041900" y="2754313"/>
          <p14:tracePt t="31508" x="5049838" y="2763838"/>
          <p14:tracePt t="31524" x="5059363" y="2763838"/>
          <p14:tracePt t="31532" x="5068888" y="2763838"/>
          <p14:tracePt t="31540" x="5078413" y="2771775"/>
          <p14:tracePt t="31548" x="5086350" y="2781300"/>
          <p14:tracePt t="31556" x="5114925" y="2790825"/>
          <p14:tracePt t="31564" x="5151438" y="2808288"/>
          <p14:tracePt t="31572" x="5195888" y="2827338"/>
          <p14:tracePt t="31581" x="5232400" y="2844800"/>
          <p14:tracePt t="31589" x="5268913" y="2863850"/>
          <p14:tracePt t="31600" x="5314950" y="2873375"/>
          <p14:tracePt t="31605" x="5334000" y="2873375"/>
          <p14:tracePt t="31615" x="5360988" y="2881313"/>
          <p14:tracePt t="31622" x="5378450" y="2881313"/>
          <p14:tracePt t="31630" x="5387975" y="2890838"/>
          <p14:tracePt t="31948" x="5397500" y="2900363"/>
          <p14:tracePt t="32335" x="5397500" y="2909888"/>
          <p14:tracePt t="32488" x="5397500" y="2917825"/>
          <p14:tracePt t="32679" x="5378450" y="2917825"/>
          <p14:tracePt t="32686" x="5360988" y="2917825"/>
          <p14:tracePt t="32694" x="5341938" y="2917825"/>
          <p14:tracePt t="32702" x="5334000" y="2917825"/>
          <p14:tracePt t="32710" x="5324475" y="2917825"/>
          <p14:tracePt t="32725" x="5305425" y="2917825"/>
          <p14:tracePt t="32733" x="5297488" y="2917825"/>
          <p14:tracePt t="32749" x="5278438" y="2927350"/>
          <p14:tracePt t="32783" x="5268913" y="2936875"/>
          <p14:tracePt t="32788" x="5260975" y="2954338"/>
          <p14:tracePt t="32804" x="5251450" y="2963863"/>
          <p14:tracePt t="32837" x="5251450" y="2982913"/>
          <p14:tracePt t="34839" x="5251450" y="3000375"/>
          <p14:tracePt t="34847" x="5251450" y="3036888"/>
          <p14:tracePt t="34854" x="5268913" y="3100388"/>
          <p14:tracePt t="34863" x="5278438" y="3155950"/>
          <p14:tracePt t="34869" x="5305425" y="3200400"/>
          <p14:tracePt t="34883" x="5305425" y="3219450"/>
          <p14:tracePt t="34884" x="5305425" y="3246438"/>
          <p14:tracePt t="34893" x="5305425" y="3255963"/>
          <p14:tracePt t="36398" x="5314950" y="3265488"/>
          <p14:tracePt t="37128" x="5341938" y="3236913"/>
          <p14:tracePt t="37134" x="5368925" y="3219450"/>
          <p14:tracePt t="37143" x="5414963" y="3155950"/>
          <p14:tracePt t="37150" x="5451475" y="3090863"/>
          <p14:tracePt t="37158" x="5487988" y="3063875"/>
          <p14:tracePt t="37167" x="5514975" y="3009900"/>
          <p14:tracePt t="37173" x="5543550" y="2982913"/>
          <p14:tracePt t="37183" x="5570538" y="2954338"/>
          <p14:tracePt t="37189" x="5588000" y="2917825"/>
          <p14:tracePt t="37199" x="5607050" y="2890838"/>
          <p14:tracePt t="37205" x="5616575" y="2844800"/>
          <p14:tracePt t="37215" x="5624513" y="2827338"/>
          <p14:tracePt t="37222" x="5634038" y="2808288"/>
          <p14:tracePt t="37989" x="5634038" y="2817813"/>
          <p14:tracePt t="37997" x="5634038" y="2836863"/>
          <p14:tracePt t="38005" x="5634038" y="2863850"/>
          <p14:tracePt t="38013" x="5634038" y="2881313"/>
          <p14:tracePt t="38021" x="5634038" y="2909888"/>
          <p14:tracePt t="38029" x="5634038" y="2927350"/>
          <p14:tracePt t="39238" x="5634038" y="2954338"/>
          <p14:tracePt t="39246" x="5607050" y="2973388"/>
          <p14:tracePt t="39254" x="5588000" y="2982913"/>
          <p14:tracePt t="39270" x="5561013" y="3009900"/>
          <p14:tracePt t="39277" x="5551488" y="3017838"/>
          <p14:tracePt t="39286" x="5543550" y="3017838"/>
          <p14:tracePt t="39309" x="5534025" y="3017838"/>
          <p14:tracePt t="39350" x="5524500" y="3017838"/>
          <p14:tracePt t="39357" x="5507038" y="3017838"/>
          <p14:tracePt t="39365" x="5497513" y="3017838"/>
          <p14:tracePt t="39373" x="5487988" y="3017838"/>
          <p14:tracePt t="39383" x="5461000" y="3009900"/>
          <p14:tracePt t="39389" x="5441950" y="2973388"/>
          <p14:tracePt t="39399" x="5424488" y="2954338"/>
          <p14:tracePt t="39406" x="5387975" y="2909888"/>
          <p14:tracePt t="39414" x="5378450" y="2900363"/>
          <p14:tracePt t="39421" x="5368925" y="2873375"/>
          <p14:tracePt t="39430" x="5360988" y="2844800"/>
          <p14:tracePt t="39439" x="5351463" y="2827338"/>
          <p14:tracePt t="39446" x="5351463" y="2808288"/>
          <p14:tracePt t="39453" x="5351463" y="2790825"/>
          <p14:tracePt t="39462" x="5351463" y="2763838"/>
          <p14:tracePt t="39470" x="5351463" y="2735263"/>
          <p14:tracePt t="39477" x="5351463" y="2708275"/>
          <p14:tracePt t="39485" x="5351463" y="2671763"/>
          <p14:tracePt t="39493" x="5378450" y="2625725"/>
          <p14:tracePt t="39502" x="5424488" y="2598738"/>
          <p14:tracePt t="39509" x="5470525" y="2544763"/>
          <p14:tracePt t="39520" x="5514975" y="2525713"/>
          <p14:tracePt t="39524" x="5561013" y="2498725"/>
          <p14:tracePt t="39532" x="5580063" y="2481263"/>
          <p14:tracePt t="39540" x="5588000" y="2481263"/>
          <p14:tracePt t="39548" x="5616575" y="2471738"/>
          <p14:tracePt t="39556" x="5624513" y="2471738"/>
          <p14:tracePt t="39572" x="5653088" y="2452688"/>
          <p14:tracePt t="39580" x="5670550" y="2452688"/>
          <p14:tracePt t="39588" x="5716588" y="2452688"/>
          <p14:tracePt t="39597" x="5753100" y="2462213"/>
          <p14:tracePt t="39605" x="5816600" y="2481263"/>
          <p14:tracePt t="39614" x="5880100" y="2517775"/>
          <p14:tracePt t="39620" x="5935663" y="2544763"/>
          <p14:tracePt t="39628" x="5972175" y="2571750"/>
          <p14:tracePt t="39637" x="6016625" y="2598738"/>
          <p14:tracePt t="39645" x="6035675" y="2617788"/>
          <p14:tracePt t="39653" x="6062663" y="2644775"/>
          <p14:tracePt t="39661" x="6062663" y="2662238"/>
          <p14:tracePt t="39669" x="6072188" y="2671763"/>
          <p14:tracePt t="39677" x="6072188" y="2681288"/>
          <p14:tracePt t="39685" x="6072188" y="2698750"/>
          <p14:tracePt t="39701" x="6072188" y="2708275"/>
          <p14:tracePt t="39709" x="6072188" y="2717800"/>
          <p14:tracePt t="39716" x="6062663" y="2744788"/>
          <p14:tracePt t="39732" x="6062663" y="2754313"/>
          <p14:tracePt t="39740" x="6053138" y="2763838"/>
          <p14:tracePt t="39749" x="6043613" y="2771775"/>
          <p14:tracePt t="39756" x="6035675" y="2771775"/>
          <p14:tracePt t="39764" x="6016625" y="2790825"/>
          <p14:tracePt t="39773" x="6007100" y="2790825"/>
          <p14:tracePt t="39782" x="5989638" y="2800350"/>
          <p14:tracePt t="39788" x="5972175" y="2808288"/>
          <p14:tracePt t="39797" x="5962650" y="2817813"/>
          <p14:tracePt t="39805" x="5962650" y="2827338"/>
          <p14:tracePt t="39813" x="5943600" y="2836863"/>
          <p14:tracePt t="40214" x="5935663" y="2844800"/>
          <p14:tracePt t="40286" x="5899150" y="2863850"/>
          <p14:tracePt t="40294" x="5870575" y="2881313"/>
          <p14:tracePt t="40303" x="5853113" y="2890838"/>
          <p14:tracePt t="40310" x="5843588" y="2890838"/>
          <p14:tracePt t="40318" x="5816600" y="2900363"/>
          <p14:tracePt t="40325" x="5807075" y="2900363"/>
          <p14:tracePt t="40372" x="5797550" y="2900363"/>
          <p14:tracePt t="40380" x="5789613" y="2909888"/>
          <p14:tracePt t="40478" x="5780088" y="2917825"/>
          <p14:tracePt t="40501" x="5770563" y="2927350"/>
          <p14:tracePt t="40508" x="5761038" y="2936875"/>
          <p14:tracePt t="40533" x="5743575" y="2946400"/>
          <p14:tracePt t="40557" x="5724525" y="2946400"/>
          <p14:tracePt t="40565" x="5707063" y="2963863"/>
          <p14:tracePt t="40680" x="5688013" y="2963863"/>
          <p14:tracePt t="40694" x="5680075" y="2963863"/>
          <p14:tracePt t="40702" x="5670550" y="2973388"/>
          <p14:tracePt t="40719" x="5643563" y="2982913"/>
          <p14:tracePt t="40758" x="5634038" y="2982913"/>
          <p14:tracePt t="40831" x="5624513" y="2990850"/>
          <p14:tracePt t="40846" x="5624513" y="3000375"/>
          <p14:tracePt t="41230" x="5624513" y="3009900"/>
          <p14:tracePt t="53240" x="5770563" y="3036888"/>
          <p14:tracePt t="53247" x="6727825" y="3265488"/>
          <p14:tracePt t="53256" x="7567613" y="3429000"/>
          <p14:tracePt t="53261" x="8259763" y="3538538"/>
          <p14:tracePt t="53269" x="8788400" y="3584575"/>
        </p14:tracePtLst>
      </p14:laserTraceLst>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a:t>reduction sub-directive</a:t>
            </a:r>
            <a:endParaRPr kumimoji="1" lang="ja-JP" altLang="en-US" dirty="0"/>
          </a:p>
        </p:txBody>
      </p:sp>
      <p:sp>
        <p:nvSpPr>
          <p:cNvPr id="4" name="コンテンツ プレースホルダー 2"/>
          <p:cNvSpPr txBox="1">
            <a:spLocks/>
          </p:cNvSpPr>
          <p:nvPr/>
        </p:nvSpPr>
        <p:spPr bwMode="auto">
          <a:xfrm>
            <a:off x="575556" y="1556792"/>
            <a:ext cx="7992888" cy="237626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lr>
                <a:schemeClr val="accent1"/>
              </a:buClr>
              <a:buSzPct val="65000"/>
              <a:buFont typeface="Wingdings" panose="05000000000000000000" pitchFamily="2" charset="2"/>
              <a:buChar char="n"/>
              <a:defRPr kumimoji="1" sz="3000" kern="1200">
                <a:solidFill>
                  <a:schemeClr val="tx1"/>
                </a:solidFill>
                <a:latin typeface="+mn-lt"/>
                <a:ea typeface="+mn-ea"/>
                <a:cs typeface="+mn-cs"/>
              </a:defRPr>
            </a:lvl1pPr>
            <a:lvl2pPr marL="669925" indent="-325438" algn="l" rtl="0" fontAlgn="base">
              <a:spcBef>
                <a:spcPct val="20000"/>
              </a:spcBef>
              <a:spcAft>
                <a:spcPct val="0"/>
              </a:spcAft>
              <a:buClr>
                <a:schemeClr val="accent2"/>
              </a:buClr>
              <a:buSzPct val="60000"/>
              <a:buFont typeface="Wingdings" panose="05000000000000000000" pitchFamily="2" charset="2"/>
              <a:buChar char="q"/>
              <a:defRPr kumimoji="1" sz="2600" kern="1200">
                <a:solidFill>
                  <a:schemeClr val="tx1"/>
                </a:solidFill>
                <a:latin typeface="+mn-lt"/>
                <a:ea typeface="+mn-ea"/>
                <a:cs typeface="+mn-cs"/>
              </a:defRPr>
            </a:lvl2pPr>
            <a:lvl3pPr marL="1022350" indent="-350838" algn="l" rtl="0" fontAlgn="base">
              <a:spcBef>
                <a:spcPct val="20000"/>
              </a:spcBef>
              <a:spcAft>
                <a:spcPct val="0"/>
              </a:spcAft>
              <a:buClr>
                <a:schemeClr val="accent1"/>
              </a:buClr>
              <a:buSzPct val="65000"/>
              <a:buFont typeface="Wingdings" panose="05000000000000000000" pitchFamily="2" charset="2"/>
              <a:buChar char="n"/>
              <a:defRPr kumimoji="1" sz="2200" kern="1200">
                <a:solidFill>
                  <a:schemeClr val="tx1"/>
                </a:solidFill>
                <a:latin typeface="+mn-lt"/>
                <a:ea typeface="+mn-ea"/>
                <a:cs typeface="+mn-cs"/>
              </a:defRPr>
            </a:lvl3pPr>
            <a:lvl4pPr marL="1339850" indent="-315913" algn="l" rtl="0" fontAlgn="base">
              <a:spcBef>
                <a:spcPct val="20000"/>
              </a:spcBef>
              <a:spcAft>
                <a:spcPct val="0"/>
              </a:spcAft>
              <a:buClr>
                <a:schemeClr val="accent2"/>
              </a:buClr>
              <a:buSzPct val="70000"/>
              <a:buFont typeface="Wingdings" panose="05000000000000000000" pitchFamily="2" charset="2"/>
              <a:buChar char="q"/>
              <a:defRPr kumimoji="1" sz="2000" kern="1200">
                <a:solidFill>
                  <a:schemeClr val="tx1"/>
                </a:solidFill>
                <a:latin typeface="+mn-lt"/>
                <a:ea typeface="+mn-ea"/>
                <a:cs typeface="+mn-cs"/>
              </a:defRPr>
            </a:lvl4pPr>
            <a:lvl5pPr marL="1681163" indent="-339725" algn="l" rtl="0" fontAlgn="base">
              <a:spcBef>
                <a:spcPct val="20000"/>
              </a:spcBef>
              <a:spcAft>
                <a:spcPct val="0"/>
              </a:spcAft>
              <a:buClr>
                <a:schemeClr val="accent1"/>
              </a:buClr>
              <a:buSzPct val="75000"/>
              <a:buFont typeface="Wingdings" panose="05000000000000000000" pitchFamily="2" charset="2"/>
              <a:buChar char="§"/>
              <a:defRPr kumimoji="1"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Wingdings" panose="05000000000000000000" pitchFamily="2" charset="2"/>
              <a:buNone/>
            </a:pPr>
            <a:r>
              <a:rPr lang="en-US" altLang="ja-JP" dirty="0"/>
              <a:t># pragma </a:t>
            </a:r>
            <a:r>
              <a:rPr lang="en-US" altLang="ja-JP" dirty="0" err="1"/>
              <a:t>omp</a:t>
            </a:r>
            <a:r>
              <a:rPr lang="en-US" altLang="ja-JP" dirty="0"/>
              <a:t> parallel for</a:t>
            </a:r>
            <a:r>
              <a:rPr lang="ja-JP" altLang="en-US" dirty="0"/>
              <a:t> </a:t>
            </a:r>
            <a:r>
              <a:rPr lang="en-US" altLang="ja-JP" dirty="0"/>
              <a:t>reduction(+:</a:t>
            </a:r>
            <a:r>
              <a:rPr lang="en-US" altLang="ja-JP" dirty="0" err="1"/>
              <a:t>ddot</a:t>
            </a:r>
            <a:r>
              <a:rPr lang="en-US" altLang="ja-JP" dirty="0"/>
              <a:t>)</a:t>
            </a:r>
          </a:p>
          <a:p>
            <a:pPr marL="0" indent="0">
              <a:buFont typeface="Wingdings" panose="05000000000000000000" pitchFamily="2" charset="2"/>
              <a:buNone/>
            </a:pPr>
            <a:r>
              <a:rPr lang="en-US" altLang="ja-JP" dirty="0"/>
              <a:t>	for(</a:t>
            </a:r>
            <a:r>
              <a:rPr lang="en-US" altLang="ja-JP" dirty="0" err="1"/>
              <a:t>i</a:t>
            </a:r>
            <a:r>
              <a:rPr lang="en-US" altLang="ja-JP" dirty="0"/>
              <a:t>=0; </a:t>
            </a:r>
            <a:r>
              <a:rPr lang="en-US" altLang="ja-JP" dirty="0" err="1"/>
              <a:t>i</a:t>
            </a:r>
            <a:r>
              <a:rPr lang="en-US" altLang="ja-JP" dirty="0"/>
              <a:t>&lt;100; </a:t>
            </a:r>
            <a:r>
              <a:rPr lang="en-US" altLang="ja-JP" dirty="0" err="1"/>
              <a:t>i</a:t>
            </a:r>
            <a:r>
              <a:rPr lang="en-US" altLang="ja-JP" dirty="0"/>
              <a:t>++) {</a:t>
            </a:r>
          </a:p>
          <a:p>
            <a:pPr marL="0" indent="0">
              <a:buFont typeface="Wingdings" panose="05000000000000000000" pitchFamily="2" charset="2"/>
              <a:buNone/>
            </a:pPr>
            <a:r>
              <a:rPr lang="en-US" altLang="ja-JP" dirty="0"/>
              <a:t>	     </a:t>
            </a:r>
            <a:r>
              <a:rPr lang="en-US" altLang="ja-JP" dirty="0" err="1"/>
              <a:t>ddot</a:t>
            </a:r>
            <a:r>
              <a:rPr lang="en-US" altLang="ja-JP" dirty="0"/>
              <a:t>+= a[</a:t>
            </a:r>
            <a:r>
              <a:rPr lang="en-US" altLang="ja-JP" dirty="0" err="1"/>
              <a:t>i</a:t>
            </a:r>
            <a:r>
              <a:rPr lang="en-US" altLang="ja-JP" dirty="0"/>
              <a:t>]*b[</a:t>
            </a:r>
            <a:r>
              <a:rPr lang="en-US" altLang="ja-JP" dirty="0" err="1"/>
              <a:t>i</a:t>
            </a:r>
            <a:r>
              <a:rPr lang="en-US" altLang="ja-JP" dirty="0"/>
              <a:t>];</a:t>
            </a:r>
          </a:p>
          <a:p>
            <a:pPr marL="0" indent="0">
              <a:buFont typeface="Wingdings" panose="05000000000000000000" pitchFamily="2" charset="2"/>
              <a:buNone/>
            </a:pPr>
            <a:r>
              <a:rPr lang="en-US" altLang="ja-JP" dirty="0"/>
              <a:t>	}</a:t>
            </a:r>
          </a:p>
          <a:p>
            <a:pPr marL="0" indent="0">
              <a:buFont typeface="Wingdings" panose="05000000000000000000" pitchFamily="2" charset="2"/>
              <a:buNone/>
            </a:pPr>
            <a:endParaRPr lang="ja-JP" altLang="en-US" dirty="0"/>
          </a:p>
        </p:txBody>
      </p:sp>
      <p:sp>
        <p:nvSpPr>
          <p:cNvPr id="5" name="テキスト ボックス 4"/>
          <p:cNvSpPr txBox="1"/>
          <p:nvPr/>
        </p:nvSpPr>
        <p:spPr>
          <a:xfrm>
            <a:off x="927591" y="4437112"/>
            <a:ext cx="7627409" cy="461665"/>
          </a:xfrm>
          <a:prstGeom prst="rect">
            <a:avLst/>
          </a:prstGeom>
          <a:noFill/>
        </p:spPr>
        <p:txBody>
          <a:bodyPr wrap="none" rtlCol="0">
            <a:spAutoFit/>
          </a:bodyPr>
          <a:lstStyle/>
          <a:p>
            <a:r>
              <a:rPr lang="en-US" altLang="ja-JP" sz="2400" dirty="0"/>
              <a:t>Without reduction directive, the result is not consistent.</a:t>
            </a:r>
            <a:endParaRPr kumimoji="1" lang="ja-JP" altLang="en-US" sz="2400" dirty="0"/>
          </a:p>
        </p:txBody>
      </p:sp>
      <p:pic>
        <p:nvPicPr>
          <p:cNvPr id="3" name="オーディオ 2">
            <a:hlinkClick r:id="" action="ppaction://media"/>
            <a:extLst>
              <a:ext uri="{FF2B5EF4-FFF2-40B4-BE49-F238E27FC236}">
                <a16:creationId xmlns:a16="http://schemas.microsoft.com/office/drawing/2014/main" id="{EF5340B0-4F78-44EA-85C9-AAB0AC4D1D6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2632367063"/>
      </p:ext>
    </p:extLst>
  </p:cSld>
  <p:clrMapOvr>
    <a:masterClrMapping/>
  </p:clrMapOvr>
  <mc:AlternateContent xmlns:mc="http://schemas.openxmlformats.org/markup-compatibility/2006" xmlns:p14="http://schemas.microsoft.com/office/powerpoint/2010/main">
    <mc:Choice Requires="p14">
      <p:transition spd="slow" p14:dur="2000" advTm="90147"/>
    </mc:Choice>
    <mc:Fallback xmlns="">
      <p:transition spd="slow" advTm="901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p:ext uri="{3A86A75C-4F4B-4683-9AE1-C65F6400EC91}">
      <p14:laserTraceLst xmlns:p14="http://schemas.microsoft.com/office/powerpoint/2010/main">
        <p14:tracePtLst>
          <p14:tracePt t="389" x="8532813" y="3840163"/>
          <p14:tracePt t="394" x="8123238" y="3840163"/>
          <p14:tracePt t="402" x="7675563" y="3840163"/>
          <p14:tracePt t="410" x="7502525" y="3840163"/>
          <p14:tracePt t="418" x="7302500" y="3840163"/>
          <p14:tracePt t="426" x="7156450" y="3840163"/>
          <p14:tracePt t="435" x="7073900" y="3840163"/>
          <p14:tracePt t="442" x="7037388" y="3821113"/>
          <p14:tracePt t="747" x="6929438" y="3821113"/>
          <p14:tracePt t="755" x="6783388" y="3821113"/>
          <p14:tracePt t="763" x="6600825" y="3821113"/>
          <p14:tracePt t="773" x="6435725" y="3811588"/>
          <p14:tracePt t="779" x="6235700" y="3794125"/>
          <p14:tracePt t="789" x="6126163" y="3767138"/>
          <p14:tracePt t="796" x="5943600" y="3748088"/>
          <p14:tracePt t="803" x="5807075" y="3738563"/>
          <p14:tracePt t="811" x="5716588" y="3738563"/>
          <p14:tracePt t="820" x="5588000" y="3694113"/>
          <p14:tracePt t="827" x="5507038" y="3675063"/>
          <p14:tracePt t="836" x="5478463" y="3675063"/>
          <p14:tracePt t="842" x="5470525" y="3675063"/>
          <p14:tracePt t="1219" x="5461000" y="3675063"/>
          <p14:tracePt t="1236" x="5434013" y="3675063"/>
          <p14:tracePt t="1244" x="5378450" y="3675063"/>
          <p14:tracePt t="1250" x="5324475" y="3675063"/>
          <p14:tracePt t="1258" x="5260975" y="3675063"/>
          <p14:tracePt t="1266" x="5224463" y="3675063"/>
          <p14:tracePt t="1274" x="5168900" y="3657600"/>
          <p14:tracePt t="1282" x="5122863" y="3638550"/>
          <p14:tracePt t="1289" x="5095875" y="3638550"/>
          <p14:tracePt t="1298" x="5049838" y="3629025"/>
          <p14:tracePt t="1314" x="5041900" y="3629025"/>
          <p14:tracePt t="1445" x="5032375" y="3629025"/>
          <p14:tracePt t="1658" x="5032375" y="3621088"/>
          <p14:tracePt t="1682" x="4995863" y="3621088"/>
          <p14:tracePt t="1690" x="4932363" y="3556000"/>
          <p14:tracePt t="1698" x="4905375" y="3548063"/>
          <p14:tracePt t="1706" x="4876800" y="3529013"/>
          <p14:tracePt t="1714" x="4849813" y="3519488"/>
          <p14:tracePt t="1722" x="4832350" y="3511550"/>
          <p14:tracePt t="1729" x="4813300" y="3511550"/>
          <p14:tracePt t="1737" x="4803775" y="3502025"/>
          <p14:tracePt t="1745" x="4795838" y="3502025"/>
          <p14:tracePt t="1778" x="4786313" y="3492500"/>
          <p14:tracePt t="1860" x="4786313" y="3482975"/>
          <p14:tracePt t="1868" x="4786313" y="3475038"/>
          <p14:tracePt t="1874" x="4767263" y="3455988"/>
          <p14:tracePt t="1883" x="4759325" y="3455988"/>
          <p14:tracePt t="1898" x="4759325" y="3446463"/>
          <p14:tracePt t="1906" x="4749800" y="3438525"/>
          <p14:tracePt t="1923" x="4749800" y="3429000"/>
          <p14:tracePt t="1930" x="4740275" y="3402013"/>
          <p14:tracePt t="1962" x="4740275" y="3392488"/>
          <p14:tracePt t="1970" x="4740275" y="3382963"/>
          <p14:tracePt t="1978" x="4740275" y="3375025"/>
          <p14:tracePt t="1985" x="4740275" y="3365500"/>
          <p14:tracePt t="1994" x="4740275" y="3355975"/>
          <p14:tracePt t="2001" x="4740275" y="3346450"/>
          <p14:tracePt t="2010" x="4740275" y="3319463"/>
          <p14:tracePt t="2018" x="4740275" y="3302000"/>
          <p14:tracePt t="2026" x="4740275" y="3282950"/>
          <p14:tracePt t="2034" x="4740275" y="3265488"/>
          <p14:tracePt t="2041" x="4740275" y="3236913"/>
          <p14:tracePt t="2050" x="4740275" y="3228975"/>
          <p14:tracePt t="2058" x="4740275" y="3219450"/>
          <p14:tracePt t="2074" x="4740275" y="3200400"/>
          <p14:tracePt t="2083" x="4740275" y="3182938"/>
          <p14:tracePt t="2098" x="4740275" y="3173413"/>
          <p14:tracePt t="2106" x="4740275" y="3146425"/>
          <p14:tracePt t="2130" x="4749800" y="3136900"/>
          <p14:tracePt t="2147" x="4767263" y="3127375"/>
          <p14:tracePt t="2163" x="4776788" y="3119438"/>
          <p14:tracePt t="2171" x="4776788" y="3109913"/>
          <p14:tracePt t="2196" x="4786313" y="3090863"/>
          <p14:tracePt t="2212" x="4795838" y="3082925"/>
          <p14:tracePt t="2228" x="4813300" y="3073400"/>
          <p14:tracePt t="2235" x="4822825" y="3054350"/>
          <p14:tracePt t="2244" x="4832350" y="3054350"/>
          <p14:tracePt t="2249" x="4840288" y="3054350"/>
          <p14:tracePt t="2257" x="4849813" y="3046413"/>
          <p14:tracePt t="2266" x="4859338" y="3046413"/>
          <p14:tracePt t="2275" x="4886325" y="3036888"/>
          <p14:tracePt t="2281" x="4895850" y="3036888"/>
          <p14:tracePt t="2289" x="4932363" y="3036888"/>
          <p14:tracePt t="2297" x="4949825" y="3017838"/>
          <p14:tracePt t="2316" x="4978400" y="3017838"/>
          <p14:tracePt t="2326" x="5014913" y="3017838"/>
          <p14:tracePt t="2331" x="5049838" y="3017838"/>
          <p14:tracePt t="2343" x="5105400" y="3017838"/>
          <p14:tracePt t="2347" x="5195888" y="3017838"/>
          <p14:tracePt t="2354" x="5268913" y="3017838"/>
          <p14:tracePt t="2362" x="5314950" y="3017838"/>
          <p14:tracePt t="2370" x="5334000" y="3017838"/>
          <p14:tracePt t="2972" x="5241925" y="3017838"/>
          <p14:tracePt t="2979" x="5122863" y="2946400"/>
          <p14:tracePt t="2989" x="5022850" y="2890838"/>
          <p14:tracePt t="2995" x="4932363" y="2827338"/>
          <p14:tracePt t="3002" x="4813300" y="2754313"/>
          <p14:tracePt t="3010" x="4659313" y="2681288"/>
          <p14:tracePt t="3018" x="4467225" y="2598738"/>
          <p14:tracePt t="3026" x="4294188" y="2535238"/>
          <p14:tracePt t="3034" x="4129088" y="2489200"/>
          <p14:tracePt t="3043" x="3965575" y="2444750"/>
          <p14:tracePt t="3049" x="3810000" y="2408238"/>
          <p14:tracePt t="3057" x="3683000" y="2371725"/>
          <p14:tracePt t="3065" x="3563938" y="2335213"/>
          <p14:tracePt t="3075" x="3473450" y="2316163"/>
          <p14:tracePt t="3082" x="3427413" y="2306638"/>
          <p14:tracePt t="3089" x="3363913" y="2270125"/>
          <p14:tracePt t="3146" x="3363913" y="2262188"/>
          <p14:tracePt t="3170" x="3354388" y="2252663"/>
          <p14:tracePt t="3178" x="3327400" y="2225675"/>
          <p14:tracePt t="3186" x="3317875" y="2216150"/>
          <p14:tracePt t="3194" x="3263900" y="2197100"/>
          <p14:tracePt t="3202" x="3236913" y="2179638"/>
          <p14:tracePt t="3210" x="3217863" y="2170113"/>
          <p14:tracePt t="3218" x="3154363" y="2133600"/>
          <p14:tracePt t="3226" x="3127375" y="2125663"/>
          <p14:tracePt t="3234" x="3100388" y="2106613"/>
          <p14:tracePt t="3241" x="3081338" y="2106613"/>
          <p14:tracePt t="3250" x="3044825" y="2079625"/>
          <p14:tracePt t="3257" x="3044825" y="2070100"/>
          <p14:tracePt t="3265" x="3035300" y="2070100"/>
          <p14:tracePt t="3274" x="3017838" y="2060575"/>
          <p14:tracePt t="3282" x="3008313" y="2060575"/>
          <p14:tracePt t="3291" x="2990850" y="2043113"/>
          <p14:tracePt t="3297" x="2971800" y="2024063"/>
          <p14:tracePt t="3306" x="2944813" y="1987550"/>
          <p14:tracePt t="3314" x="2917825" y="1970088"/>
          <p14:tracePt t="3322" x="2908300" y="1951038"/>
          <p14:tracePt t="3330" x="2881313" y="1914525"/>
          <p14:tracePt t="3338" x="2862263" y="1897063"/>
          <p14:tracePt t="3346" x="2852738" y="1878013"/>
          <p14:tracePt t="3354" x="2808288" y="1851025"/>
          <p14:tracePt t="3362" x="2771775" y="1814513"/>
          <p14:tracePt t="3370" x="2725738" y="1778000"/>
          <p14:tracePt t="3378" x="2698750" y="1760538"/>
          <p14:tracePt t="3386" x="2635250" y="1724025"/>
          <p14:tracePt t="3394" x="2616200" y="1704975"/>
          <p14:tracePt t="3402" x="2570163" y="1660525"/>
          <p14:tracePt t="3411" x="2552700" y="1641475"/>
          <p14:tracePt t="3418" x="2533650" y="1624013"/>
          <p14:tracePt t="3426" x="2525713" y="1614488"/>
          <p14:tracePt t="3434" x="2525713" y="1587500"/>
          <p14:tracePt t="3442" x="2516188" y="1568450"/>
          <p14:tracePt t="3483" x="2506663" y="1558925"/>
          <p14:tracePt t="3499" x="2506663" y="1550988"/>
          <p14:tracePt t="3507" x="2516188" y="1531938"/>
          <p14:tracePt t="3515" x="2525713" y="1522413"/>
          <p14:tracePt t="3525" x="2562225" y="1477963"/>
          <p14:tracePt t="3531" x="2579688" y="1468438"/>
          <p14:tracePt t="3541" x="2616200" y="1441450"/>
          <p14:tracePt t="3547" x="2625725" y="1422400"/>
          <p14:tracePt t="3555" x="2643188" y="1404938"/>
          <p14:tracePt t="3563" x="2689225" y="1376363"/>
          <p14:tracePt t="3571" x="2716213" y="1358900"/>
          <p14:tracePt t="3579" x="2744788" y="1349375"/>
          <p14:tracePt t="3587" x="2789238" y="1331913"/>
          <p14:tracePt t="3595" x="2825750" y="1322388"/>
          <p14:tracePt t="3604" x="2852738" y="1322388"/>
          <p14:tracePt t="3611" x="2871788" y="1322388"/>
          <p14:tracePt t="3619" x="2898775" y="1322388"/>
          <p14:tracePt t="3627" x="2908300" y="1322388"/>
          <p14:tracePt t="3635" x="2917825" y="1322388"/>
          <p14:tracePt t="3643" x="2935288" y="1322388"/>
          <p14:tracePt t="3651" x="2944813" y="1322388"/>
          <p14:tracePt t="3659" x="2954338" y="1322388"/>
          <p14:tracePt t="3667" x="2971800" y="1322388"/>
          <p14:tracePt t="3743" x="2981325" y="1322388"/>
          <p14:tracePt t="3762" x="2990850" y="1322388"/>
          <p14:tracePt t="3769" x="3008313" y="1322388"/>
          <p14:tracePt t="3786" x="3017838" y="1339850"/>
          <p14:tracePt t="3801" x="3017838" y="1349375"/>
          <p14:tracePt t="3835" x="3027363" y="1358900"/>
          <p14:tracePt t="3858" x="3035300" y="1358900"/>
          <p14:tracePt t="3953" x="3054350" y="1358900"/>
          <p14:tracePt t="3978" x="3071813" y="1358900"/>
          <p14:tracePt t="4012" x="3081338" y="1349375"/>
          <p14:tracePt t="4019" x="3108325" y="1349375"/>
          <p14:tracePt t="4027" x="3127375" y="1322388"/>
          <p14:tracePt t="4035" x="3154363" y="1312863"/>
          <p14:tracePt t="4051" x="3200400" y="1303338"/>
          <p14:tracePt t="4060" x="3227388" y="1303338"/>
          <p14:tracePt t="4068" x="3281363" y="1303338"/>
          <p14:tracePt t="4075" x="3373438" y="1303338"/>
          <p14:tracePt t="4082" x="3446463" y="1303338"/>
          <p14:tracePt t="4090" x="3536950" y="1303338"/>
          <p14:tracePt t="4098" x="3646488" y="1303338"/>
          <p14:tracePt t="4107" x="3719513" y="1303338"/>
          <p14:tracePt t="4115" x="3783013" y="1303338"/>
          <p14:tracePt t="4125" x="3856038" y="1303338"/>
          <p14:tracePt t="4132" x="3892550" y="1303338"/>
          <p14:tracePt t="4141" x="3938588" y="1303338"/>
          <p14:tracePt t="4150" x="3975100" y="1303338"/>
          <p14:tracePt t="4156" x="4002088" y="1303338"/>
          <p14:tracePt t="4164" x="4038600" y="1303338"/>
          <p14:tracePt t="4170" x="4057650" y="1303338"/>
          <p14:tracePt t="4177" x="4075113" y="1303338"/>
          <p14:tracePt t="4428" x="4094163" y="1303338"/>
          <p14:tracePt t="4436" x="4157663" y="1268413"/>
          <p14:tracePt t="4447" x="4184650" y="1249363"/>
          <p14:tracePt t="4449" x="4211638" y="1231900"/>
          <p14:tracePt t="4458" x="4248150" y="1212850"/>
          <p14:tracePt t="4466" x="4257675" y="1203325"/>
          <p14:tracePt t="4474" x="4267200" y="1195388"/>
          <p14:tracePt t="4481" x="4275138" y="1195388"/>
          <p14:tracePt t="4490" x="4294188" y="1185863"/>
          <p14:tracePt t="4754" x="4303713" y="1185863"/>
          <p14:tracePt t="4787" x="4303713" y="1195388"/>
          <p14:tracePt t="4802" x="4311650" y="1203325"/>
          <p14:tracePt t="4915" x="4321175" y="1203325"/>
          <p14:tracePt t="4969" x="4367213" y="1203325"/>
          <p14:tracePt t="4977" x="4384675" y="1203325"/>
          <p14:tracePt t="4985" x="4440238" y="1203325"/>
          <p14:tracePt t="4993" x="4494213" y="1203325"/>
          <p14:tracePt t="5002" x="4549775" y="1203325"/>
          <p14:tracePt t="5010" x="4613275" y="1203325"/>
          <p14:tracePt t="5018" x="4667250" y="1203325"/>
          <p14:tracePt t="5026" x="4703763" y="1203325"/>
          <p14:tracePt t="5034" x="4749800" y="1203325"/>
          <p14:tracePt t="5042" x="4767263" y="1203325"/>
          <p14:tracePt t="5058" x="4786313" y="1203325"/>
          <p14:tracePt t="5197" x="4786313" y="1212850"/>
          <p14:tracePt t="5219" x="4786313" y="1222375"/>
          <p14:tracePt t="5228" x="4786313" y="1231900"/>
          <p14:tracePt t="5235" x="4786313" y="1239838"/>
          <p14:tracePt t="5259" x="4776788" y="1249363"/>
          <p14:tracePt t="5372" x="4776788" y="1258888"/>
          <p14:tracePt t="5403" x="4776788" y="1276350"/>
          <p14:tracePt t="5411" x="4776788" y="1285875"/>
          <p14:tracePt t="5427" x="4776788" y="1295400"/>
          <p14:tracePt t="5445" x="4776788" y="1303338"/>
          <p14:tracePt t="5452" x="4776788" y="1312863"/>
          <p14:tracePt t="5467" x="4776788" y="1322388"/>
          <p14:tracePt t="5475" x="4776788" y="1331913"/>
          <p14:tracePt t="5492" x="4776788" y="1339850"/>
          <p14:tracePt t="5531" x="4776788" y="1358900"/>
          <p14:tracePt t="5588" x="4776788" y="1368425"/>
          <p14:tracePt t="5596" x="4786313" y="1368425"/>
          <p14:tracePt t="5604" x="4803775" y="1376363"/>
          <p14:tracePt t="5611" x="4849813" y="1404938"/>
          <p14:tracePt t="5620" x="4859338" y="1412875"/>
          <p14:tracePt t="5629" x="4886325" y="1422400"/>
          <p14:tracePt t="5636" x="4905375" y="1431925"/>
          <p14:tracePt t="5645" x="4932363" y="1431925"/>
          <p14:tracePt t="5650" x="4941888" y="1441450"/>
          <p14:tracePt t="5666" x="4949825" y="1441450"/>
          <p14:tracePt t="5742" x="4968875" y="1441450"/>
          <p14:tracePt t="5747" x="4978400" y="1441450"/>
          <p14:tracePt t="5756" x="4986338" y="1441450"/>
          <p14:tracePt t="5763" x="5005388" y="1441450"/>
          <p14:tracePt t="5770" x="5022850" y="1441450"/>
          <p14:tracePt t="5778" x="5059363" y="1441450"/>
          <p14:tracePt t="5786" x="5068888" y="1441450"/>
          <p14:tracePt t="5794" x="5105400" y="1441450"/>
          <p14:tracePt t="5906" x="5114925" y="1441450"/>
          <p14:tracePt t="5914" x="5141913" y="1441450"/>
          <p14:tracePt t="5922" x="5151438" y="1441450"/>
          <p14:tracePt t="5930" x="5187950" y="1441450"/>
          <p14:tracePt t="5939" x="5205413" y="1441450"/>
          <p14:tracePt t="5946" x="5214938" y="1441450"/>
          <p14:tracePt t="5954" x="5241925" y="1441450"/>
          <p14:tracePt t="5962" x="5251450" y="1441450"/>
          <p14:tracePt t="6020" x="5268913" y="1441450"/>
          <p14:tracePt t="6027" x="5278438" y="1441450"/>
          <p14:tracePt t="6044" x="5287963" y="1441450"/>
          <p14:tracePt t="6131" x="5297488" y="1441450"/>
          <p14:tracePt t="6212" x="5314950" y="1441450"/>
          <p14:tracePt t="6578" x="5324475" y="1431925"/>
          <p14:tracePt t="6596" x="5341938" y="1404938"/>
          <p14:tracePt t="6604" x="5351463" y="1404938"/>
          <p14:tracePt t="6627" x="5360988" y="1395413"/>
          <p14:tracePt t="6643" x="5368925" y="1395413"/>
          <p14:tracePt t="6666" x="5378450" y="1395413"/>
          <p14:tracePt t="6698" x="5405438" y="1385888"/>
          <p14:tracePt t="6714" x="5414963" y="1376363"/>
          <p14:tracePt t="6741" x="5424488" y="1368425"/>
          <p14:tracePt t="6778" x="5434013" y="1368425"/>
          <p14:tracePt t="6786" x="5441950" y="1358900"/>
          <p14:tracePt t="13940" x="5434013" y="1376363"/>
          <p14:tracePt t="13948" x="5378450" y="1441450"/>
          <p14:tracePt t="13956" x="5305425" y="1504950"/>
          <p14:tracePt t="13964" x="5168900" y="1614488"/>
          <p14:tracePt t="13975" x="5068888" y="1687513"/>
          <p14:tracePt t="13979" x="4949825" y="1760538"/>
          <p14:tracePt t="13986" x="4886325" y="1814513"/>
          <p14:tracePt t="13994" x="4803775" y="1878013"/>
          <p14:tracePt t="14002" x="4740275" y="1933575"/>
          <p14:tracePt t="14010" x="4703763" y="1951038"/>
          <p14:tracePt t="14018" x="4676775" y="1970088"/>
          <p14:tracePt t="14026" x="4649788" y="1997075"/>
          <p14:tracePt t="14213" x="4630738" y="2006600"/>
          <p14:tracePt t="14217" x="4603750" y="2024063"/>
          <p14:tracePt t="14226" x="4603750" y="2033588"/>
          <p14:tracePt t="14234" x="4576763" y="2052638"/>
          <p14:tracePt t="14242" x="4557713" y="2070100"/>
          <p14:tracePt t="14250" x="4513263" y="2089150"/>
          <p14:tracePt t="14258" x="4503738" y="2097088"/>
          <p14:tracePt t="14266" x="4476750" y="2125663"/>
          <p14:tracePt t="14274" x="4467225" y="2133600"/>
          <p14:tracePt t="14282" x="4440238" y="2152650"/>
          <p14:tracePt t="14291" x="4394200" y="2189163"/>
          <p14:tracePt t="14306" x="4367213" y="2216150"/>
          <p14:tracePt t="14314" x="4357688" y="2243138"/>
          <p14:tracePt t="14321" x="4340225" y="2279650"/>
          <p14:tracePt t="14332" x="4340225" y="2306638"/>
          <p14:tracePt t="14341" x="4321175" y="2335213"/>
          <p14:tracePt t="14347" x="4311650" y="2379663"/>
          <p14:tracePt t="14357" x="4311650" y="2416175"/>
          <p14:tracePt t="14363" x="4311650" y="2471738"/>
          <p14:tracePt t="14374" x="4311650" y="2517775"/>
          <p14:tracePt t="14379" x="4311650" y="2535238"/>
          <p14:tracePt t="14386" x="4311650" y="2571750"/>
          <p14:tracePt t="14394" x="4311650" y="2589213"/>
          <p14:tracePt t="14401" x="4311650" y="2608263"/>
          <p14:tracePt t="14410" x="4311650" y="2625725"/>
          <p14:tracePt t="14427" x="4311650" y="2635250"/>
          <p14:tracePt t="14443" x="4311650" y="2654300"/>
          <p14:tracePt t="14466" x="4311650" y="2662238"/>
          <p14:tracePt t="14482" x="4311650" y="2671763"/>
          <p14:tracePt t="14490" x="4311650" y="2690813"/>
          <p14:tracePt t="14498" x="4311650" y="2698750"/>
          <p14:tracePt t="14506" x="4311650" y="2708275"/>
          <p14:tracePt t="14514" x="4311650" y="2735263"/>
          <p14:tracePt t="14523" x="4311650" y="2744788"/>
          <p14:tracePt t="14529" x="4311650" y="2754313"/>
          <p14:tracePt t="14540" x="4311650" y="2781300"/>
          <p14:tracePt t="14545" x="4311650" y="2790825"/>
          <p14:tracePt t="14554" x="4311650" y="2817813"/>
          <p14:tracePt t="14562" x="4311650" y="2836863"/>
          <p14:tracePt t="14569" x="4311650" y="2844800"/>
          <p14:tracePt t="14578" x="4311650" y="2873375"/>
          <p14:tracePt t="14586" x="4311650" y="2900363"/>
          <p14:tracePt t="14594" x="4311650" y="2917825"/>
          <p14:tracePt t="14602" x="4311650" y="2954338"/>
          <p14:tracePt t="14610" x="4321175" y="2990850"/>
          <p14:tracePt t="14618" x="4321175" y="3009900"/>
          <p14:tracePt t="14626" x="4330700" y="3027363"/>
          <p14:tracePt t="14634" x="4340225" y="3046413"/>
          <p14:tracePt t="14642" x="4348163" y="3063875"/>
          <p14:tracePt t="14658" x="4357688" y="3082925"/>
          <p14:tracePt t="15548" x="4340225" y="3082925"/>
          <p14:tracePt t="15556" x="4238625" y="3082925"/>
          <p14:tracePt t="15564" x="4129088" y="3082925"/>
          <p14:tracePt t="15572" x="4021138" y="3082925"/>
          <p14:tracePt t="15579" x="3875088" y="3082925"/>
          <p14:tracePt t="15586" x="3729038" y="3082925"/>
          <p14:tracePt t="15594" x="3582988" y="3082925"/>
          <p14:tracePt t="15602" x="3527425" y="3063875"/>
          <p14:tracePt t="15611" x="3446463" y="3054350"/>
          <p14:tracePt t="15618" x="3409950" y="3036888"/>
          <p14:tracePt t="15627" x="3400425" y="3036888"/>
          <p14:tracePt t="15635" x="3382963" y="3036888"/>
          <p14:tracePt t="15666" x="3373438" y="3027363"/>
          <p14:tracePt t="15812" x="3382963" y="3017838"/>
          <p14:tracePt t="15821" x="3436938" y="3017838"/>
          <p14:tracePt t="15828" x="3527425" y="3036888"/>
          <p14:tracePt t="15835" x="3609975" y="3036888"/>
          <p14:tracePt t="15842" x="3683000" y="3036888"/>
          <p14:tracePt t="15850" x="3738563" y="3046413"/>
          <p14:tracePt t="15858" x="3810000" y="3046413"/>
          <p14:tracePt t="15866" x="3856038" y="3046413"/>
          <p14:tracePt t="15874" x="3892550" y="3046413"/>
          <p14:tracePt t="15881" x="3938588" y="3046413"/>
          <p14:tracePt t="15890" x="3948113" y="3046413"/>
          <p14:tracePt t="15898" x="3965575" y="3046413"/>
          <p14:tracePt t="15938" x="3975100" y="3046413"/>
          <p14:tracePt t="15946" x="3992563" y="3046413"/>
          <p14:tracePt t="15955" x="4029075" y="3046413"/>
          <p14:tracePt t="15963" x="4094163" y="3046413"/>
          <p14:tracePt t="15969" x="4157663" y="3073400"/>
          <p14:tracePt t="15978" x="4248150" y="3100388"/>
          <p14:tracePt t="15985" x="4348163" y="3109913"/>
          <p14:tracePt t="15993" x="4440238" y="3136900"/>
          <p14:tracePt t="16001" x="4513263" y="3136900"/>
          <p14:tracePt t="16009" x="4613275" y="3146425"/>
          <p14:tracePt t="16018" x="4667250" y="3163888"/>
          <p14:tracePt t="16026" x="4686300" y="3173413"/>
          <p14:tracePt t="16034" x="4722813" y="3173413"/>
          <p14:tracePt t="16724" x="4722813" y="3192463"/>
          <p14:tracePt t="16733" x="4686300" y="3200400"/>
          <p14:tracePt t="16742" x="4649788" y="3200400"/>
          <p14:tracePt t="16747" x="4613275" y="3209925"/>
          <p14:tracePt t="16758" x="4576763" y="3219450"/>
          <p14:tracePt t="16764" x="4549775" y="3219450"/>
          <p14:tracePt t="16775" x="4530725" y="3236913"/>
          <p14:tracePt t="16780" x="4494213" y="3236913"/>
          <p14:tracePt t="16786" x="4476750" y="3236913"/>
          <p14:tracePt t="16794" x="4448175" y="3246438"/>
          <p14:tracePt t="16802" x="4440238" y="3246438"/>
          <p14:tracePt t="16810" x="4421188" y="3246438"/>
          <p14:tracePt t="16819" x="4394200" y="3246438"/>
          <p14:tracePt t="16826" x="4357688" y="3265488"/>
          <p14:tracePt t="16833" x="4340225" y="3273425"/>
          <p14:tracePt t="16843" x="4294188" y="3273425"/>
          <p14:tracePt t="16852" x="4248150" y="3292475"/>
          <p14:tracePt t="16861" x="4221163" y="3292475"/>
          <p14:tracePt t="16867" x="4194175" y="3302000"/>
          <p14:tracePt t="16878" x="4148138" y="3302000"/>
          <p14:tracePt t="16881" x="4121150" y="3302000"/>
          <p14:tracePt t="16890" x="4094163" y="3302000"/>
          <p14:tracePt t="16897" x="4075113" y="3302000"/>
          <p14:tracePt t="16906" x="4048125" y="3302000"/>
          <p14:tracePt t="16914" x="4029075" y="3302000"/>
          <p14:tracePt t="16922" x="3984625" y="3292475"/>
          <p14:tracePt t="16930" x="3956050" y="3282950"/>
          <p14:tracePt t="16939" x="3938588" y="3282950"/>
          <p14:tracePt t="16945" x="3911600" y="3273425"/>
          <p14:tracePt t="16954" x="3892550" y="3273425"/>
          <p14:tracePt t="16962" x="3856038" y="3255963"/>
          <p14:tracePt t="16970" x="3838575" y="3255963"/>
          <p14:tracePt t="16978" x="3819525" y="3236913"/>
          <p14:tracePt t="16986" x="3802063" y="3236913"/>
          <p14:tracePt t="16994" x="3783013" y="3228975"/>
          <p14:tracePt t="18666" x="3792538" y="3228975"/>
          <p14:tracePt t="18674" x="3810000" y="3228975"/>
          <p14:tracePt t="18682" x="3838575" y="3228975"/>
          <p14:tracePt t="18690" x="3846513" y="3228975"/>
          <p14:tracePt t="18697" x="3856038" y="3228975"/>
          <p14:tracePt t="18706" x="3883025" y="3228975"/>
          <p14:tracePt t="18714" x="3892550" y="3228975"/>
          <p14:tracePt t="18730" x="3902075" y="3228975"/>
          <p14:tracePt t="19174" x="3892550" y="3228975"/>
          <p14:tracePt t="19180" x="3875088" y="3228975"/>
          <p14:tracePt t="19188" x="3846513" y="3228975"/>
          <p14:tracePt t="19196" x="3838575" y="3228975"/>
          <p14:tracePt t="19203" x="3829050" y="3228975"/>
          <p14:tracePt t="19316" x="3810000" y="3228975"/>
          <p14:tracePt t="19476" x="3802063" y="3228975"/>
          <p14:tracePt t="21660" x="3792538" y="3192463"/>
          <p14:tracePt t="21675" x="3783013" y="3173413"/>
          <p14:tracePt t="21686" x="3783013" y="3163888"/>
          <p14:tracePt t="21692" x="3783013" y="3155950"/>
          <p14:tracePt t="21697" x="3775075" y="3136900"/>
          <p14:tracePt t="21885" x="3765550" y="3136900"/>
          <p14:tracePt t="22060" x="3756025" y="3136900"/>
          <p14:tracePt t="22069" x="3756025" y="3146425"/>
          <p14:tracePt t="22075" x="3756025" y="3155950"/>
          <p14:tracePt t="22091" x="3756025" y="3163888"/>
          <p14:tracePt t="22099" x="3775075" y="3173413"/>
          <p14:tracePt t="22106" x="3810000" y="3173413"/>
          <p14:tracePt t="22117" x="3856038" y="3200400"/>
          <p14:tracePt t="22121" x="3911600" y="3200400"/>
          <p14:tracePt t="22130" x="3975100" y="3209925"/>
          <p14:tracePt t="22138" x="4029075" y="3209925"/>
          <p14:tracePt t="22146" x="4084638" y="3219450"/>
          <p14:tracePt t="22155" x="4129088" y="3219450"/>
          <p14:tracePt t="22163" x="4148138" y="3219450"/>
          <p14:tracePt t="22171" x="4175125" y="3219450"/>
          <p14:tracePt t="22177" x="4202113" y="3219450"/>
          <p14:tracePt t="22186" x="4230688" y="3219450"/>
          <p14:tracePt t="22195" x="4275138" y="3219450"/>
          <p14:tracePt t="22204" x="4294188" y="3219450"/>
          <p14:tracePt t="22212" x="4321175" y="3219450"/>
          <p14:tracePt t="22220" x="4340225" y="3219450"/>
          <p14:tracePt t="22228" x="4367213" y="3219450"/>
          <p14:tracePt t="22236" x="4394200" y="3209925"/>
          <p14:tracePt t="22259" x="4430713" y="3209925"/>
          <p14:tracePt t="22267" x="4448175" y="3192463"/>
          <p14:tracePt t="22283" x="4484688" y="3192463"/>
          <p14:tracePt t="22292" x="4530725" y="3182938"/>
          <p14:tracePt t="22298" x="4557713" y="3182938"/>
          <p14:tracePt t="22307" x="4613275" y="3155950"/>
          <p14:tracePt t="22315" x="4649788" y="3155950"/>
          <p14:tracePt t="22322" x="4686300" y="3155950"/>
          <p14:tracePt t="22331" x="4740275" y="3155950"/>
          <p14:tracePt t="22339" x="4767263" y="3155950"/>
          <p14:tracePt t="22347" x="4795838" y="3155950"/>
          <p14:tracePt t="22356" x="4840288" y="3155950"/>
          <p14:tracePt t="22363" x="4859338" y="3155950"/>
          <p14:tracePt t="22372" x="4876800" y="3155950"/>
          <p14:tracePt t="22379" x="4895850" y="3155950"/>
          <p14:tracePt t="22387" x="4905375" y="3155950"/>
          <p14:tracePt t="22395" x="4913313" y="3155950"/>
          <p14:tracePt t="22403" x="4922838" y="3146425"/>
          <p14:tracePt t="22410" x="4932363" y="3146425"/>
          <p14:tracePt t="22419" x="4968875" y="3136900"/>
          <p14:tracePt t="22435" x="4986338" y="3127375"/>
          <p14:tracePt t="22444" x="5005388" y="3127375"/>
          <p14:tracePt t="22449" x="5022850" y="3100388"/>
          <p14:tracePt t="22459" x="5032375" y="3100388"/>
          <p14:tracePt t="22465" x="5068888" y="3090863"/>
          <p14:tracePt t="22491" x="5086350" y="3054350"/>
          <p14:tracePt t="22497" x="5095875" y="3054350"/>
          <p14:tracePt t="22505" x="5105400" y="3054350"/>
          <p14:tracePt t="22530" x="5114925" y="3054350"/>
          <p14:tracePt t="22547" x="5122863" y="3046413"/>
          <p14:tracePt t="22572" x="5132388" y="3036888"/>
          <p14:tracePt t="22579" x="5151438" y="3036888"/>
          <p14:tracePt t="22589" x="5151438" y="3027363"/>
          <p14:tracePt t="22597" x="5151438" y="3017838"/>
          <p14:tracePt t="22603" x="5159375" y="3009900"/>
          <p14:tracePt t="22611" x="5168900" y="3000375"/>
          <p14:tracePt t="22620" x="5178425" y="3000375"/>
          <p14:tracePt t="22626" x="5187950" y="3000375"/>
          <p14:tracePt t="22636" x="5195888" y="3000375"/>
          <p14:tracePt t="22642" x="5195888" y="2990850"/>
          <p14:tracePt t="22658" x="5195888" y="2982913"/>
          <p14:tracePt t="22843" x="5195888" y="2973388"/>
          <p14:tracePt t="22963" x="5195888" y="2982913"/>
          <p14:tracePt t="23091" x="5187950" y="2990850"/>
          <p14:tracePt t="23284" x="5178425" y="3000375"/>
          <p14:tracePt t="23293" x="5159375" y="3009900"/>
          <p14:tracePt t="23299" x="5151438" y="3009900"/>
          <p14:tracePt t="23306" x="5141913" y="3017838"/>
          <p14:tracePt t="23315" x="5132388" y="3017838"/>
          <p14:tracePt t="23322" x="5114925" y="3027363"/>
          <p14:tracePt t="23395" x="5105400" y="3027363"/>
          <p14:tracePt t="23409" x="5095875" y="3036888"/>
          <p14:tracePt t="23451" x="5078413" y="3036888"/>
          <p14:tracePt t="23483" x="5068888" y="3046413"/>
          <p14:tracePt t="23564" x="5059363" y="3054350"/>
          <p14:tracePt t="23658" x="5049838" y="3054350"/>
          <p14:tracePt t="23666" x="5049838" y="3063875"/>
          <p14:tracePt t="23690" x="5032375" y="3073400"/>
          <p14:tracePt t="23748" x="5022850" y="3082925"/>
          <p14:tracePt t="24060" x="5014913" y="3090863"/>
          <p14:tracePt t="24268" x="5005388" y="3100388"/>
          <p14:tracePt t="24283" x="4986338" y="3109913"/>
          <p14:tracePt t="24930" x="4978400" y="3119438"/>
          <p14:tracePt t="24945" x="4968875" y="3127375"/>
          <p14:tracePt t="25018" x="4968875" y="3136900"/>
          <p14:tracePt t="25042" x="4959350" y="3146425"/>
          <p14:tracePt t="25049" x="4949825" y="3146425"/>
          <p14:tracePt t="25065" x="4941888" y="3146425"/>
          <p14:tracePt t="25074" x="4932363" y="3146425"/>
          <p14:tracePt t="25106" x="4913313" y="3155950"/>
          <p14:tracePt t="25122" x="4905375" y="3155950"/>
          <p14:tracePt t="25147" x="4895850" y="3173413"/>
          <p14:tracePt t="26986" x="4895850" y="3182938"/>
          <p14:tracePt t="27010" x="4895850" y="3192463"/>
          <p14:tracePt t="27283" x="4876800" y="3192463"/>
          <p14:tracePt t="27291" x="4859338" y="3200400"/>
          <p14:tracePt t="28917" x="4859338" y="3192463"/>
          <p14:tracePt t="28923" x="4859338" y="3182938"/>
          <p14:tracePt t="28930" x="4859338" y="3173413"/>
          <p14:tracePt t="28946" x="4859338" y="3146425"/>
          <p14:tracePt t="28955" x="4859338" y="3127375"/>
          <p14:tracePt t="28962" x="4859338" y="3109913"/>
          <p14:tracePt t="28971" x="4868863" y="3090863"/>
          <p14:tracePt t="28979" x="4868863" y="3082925"/>
          <p14:tracePt t="28986" x="4868863" y="3054350"/>
          <p14:tracePt t="28994" x="4868863" y="3036888"/>
          <p14:tracePt t="29001" x="4868863" y="3009900"/>
          <p14:tracePt t="29010" x="4876800" y="2990850"/>
          <p14:tracePt t="29017" x="4876800" y="2963863"/>
          <p14:tracePt t="29026" x="4886325" y="2927350"/>
          <p14:tracePt t="29034" x="4886325" y="2900363"/>
          <p14:tracePt t="29041" x="4886325" y="2863850"/>
          <p14:tracePt t="29050" x="4886325" y="2817813"/>
          <p14:tracePt t="29058" x="4886325" y="2790825"/>
          <p14:tracePt t="29066" x="4886325" y="2763838"/>
          <p14:tracePt t="29076" x="4886325" y="2717800"/>
          <p14:tracePt t="29084" x="4886325" y="2662238"/>
          <p14:tracePt t="29091" x="4886325" y="2608263"/>
          <p14:tracePt t="29100" x="4886325" y="2581275"/>
          <p14:tracePt t="29106" x="4886325" y="2525713"/>
          <p14:tracePt t="29115" x="4886325" y="2481263"/>
          <p14:tracePt t="29122" x="4859338" y="2435225"/>
          <p14:tracePt t="29131" x="4832350" y="2362200"/>
          <p14:tracePt t="29137" x="4822825" y="2325688"/>
          <p14:tracePt t="29147" x="4822825" y="2298700"/>
          <p14:tracePt t="29156" x="4803775" y="2270125"/>
          <p14:tracePt t="29163" x="4803775" y="2252663"/>
          <p14:tracePt t="29173" x="4795838" y="2225675"/>
          <p14:tracePt t="29179" x="4795838" y="2206625"/>
          <p14:tracePt t="29189" x="4795838" y="2160588"/>
          <p14:tracePt t="29194" x="4795838" y="2133600"/>
          <p14:tracePt t="29204" x="4795838" y="2116138"/>
          <p14:tracePt t="29211" x="4795838" y="2089150"/>
          <p14:tracePt t="29217" x="4795838" y="2070100"/>
          <p14:tracePt t="29226" x="4795838" y="2043113"/>
          <p14:tracePt t="29233" x="4795838" y="2024063"/>
          <p14:tracePt t="29242" x="4795838" y="2016125"/>
          <p14:tracePt t="29250" x="4795838" y="1987550"/>
          <p14:tracePt t="29258" x="4795838" y="1970088"/>
          <p14:tracePt t="29266" x="4795838" y="1943100"/>
          <p14:tracePt t="29274" x="4795838" y="1924050"/>
          <p14:tracePt t="29281" x="4795838" y="1906588"/>
          <p14:tracePt t="29290" x="4795838" y="1897063"/>
          <p14:tracePt t="29297" x="4795838" y="1878013"/>
          <p14:tracePt t="29313" x="4795838" y="1870075"/>
          <p14:tracePt t="29321" x="4795838" y="1860550"/>
          <p14:tracePt t="29330" x="4795838" y="1841500"/>
          <p14:tracePt t="29337" x="4795838" y="1824038"/>
          <p14:tracePt t="29346" x="4803775" y="1804988"/>
          <p14:tracePt t="29353" x="4803775" y="1797050"/>
          <p14:tracePt t="29361" x="4803775" y="1778000"/>
          <p14:tracePt t="29370" x="4813300" y="1760538"/>
          <p14:tracePt t="29378" x="4813300" y="1751013"/>
          <p14:tracePt t="29386" x="4822825" y="1731963"/>
          <p14:tracePt t="29393" x="4822825" y="1724025"/>
          <p14:tracePt t="29401" x="4832350" y="1697038"/>
          <p14:tracePt t="29410" x="4840288" y="1697038"/>
          <p14:tracePt t="29417" x="4840288" y="1687513"/>
          <p14:tracePt t="29426" x="4840288" y="1668463"/>
          <p14:tracePt t="29442" x="4840288" y="1651000"/>
          <p14:tracePt t="29459" x="4840288" y="1641475"/>
          <p14:tracePt t="29465" x="4849813" y="1631950"/>
          <p14:tracePt t="29530" x="4849813" y="1624013"/>
          <p14:tracePt t="29545" x="4849813" y="1614488"/>
          <p14:tracePt t="29554" x="4849813" y="1604963"/>
          <p14:tracePt t="29562" x="4849813" y="1595438"/>
          <p14:tracePt t="29571" x="4859338" y="1587500"/>
          <p14:tracePt t="30004" x="4876800" y="1558925"/>
          <p14:tracePt t="30012" x="4895850" y="1550988"/>
          <p14:tracePt t="30018" x="4922838" y="1550988"/>
          <p14:tracePt t="30026" x="4941888" y="1550988"/>
          <p14:tracePt t="30034" x="4978400" y="1541463"/>
          <p14:tracePt t="30042" x="5005388" y="1541463"/>
          <p14:tracePt t="30050" x="5032375" y="1541463"/>
          <p14:tracePt t="30058" x="5059363" y="1541463"/>
          <p14:tracePt t="30066" x="5078413" y="1541463"/>
          <p14:tracePt t="30074" x="5105400" y="1541463"/>
          <p14:tracePt t="30082" x="5122863" y="1541463"/>
          <p14:tracePt t="30090" x="5151438" y="1541463"/>
          <p14:tracePt t="30099" x="5187950" y="1541463"/>
          <p14:tracePt t="30106" x="5214938" y="1541463"/>
          <p14:tracePt t="30114" x="5224463" y="1541463"/>
          <p14:tracePt t="30122" x="5251450" y="1541463"/>
          <p14:tracePt t="30132" x="5268913" y="1541463"/>
          <p14:tracePt t="30140" x="5268913" y="1531938"/>
          <p14:tracePt t="30155" x="5305425" y="1531938"/>
          <p14:tracePt t="30161" x="5314950" y="1531938"/>
          <p14:tracePt t="30174" x="5334000" y="1531938"/>
          <p14:tracePt t="30180" x="5351463" y="1514475"/>
          <p14:tracePt t="30371" x="5360988" y="1514475"/>
          <p14:tracePt t="30379" x="5397500" y="1514475"/>
          <p14:tracePt t="30388" x="5434013" y="1522413"/>
          <p14:tracePt t="30396" x="5478463" y="1531938"/>
          <p14:tracePt t="30405" x="5497513" y="1550988"/>
          <p14:tracePt t="30411" x="5507038" y="1550988"/>
          <p14:tracePt t="30418" x="5524500" y="1550988"/>
          <p14:tracePt t="30467" x="5534025" y="1558925"/>
          <p14:tracePt t="31564" x="5534025" y="1550988"/>
          <p14:tracePt t="31572" x="5543550" y="1550988"/>
          <p14:tracePt t="31579" x="5551488" y="1522413"/>
          <p14:tracePt t="31596" x="5561013" y="1504950"/>
          <p14:tracePt t="31612" x="5561013" y="1485900"/>
          <p14:tracePt t="31627" x="5561013" y="1477963"/>
          <p14:tracePt t="31634" x="5570538" y="1458913"/>
          <p14:tracePt t="31690" x="5570538" y="1449388"/>
          <p14:tracePt t="32051" x="5543550" y="1468438"/>
          <p14:tracePt t="32060" x="5360988" y="1504950"/>
          <p14:tracePt t="32069" x="5078413" y="1522413"/>
          <p14:tracePt t="32075" x="4484688" y="1522413"/>
          <p14:tracePt t="32086" x="4038600" y="1522413"/>
          <p14:tracePt t="32091" x="3592513" y="1522413"/>
          <p14:tracePt t="32099" x="3144838" y="1522413"/>
          <p14:tracePt t="32106" x="2808288" y="1522413"/>
          <p14:tracePt t="32116" x="2616200" y="1522413"/>
          <p14:tracePt t="32121" x="2389188" y="1522413"/>
          <p14:tracePt t="32129" x="2251075" y="1522413"/>
          <p14:tracePt t="32137" x="2151063" y="1522413"/>
          <p14:tracePt t="32146" x="2124075" y="1522413"/>
          <p14:tracePt t="32153" x="2114550" y="1522413"/>
          <p14:tracePt t="32228" x="2087563" y="1522413"/>
          <p14:tracePt t="32237" x="2060575" y="1522413"/>
          <p14:tracePt t="32244" x="2024063" y="1541463"/>
          <p14:tracePt t="32250" x="1978025" y="1550988"/>
          <p14:tracePt t="32258" x="1931988" y="1558925"/>
          <p14:tracePt t="32266" x="1914525" y="1568450"/>
          <p14:tracePt t="32275" x="1905000" y="1568450"/>
          <p14:tracePt t="32283" x="1895475" y="1568450"/>
          <p14:tracePt t="32971" x="1905000" y="1558925"/>
          <p14:tracePt t="32995" x="1914525" y="1550988"/>
          <p14:tracePt t="33012" x="1924050" y="1541463"/>
          <p14:tracePt t="33033" x="1941513" y="1531938"/>
          <p14:tracePt t="33041" x="1951038" y="1531938"/>
          <p14:tracePt t="33058" x="1960563" y="1514475"/>
          <p14:tracePt t="33082" x="1968500" y="1504950"/>
          <p14:tracePt t="33090" x="1987550" y="1504950"/>
          <p14:tracePt t="33098" x="1997075" y="1504950"/>
          <p14:tracePt t="33106" x="2005013" y="1495425"/>
          <p14:tracePt t="33130" x="2024063" y="1477963"/>
          <p14:tracePt t="33292" x="2033588" y="1477963"/>
          <p14:tracePt t="33300" x="2033588" y="1485900"/>
          <p14:tracePt t="33323" x="2041525" y="1495425"/>
          <p14:tracePt t="33339" x="2041525" y="1504950"/>
          <p14:tracePt t="33363" x="2041525" y="1514475"/>
          <p14:tracePt t="33380" x="2051050" y="1522413"/>
          <p14:tracePt t="33389" x="2078038" y="1522413"/>
          <p14:tracePt t="33395" x="2133600" y="1522413"/>
          <p14:tracePt t="33404" x="2179638" y="1522413"/>
          <p14:tracePt t="33410" x="2206625" y="1522413"/>
          <p14:tracePt t="33419" x="2233613" y="1522413"/>
          <p14:tracePt t="33426" x="2270125" y="1522413"/>
          <p14:tracePt t="33434" x="2287588" y="1522413"/>
          <p14:tracePt t="33444" x="2324100" y="1514475"/>
          <p14:tracePt t="33451" x="2343150" y="1495425"/>
          <p14:tracePt t="33459" x="2352675" y="1495425"/>
          <p14:tracePt t="33466" x="2379663" y="1485900"/>
          <p14:tracePt t="33483" x="2397125" y="1468438"/>
          <p14:tracePt t="33988" x="2389188" y="1477963"/>
          <p14:tracePt t="33997" x="2379663" y="1477963"/>
          <p14:tracePt t="34005" x="2352675" y="1485900"/>
          <p14:tracePt t="34011" x="2316163" y="1495425"/>
          <p14:tracePt t="34019" x="2297113" y="1504950"/>
          <p14:tracePt t="34025" x="2279650" y="1514475"/>
          <p14:tracePt t="34036" x="2251075" y="1522413"/>
          <p14:tracePt t="34043" x="2233613" y="1531938"/>
          <p14:tracePt t="34058" x="2224088" y="1531938"/>
          <p14:tracePt t="34082" x="2214563" y="1541463"/>
          <p14:tracePt t="34789" x="2206625" y="1550988"/>
          <p14:tracePt t="34805" x="2197100" y="1550988"/>
          <p14:tracePt t="34828" x="2187575" y="1550988"/>
          <p14:tracePt t="34836" x="2170113" y="1558925"/>
          <p14:tracePt t="34851" x="2160588" y="1568450"/>
          <p14:tracePt t="34868" x="2160588" y="1577975"/>
          <p14:tracePt t="34876" x="2151063" y="1587500"/>
          <p14:tracePt t="36275" x="2151063" y="1595438"/>
          <p14:tracePt t="36283" x="2160588" y="1595438"/>
          <p14:tracePt t="36812" x="2179638" y="1604963"/>
          <p14:tracePt t="36821" x="2206625" y="1614488"/>
          <p14:tracePt t="36828" x="2251075" y="1631950"/>
          <p14:tracePt t="36835" x="2324100" y="1651000"/>
          <p14:tracePt t="36842" x="2389188" y="1651000"/>
          <p14:tracePt t="36849" x="2462213" y="1660525"/>
          <p14:tracePt t="36857" x="2552700" y="1677988"/>
          <p14:tracePt t="36866" x="2652713" y="1687513"/>
          <p14:tracePt t="36874" x="2762250" y="1704975"/>
          <p14:tracePt t="36888" x="2835275" y="1714500"/>
          <p14:tracePt t="36890" x="2908300" y="1714500"/>
          <p14:tracePt t="36897" x="2990850" y="1714500"/>
          <p14:tracePt t="36906" x="3027363" y="1714500"/>
          <p14:tracePt t="36913" x="3054350" y="1714500"/>
          <p14:tracePt t="36922" x="3063875" y="1714500"/>
          <p14:tracePt t="37275" x="3071813" y="1714500"/>
          <p14:tracePt t="37746" x="3144838" y="1724025"/>
          <p14:tracePt t="37754" x="3281363" y="1768475"/>
          <p14:tracePt t="37761" x="3427413" y="1797050"/>
          <p14:tracePt t="37769" x="3556000" y="1841500"/>
          <p14:tracePt t="37778" x="3636963" y="1878013"/>
          <p14:tracePt t="37788" x="3792538" y="1924050"/>
          <p14:tracePt t="37794" x="3902075" y="1951038"/>
          <p14:tracePt t="37803" x="4021138" y="1997075"/>
          <p14:tracePt t="37809" x="4111625" y="2016125"/>
          <p14:tracePt t="37818" x="4165600" y="2024063"/>
          <p14:tracePt t="37826" x="4184650" y="2024063"/>
          <p14:tracePt t="37834" x="4221163" y="2024063"/>
          <p14:tracePt t="38052" x="4238625" y="2043113"/>
          <p14:tracePt t="38059" x="4238625" y="2052638"/>
          <p14:tracePt t="38067" x="4238625" y="2060575"/>
          <p14:tracePt t="38075" x="4238625" y="2079625"/>
          <p14:tracePt t="38091" x="4230688" y="2106613"/>
          <p14:tracePt t="38098" x="4230688" y="2116138"/>
          <p14:tracePt t="38114" x="4230688" y="2125663"/>
          <p14:tracePt t="38221" x="4221163" y="2133600"/>
          <p14:tracePt t="38316" x="4202113" y="2133600"/>
          <p14:tracePt t="38322" x="4165600" y="2133600"/>
          <p14:tracePt t="38329" x="4121150" y="2133600"/>
          <p14:tracePt t="38337" x="4065588" y="2133600"/>
          <p14:tracePt t="38345" x="4011613" y="2133600"/>
          <p14:tracePt t="38354" x="3965575" y="2133600"/>
          <p14:tracePt t="38362" x="3938588" y="2125663"/>
          <p14:tracePt t="38370" x="3919538" y="2125663"/>
          <p14:tracePt t="38378" x="3883025" y="2125663"/>
          <p14:tracePt t="38548" x="3902075" y="2116138"/>
          <p14:tracePt t="38554" x="3919538" y="2116138"/>
          <p14:tracePt t="38563" x="3992563" y="2097088"/>
          <p14:tracePt t="38572" x="4084638" y="2097088"/>
          <p14:tracePt t="38579" x="4157663" y="2070100"/>
          <p14:tracePt t="38588" x="4238625" y="2060575"/>
          <p14:tracePt t="38595" x="4330700" y="2052638"/>
          <p14:tracePt t="38606" x="4440238" y="2052638"/>
          <p14:tracePt t="38611" x="4530725" y="2033588"/>
          <p14:tracePt t="38621" x="4649788" y="2006600"/>
          <p14:tracePt t="38626" x="4722813" y="2006600"/>
          <p14:tracePt t="38634" x="4813300" y="2006600"/>
          <p14:tracePt t="38642" x="4832350" y="2006600"/>
          <p14:tracePt t="38650" x="4859338" y="2006600"/>
          <p14:tracePt t="38794" x="4840288" y="2006600"/>
          <p14:tracePt t="38820" x="4822825" y="2006600"/>
          <p14:tracePt t="38900" x="4813300" y="2016125"/>
          <p14:tracePt t="38907" x="4786313" y="2024063"/>
          <p14:tracePt t="38916" x="4776788" y="2033588"/>
          <p14:tracePt t="38925" x="4767263" y="2043113"/>
          <p14:tracePt t="38932" x="4759325" y="2052638"/>
          <p14:tracePt t="38941" x="4749800" y="2060575"/>
          <p14:tracePt t="38945" x="4740275" y="2070100"/>
          <p14:tracePt t="38961" x="4730750" y="2089150"/>
          <p14:tracePt t="39002" x="4730750" y="2106613"/>
          <p14:tracePt t="39010" x="4749800" y="2116138"/>
          <p14:tracePt t="39018" x="4767263" y="2133600"/>
          <p14:tracePt t="39026" x="4786313" y="2133600"/>
          <p14:tracePt t="39034" x="4803775" y="2143125"/>
          <p14:tracePt t="39042" x="4832350" y="2143125"/>
          <p14:tracePt t="39050" x="4849813" y="2143125"/>
          <p14:tracePt t="39058" x="4876800" y="2143125"/>
          <p14:tracePt t="39066" x="4886325" y="2143125"/>
          <p14:tracePt t="39074" x="4895850" y="2143125"/>
          <p14:tracePt t="39106" x="4913313" y="2143125"/>
          <p14:tracePt t="39138" x="4932363" y="2133600"/>
          <p14:tracePt t="39147" x="4959350" y="2125663"/>
          <p14:tracePt t="39154" x="4995863" y="2116138"/>
          <p14:tracePt t="39163" x="5049838" y="2106613"/>
          <p14:tracePt t="39169" x="5114925" y="2070100"/>
          <p14:tracePt t="39177" x="5151438" y="2052638"/>
          <p14:tracePt t="39186" x="5232400" y="2016125"/>
          <p14:tracePt t="39194" x="5297488" y="2006600"/>
          <p14:tracePt t="39202" x="5387975" y="1979613"/>
          <p14:tracePt t="39210" x="5507038" y="1933575"/>
          <p14:tracePt t="39218" x="5580063" y="1933575"/>
          <p14:tracePt t="39226" x="5653088" y="1924050"/>
          <p14:tracePt t="39234" x="5716588" y="1924050"/>
          <p14:tracePt t="39243" x="5734050" y="1906588"/>
          <p14:tracePt t="39251" x="5743575" y="1906588"/>
          <p14:tracePt t="39469" x="5753100" y="1906588"/>
          <p14:tracePt t="39476" x="5761038" y="1906588"/>
          <p14:tracePt t="39484" x="5780088" y="1906588"/>
          <p14:tracePt t="39491" x="5797550" y="1933575"/>
          <p14:tracePt t="39500" x="5807075" y="1933575"/>
          <p14:tracePt t="39508" x="5843588" y="1943100"/>
          <p14:tracePt t="39515" x="5870575" y="1951038"/>
          <p14:tracePt t="39527" x="5916613" y="1951038"/>
          <p14:tracePt t="39530" x="5972175" y="1951038"/>
          <p14:tracePt t="39539" x="6026150" y="1960563"/>
          <p14:tracePt t="39547" x="6108700" y="1987550"/>
          <p14:tracePt t="39556" x="6135688" y="1987550"/>
          <p14:tracePt t="39563" x="6181725" y="1987550"/>
          <p14:tracePt t="39572" x="6208713" y="1987550"/>
          <p14:tracePt t="39578" x="6245225" y="1987550"/>
          <p14:tracePt t="39587" x="6281738" y="1987550"/>
          <p14:tracePt t="39609" x="6291263" y="1987550"/>
          <p14:tracePt t="39658" x="6318250" y="1987550"/>
          <p14:tracePt t="39666" x="6335713" y="1987550"/>
          <p14:tracePt t="39674" x="6381750" y="1987550"/>
          <p14:tracePt t="39682" x="6399213" y="1987550"/>
          <p14:tracePt t="39690" x="6435725" y="1987550"/>
          <p14:tracePt t="39697" x="6481763" y="1987550"/>
          <p14:tracePt t="39706" x="6518275" y="1997075"/>
          <p14:tracePt t="39714" x="6537325" y="2006600"/>
          <p14:tracePt t="39722" x="6564313" y="2006600"/>
          <p14:tracePt t="39729" x="6573838" y="2006600"/>
          <p14:tracePt t="39746" x="6581775" y="2006600"/>
          <p14:tracePt t="39805" x="6591300" y="2016125"/>
          <p14:tracePt t="40003" x="6627813" y="2016125"/>
          <p14:tracePt t="40011" x="6700838" y="2043113"/>
          <p14:tracePt t="40023" x="6754813" y="2043113"/>
          <p14:tracePt t="40029" x="6846888" y="2043113"/>
          <p14:tracePt t="40035" x="6873875" y="2043113"/>
          <p14:tracePt t="40042" x="6919913" y="2043113"/>
          <p14:tracePt t="40051" x="6946900" y="2043113"/>
          <p14:tracePt t="40228" x="6910388" y="2043113"/>
          <p14:tracePt t="40236" x="6856413" y="2033588"/>
          <p14:tracePt t="40245" x="6810375" y="2033588"/>
          <p14:tracePt t="40251" x="6800850" y="2033588"/>
          <p14:tracePt t="40259" x="6754813" y="2024063"/>
          <p14:tracePt t="40266" x="6727825" y="2024063"/>
          <p14:tracePt t="40274" x="6718300" y="2024063"/>
          <p14:tracePt t="40364" x="6710363" y="2016125"/>
          <p14:tracePt t="40379" x="6710363" y="2006600"/>
          <p14:tracePt t="40397" x="6718300" y="1979613"/>
          <p14:tracePt t="40405" x="6727825" y="1960563"/>
          <p14:tracePt t="40413" x="6746875" y="1951038"/>
          <p14:tracePt t="40420" x="6764338" y="1943100"/>
          <p14:tracePt t="40426" x="6827838" y="1906588"/>
          <p14:tracePt t="40435" x="6827838" y="1897063"/>
          <p14:tracePt t="40444" x="6873875" y="1878013"/>
          <p14:tracePt t="40449" x="6883400" y="1878013"/>
          <p14:tracePt t="40459" x="6900863" y="1860550"/>
          <p14:tracePt t="40465" x="6910388" y="1860550"/>
          <p14:tracePt t="40473" x="6964363" y="1851025"/>
          <p14:tracePt t="40482" x="7019925" y="1851025"/>
          <p14:tracePt t="40490" x="7092950" y="1851025"/>
          <p14:tracePt t="40497" x="7219950" y="1851025"/>
          <p14:tracePt t="40506" x="7366000" y="1851025"/>
          <p14:tracePt t="40514" x="7621588" y="1851025"/>
          <p14:tracePt t="40522" x="7785100" y="1870075"/>
          <p14:tracePt t="40530" x="7986713" y="1906588"/>
          <p14:tracePt t="40537" x="8186738" y="1970088"/>
          <p14:tracePt t="40546" x="8332788" y="2016125"/>
          <p14:tracePt t="40555" x="8459788" y="2043113"/>
          <p14:tracePt t="40562" x="8542338" y="2052638"/>
          <p14:tracePt t="40571" x="8569325" y="2089150"/>
          <p14:tracePt t="40578" x="8578850" y="2089150"/>
          <p14:tracePt t="40610" x="8588375" y="2106613"/>
          <p14:tracePt t="40618" x="8588375" y="2116138"/>
          <p14:tracePt t="40626" x="8588375" y="2133600"/>
          <p14:tracePt t="40636" x="8551863" y="2170113"/>
          <p14:tracePt t="40642" x="8505825" y="2179638"/>
          <p14:tracePt t="40650" x="8451850" y="2206625"/>
          <p14:tracePt t="40658" x="8386763" y="2206625"/>
          <p14:tracePt t="40665" x="8296275" y="2233613"/>
          <p14:tracePt t="40674" x="8213725" y="2243138"/>
          <p14:tracePt t="40682" x="8123238" y="2252663"/>
          <p14:tracePt t="40690" x="8067675" y="2252663"/>
          <p14:tracePt t="40697" x="7994650" y="2252663"/>
          <p14:tracePt t="40706" x="7904163" y="2252663"/>
          <p14:tracePt t="40714" x="7831138" y="2252663"/>
          <p14:tracePt t="40722" x="7767638" y="2252663"/>
          <p14:tracePt t="40730" x="7694613" y="2252663"/>
          <p14:tracePt t="40738" x="7639050" y="2252663"/>
          <p14:tracePt t="40746" x="7602538" y="2252663"/>
          <p14:tracePt t="40753" x="7585075" y="2252663"/>
          <p14:tracePt t="40762" x="7558088" y="2252663"/>
          <p14:tracePt t="40787" x="7548563" y="2252663"/>
          <p14:tracePt t="40844" x="7539038" y="2252663"/>
          <p14:tracePt t="40851" x="7494588" y="2216150"/>
          <p14:tracePt t="40858" x="7475538" y="2197100"/>
          <p14:tracePt t="40866" x="7466013" y="2189163"/>
          <p14:tracePt t="40887" x="7448550" y="2160588"/>
          <p14:tracePt t="40898" x="7448550" y="2152650"/>
          <p14:tracePt t="40906" x="7448550" y="2143125"/>
          <p14:tracePt t="40913" x="7448550" y="2125663"/>
          <p14:tracePt t="40922" x="7448550" y="2106613"/>
          <p14:tracePt t="40930" x="7448550" y="2070100"/>
          <p14:tracePt t="40938" x="7448550" y="2060575"/>
          <p14:tracePt t="40946" x="7458075" y="2024063"/>
          <p14:tracePt t="40954" x="7475538" y="2006600"/>
          <p14:tracePt t="40962" x="7521575" y="1960563"/>
          <p14:tracePt t="40970" x="7567613" y="1933575"/>
          <p14:tracePt t="40978" x="7602538" y="1924050"/>
          <p14:tracePt t="40986" x="7658100" y="1906588"/>
          <p14:tracePt t="40994" x="7685088" y="1897063"/>
          <p14:tracePt t="41002" x="7740650" y="1887538"/>
          <p14:tracePt t="41010" x="7804150" y="1887538"/>
          <p14:tracePt t="41021" x="7858125" y="1887538"/>
          <p14:tracePt t="41029" x="7894638" y="1887538"/>
          <p14:tracePt t="41036" x="7940675" y="1887538"/>
          <p14:tracePt t="41047" x="7977188" y="1887538"/>
          <p14:tracePt t="41051" x="7986713" y="1887538"/>
          <p14:tracePt t="41059" x="8004175" y="1887538"/>
          <p14:tracePt t="41068" x="8040688" y="1887538"/>
          <p14:tracePt t="41074" x="8086725" y="1906588"/>
          <p14:tracePt t="41082" x="8096250" y="1914525"/>
          <p14:tracePt t="41090" x="8150225" y="1943100"/>
          <p14:tracePt t="41098" x="8159750" y="1951038"/>
          <p14:tracePt t="41106" x="8177213" y="1970088"/>
          <p14:tracePt t="41115" x="8186738" y="1987550"/>
          <p14:tracePt t="41122" x="8186738" y="1997075"/>
          <p14:tracePt t="41130" x="8196263" y="2024063"/>
          <p14:tracePt t="41138" x="8196263" y="2033588"/>
          <p14:tracePt t="41146" x="8196263" y="2043113"/>
          <p14:tracePt t="41161" x="8196263" y="2070100"/>
          <p14:tracePt t="41169" x="8196263" y="2079625"/>
          <p14:tracePt t="41178" x="8196263" y="2097088"/>
          <p14:tracePt t="41185" x="8159750" y="2133600"/>
          <p14:tracePt t="41194" x="8113713" y="2143125"/>
          <p14:tracePt t="41203" x="8077200" y="2152650"/>
          <p14:tracePt t="41210" x="8031163" y="2189163"/>
          <p14:tracePt t="41219" x="7967663" y="2197100"/>
          <p14:tracePt t="41226" x="7913688" y="2216150"/>
          <p14:tracePt t="41234" x="7831138" y="2225675"/>
          <p14:tracePt t="41244" x="7804150" y="2233613"/>
          <p14:tracePt t="41249" x="7777163" y="2233613"/>
          <p14:tracePt t="41257" x="7721600" y="2233613"/>
          <p14:tracePt t="41266" x="7675563" y="2233613"/>
          <p14:tracePt t="41274" x="7648575" y="2233613"/>
          <p14:tracePt t="41281" x="7631113" y="2233613"/>
          <p14:tracePt t="41298" x="7621588" y="2233613"/>
          <p14:tracePt t="41494" x="7575550" y="2233613"/>
          <p14:tracePt t="41500" x="7485063" y="2216150"/>
          <p14:tracePt t="41508" x="7385050" y="2216150"/>
          <p14:tracePt t="41515" x="7329488" y="2206625"/>
          <p14:tracePt t="41522" x="7283450" y="2206625"/>
          <p14:tracePt t="41530" x="7219950" y="2179638"/>
          <p14:tracePt t="41538" x="7183438" y="2179638"/>
          <p14:tracePt t="41546" x="7156450" y="2179638"/>
          <p14:tracePt t="41554" x="7102475" y="2179638"/>
          <p14:tracePt t="41562" x="7073900" y="2179638"/>
          <p14:tracePt t="41569" x="7065963" y="2170113"/>
          <p14:tracePt t="41578" x="7056438" y="2170113"/>
          <p14:tracePt t="41588" x="7046913" y="2170113"/>
          <p14:tracePt t="41610" x="7046913" y="2152650"/>
          <p14:tracePt t="41635" x="7046913" y="2143125"/>
          <p14:tracePt t="41658" x="7046913" y="2133600"/>
          <p14:tracePt t="41665" x="7046913" y="2125663"/>
          <p14:tracePt t="41674" x="7046913" y="2106613"/>
          <p14:tracePt t="41681" x="7065963" y="2089150"/>
          <p14:tracePt t="41690" x="7083425" y="2079625"/>
          <p14:tracePt t="41697" x="7102475" y="2079625"/>
          <p14:tracePt t="41706" x="7119938" y="2070100"/>
          <p14:tracePt t="41714" x="7156450" y="2052638"/>
          <p14:tracePt t="41722" x="7183438" y="2043113"/>
          <p14:tracePt t="41730" x="7229475" y="2033588"/>
          <p14:tracePt t="41738" x="7256463" y="2033588"/>
          <p14:tracePt t="41746" x="7283450" y="2033588"/>
          <p14:tracePt t="41754" x="7339013" y="2016125"/>
          <p14:tracePt t="41762" x="7385050" y="2016125"/>
          <p14:tracePt t="41770" x="7421563" y="2016125"/>
          <p14:tracePt t="41778" x="7475538" y="2016125"/>
          <p14:tracePt t="41786" x="7494588" y="2016125"/>
          <p14:tracePt t="41793" x="7521575" y="2016125"/>
          <p14:tracePt t="41810" x="7531100" y="2016125"/>
          <p14:tracePt t="41915" x="7521575" y="2016125"/>
          <p14:tracePt t="41923" x="7448550" y="2070100"/>
          <p14:tracePt t="41931" x="7392988" y="2079625"/>
          <p14:tracePt t="41940" x="7312025" y="2116138"/>
          <p14:tracePt t="41946" x="7192963" y="2152650"/>
          <p14:tracePt t="41955" x="7102475" y="2189163"/>
          <p14:tracePt t="41962" x="7000875" y="2206625"/>
          <p14:tracePt t="41970" x="6937375" y="2243138"/>
          <p14:tracePt t="41978" x="6846888" y="2270125"/>
          <p14:tracePt t="41985" x="6727825" y="2316163"/>
          <p14:tracePt t="41993" x="6637338" y="2343150"/>
          <p14:tracePt t="42003" x="6537325" y="2379663"/>
          <p14:tracePt t="42010" x="6435725" y="2408238"/>
          <p14:tracePt t="42018" x="6362700" y="2425700"/>
          <p14:tracePt t="42026" x="6218238" y="2471738"/>
          <p14:tracePt t="42034" x="6080125" y="2498725"/>
          <p14:tracePt t="42041" x="5935663" y="2498725"/>
          <p14:tracePt t="42049" x="5807075" y="2544763"/>
          <p14:tracePt t="42057" x="5661025" y="2554288"/>
          <p14:tracePt t="42066" x="5551488" y="2571750"/>
          <p14:tracePt t="42074" x="5414963" y="2598738"/>
          <p14:tracePt t="42082" x="5305425" y="2608263"/>
          <p14:tracePt t="42090" x="5214938" y="2625725"/>
          <p14:tracePt t="42098" x="5114925" y="2635250"/>
          <p14:tracePt t="42106" x="5059363" y="2635250"/>
          <p14:tracePt t="42115" x="4995863" y="2662238"/>
          <p14:tracePt t="42122" x="4941888" y="2671763"/>
          <p14:tracePt t="42130" x="4922838" y="2681288"/>
          <p14:tracePt t="42138" x="4849813" y="2698750"/>
          <p14:tracePt t="42146" x="4786313" y="2717800"/>
          <p14:tracePt t="42153" x="4730750" y="2735263"/>
          <p14:tracePt t="42162" x="4686300" y="2744788"/>
          <p14:tracePt t="42171" x="4640263" y="2754313"/>
          <p14:tracePt t="42177" x="4603750" y="2754313"/>
          <p14:tracePt t="42185" x="4586288" y="2771775"/>
          <p14:tracePt t="42194" x="4576763" y="2781300"/>
          <p14:tracePt t="42202" x="4549775" y="2781300"/>
          <p14:tracePt t="42210" x="4530725" y="2781300"/>
          <p14:tracePt t="42219" x="4503738" y="2790825"/>
          <p14:tracePt t="42226" x="4484688" y="2800350"/>
          <p14:tracePt t="42235" x="4440238" y="2800350"/>
          <p14:tracePt t="42242" x="4403725" y="2800350"/>
          <p14:tracePt t="42250" x="4348163" y="2827338"/>
          <p14:tracePt t="42258" x="4284663" y="2836863"/>
          <p14:tracePt t="42266" x="4211638" y="2836863"/>
          <p14:tracePt t="42274" x="4148138" y="2844800"/>
          <p14:tracePt t="42282" x="4075113" y="2844800"/>
          <p14:tracePt t="42290" x="4021138" y="2863850"/>
          <p14:tracePt t="42298" x="3919538" y="2890838"/>
          <p14:tracePt t="42306" x="3865563" y="2890838"/>
          <p14:tracePt t="42313" x="3838575" y="2900363"/>
          <p14:tracePt t="42322" x="3783013" y="2900363"/>
          <p14:tracePt t="42330" x="3756025" y="2900363"/>
          <p14:tracePt t="42338" x="3746500" y="2909888"/>
          <p14:tracePt t="42345" x="3738563" y="2909888"/>
          <p14:tracePt t="42362" x="3719513" y="2909888"/>
          <p14:tracePt t="42446" x="3702050" y="2917825"/>
          <p14:tracePt t="42458" x="3656013" y="2927350"/>
          <p14:tracePt t="42465" x="3646488" y="2936875"/>
          <p14:tracePt t="42474" x="3629025" y="2946400"/>
          <p14:tracePt t="42482" x="3619500" y="2946400"/>
          <p14:tracePt t="42490" x="3600450" y="2954338"/>
          <p14:tracePt t="42498" x="3573463" y="2963863"/>
          <p14:tracePt t="42514" x="3563938" y="2973388"/>
          <p14:tracePt t="42522" x="3546475" y="2982913"/>
          <p14:tracePt t="42628" x="3600450" y="2982913"/>
          <p14:tracePt t="42637" x="3719513" y="2982913"/>
          <p14:tracePt t="42642" x="3846513" y="2963863"/>
          <p14:tracePt t="42649" x="3992563" y="2954338"/>
          <p14:tracePt t="42658" x="4175125" y="2936875"/>
          <p14:tracePt t="42666" x="4467225" y="2881313"/>
          <p14:tracePt t="42673" x="4713288" y="2844800"/>
          <p14:tracePt t="42682" x="5032375" y="2781300"/>
          <p14:tracePt t="42690" x="5268913" y="2771775"/>
          <p14:tracePt t="42697" x="5487988" y="2717800"/>
          <p14:tracePt t="42706" x="5670550" y="2698750"/>
          <p14:tracePt t="42714" x="5816600" y="2671763"/>
          <p14:tracePt t="42722" x="5962650" y="2644775"/>
          <p14:tracePt t="42730" x="6043613" y="2625725"/>
          <p14:tracePt t="42738" x="6080125" y="2617788"/>
          <p14:tracePt t="42746" x="6126163" y="2608263"/>
          <p14:tracePt t="42754" x="6145213" y="2589213"/>
          <p14:tracePt t="42762" x="6162675" y="2571750"/>
          <p14:tracePt t="42771" x="6172200" y="2562225"/>
          <p14:tracePt t="42777" x="6199188" y="2535238"/>
          <p14:tracePt t="42786" x="6235700" y="2517775"/>
          <p14:tracePt t="42793" x="6254750" y="2498725"/>
          <p14:tracePt t="42803" x="6281738" y="2462213"/>
          <p14:tracePt t="42809" x="6326188" y="2444750"/>
          <p14:tracePt t="42819" x="6354763" y="2435225"/>
          <p14:tracePt t="42826" x="6391275" y="2408238"/>
          <p14:tracePt t="42835" x="6445250" y="2389188"/>
          <p14:tracePt t="42841" x="6508750" y="2371725"/>
          <p14:tracePt t="42850" x="6564313" y="2362200"/>
          <p14:tracePt t="42858" x="6610350" y="2352675"/>
          <p14:tracePt t="42866" x="6654800" y="2335213"/>
          <p14:tracePt t="42874" x="6673850" y="2325688"/>
          <p14:tracePt t="42887" x="6700838" y="2306638"/>
          <p14:tracePt t="42890" x="6727825" y="2279650"/>
          <p14:tracePt t="42898" x="6754813" y="2270125"/>
          <p14:tracePt t="42906" x="6754813" y="2262188"/>
          <p14:tracePt t="42914" x="6773863" y="2252663"/>
          <p14:tracePt t="42922" x="6791325" y="2243138"/>
          <p14:tracePt t="42930" x="6810375" y="2225675"/>
          <p14:tracePt t="42938" x="6819900" y="2216150"/>
          <p14:tracePt t="42954" x="6846888" y="2197100"/>
          <p14:tracePt t="42962" x="6856413" y="2189163"/>
          <p14:tracePt t="43002" x="6864350" y="2179638"/>
          <p14:tracePt t="43075" x="6883400" y="2160588"/>
          <p14:tracePt t="43100" x="6892925" y="2152650"/>
          <p14:tracePt t="43117" x="6900863" y="2133600"/>
          <p14:tracePt t="43155" x="6910388" y="2125663"/>
          <p14:tracePt t="43322" x="6910388" y="2116138"/>
          <p14:tracePt t="43330" x="6910388" y="2106613"/>
          <p14:tracePt t="43338" x="6910388" y="2097088"/>
          <p14:tracePt t="43346" x="6910388" y="2079625"/>
          <p14:tracePt t="43354" x="6929438" y="2060575"/>
          <p14:tracePt t="43362" x="6937375" y="2052638"/>
          <p14:tracePt t="43378" x="6937375" y="2033588"/>
          <p14:tracePt t="43403" x="6937375" y="2024063"/>
          <p14:tracePt t="43717" x="6937375" y="2006600"/>
          <p14:tracePt t="43723" x="6973888" y="2006600"/>
          <p14:tracePt t="43731" x="6992938" y="1997075"/>
          <p14:tracePt t="43742" x="7029450" y="1997075"/>
          <p14:tracePt t="43745" x="7056438" y="1997075"/>
          <p14:tracePt t="43754" x="7083425" y="1979613"/>
          <p14:tracePt t="43931" x="7083425" y="1970088"/>
          <p14:tracePt t="43939" x="7029450" y="1970088"/>
          <p14:tracePt t="43949" x="6973888" y="1970088"/>
          <p14:tracePt t="43953" x="6910388" y="1960563"/>
          <p14:tracePt t="43961" x="6856413" y="1951038"/>
          <p14:tracePt t="43970" x="6810375" y="1951038"/>
          <p14:tracePt t="43977" x="6764338" y="1924050"/>
          <p14:tracePt t="43986" x="6754813" y="1924050"/>
          <p14:tracePt t="44002" x="6746875" y="1924050"/>
          <p14:tracePt t="44085" x="6746875" y="1914525"/>
          <p14:tracePt t="44282" x="6773863" y="1914525"/>
          <p14:tracePt t="44290" x="6791325" y="1914525"/>
          <p14:tracePt t="44297" x="6819900" y="1906588"/>
          <p14:tracePt t="44313" x="6827838" y="1906588"/>
          <p14:tracePt t="44322" x="6837363" y="1906588"/>
          <p14:tracePt t="44330" x="6846888" y="1897063"/>
          <p14:tracePt t="44364" x="6864350" y="1897063"/>
          <p14:tracePt t="44379" x="6873875" y="1897063"/>
          <p14:tracePt t="44387" x="6883400" y="1897063"/>
          <p14:tracePt t="44398" x="6883400" y="1887538"/>
          <p14:tracePt t="44405" x="6900863" y="1878013"/>
          <p14:tracePt t="44410" x="6919913" y="1870075"/>
          <p14:tracePt t="44419" x="6929438" y="1870075"/>
          <p14:tracePt t="44426" x="6937375" y="1860550"/>
          <p14:tracePt t="44435" x="6946900" y="1860550"/>
          <p14:tracePt t="44444" x="6956425" y="1860550"/>
          <p14:tracePt t="44611" x="6946900" y="1860550"/>
          <p14:tracePt t="44618" x="6929438" y="1870075"/>
          <p14:tracePt t="44625" x="6919913" y="1878013"/>
          <p14:tracePt t="44642" x="6919913" y="1887538"/>
          <p14:tracePt t="44649" x="6919913" y="1914525"/>
          <p14:tracePt t="44657" x="6910388" y="1924050"/>
          <p14:tracePt t="45043" x="6910388" y="1943100"/>
          <p14:tracePt t="45054" x="6900863" y="1951038"/>
          <p14:tracePt t="45075" x="6892925" y="1951038"/>
          <p14:tracePt t="45083" x="6883400" y="1960563"/>
          <p14:tracePt t="45828" x="6856413" y="1987550"/>
          <p14:tracePt t="45837" x="6819900" y="2024063"/>
          <p14:tracePt t="45846" x="6764338" y="2033588"/>
          <p14:tracePt t="45853" x="6718300" y="2089150"/>
          <p14:tracePt t="45859" x="6681788" y="2106613"/>
          <p14:tracePt t="45871" x="6664325" y="2125663"/>
          <p14:tracePt t="45874" x="6610350" y="2133600"/>
          <p14:tracePt t="45882" x="6600825" y="2143125"/>
          <p14:tracePt t="45890" x="6581775" y="2160588"/>
          <p14:tracePt t="45897" x="6564313" y="2170113"/>
          <p14:tracePt t="45954" x="6554788" y="2170113"/>
          <p14:tracePt t="45980" x="6554788" y="2160588"/>
          <p14:tracePt t="45995" x="6554788" y="2152650"/>
          <p14:tracePt t="46020" x="6573838" y="2143125"/>
          <p14:tracePt t="46043" x="6573838" y="2133600"/>
          <p14:tracePt t="46067" x="6581775" y="2116138"/>
          <p14:tracePt t="46075" x="6591300" y="2106613"/>
          <p14:tracePt t="46085" x="6600825" y="2097088"/>
          <p14:tracePt t="46098" x="6600825" y="2089150"/>
          <p14:tracePt t="46107" x="6600825" y="2079625"/>
          <p14:tracePt t="46116" x="6610350" y="2079625"/>
          <p14:tracePt t="46130" x="6618288" y="2070100"/>
          <p14:tracePt t="46138" x="6627813" y="2052638"/>
          <p14:tracePt t="46145" x="6637338" y="2043113"/>
          <p14:tracePt t="46154" x="6645275" y="2033588"/>
          <p14:tracePt t="46178" x="6654800" y="2024063"/>
          <p14:tracePt t="46185" x="6664325" y="2024063"/>
          <p14:tracePt t="46193" x="6691313" y="2006600"/>
          <p14:tracePt t="46210" x="6710363" y="1997075"/>
          <p14:tracePt t="46219" x="6727825" y="1997075"/>
          <p14:tracePt t="46250" x="6737350" y="1987550"/>
          <p14:tracePt t="46532" x="6737350" y="1979613"/>
          <p14:tracePt t="46555" x="6727825" y="1960563"/>
          <p14:tracePt t="46563" x="6727825" y="1924050"/>
          <p14:tracePt t="46570" x="6727825" y="1897063"/>
          <p14:tracePt t="46578" x="6727825" y="1870075"/>
          <p14:tracePt t="46588" x="6727825" y="1824038"/>
          <p14:tracePt t="46594" x="6737350" y="1797050"/>
          <p14:tracePt t="46604" x="6746875" y="1760538"/>
          <p14:tracePt t="46611" x="6764338" y="1714500"/>
          <p14:tracePt t="46620" x="6800850" y="1677988"/>
          <p14:tracePt t="46626" x="6827838" y="1651000"/>
          <p14:tracePt t="46636" x="6873875" y="1624013"/>
          <p14:tracePt t="46642" x="6910388" y="1595438"/>
          <p14:tracePt t="46652" x="6983413" y="1568450"/>
          <p14:tracePt t="46658" x="7046913" y="1541463"/>
          <p14:tracePt t="46666" x="7073900" y="1541463"/>
          <p14:tracePt t="46675" x="7119938" y="1541463"/>
          <p14:tracePt t="46683" x="7156450" y="1541463"/>
          <p14:tracePt t="46691" x="7175500" y="1541463"/>
          <p14:tracePt t="46698" x="7202488" y="1541463"/>
          <p14:tracePt t="46707" x="7239000" y="1541463"/>
          <p14:tracePt t="46714" x="7256463" y="1550988"/>
          <p14:tracePt t="46723" x="7283450" y="1587500"/>
          <p14:tracePt t="46730" x="7319963" y="1614488"/>
          <p14:tracePt t="46738" x="7329488" y="1631950"/>
          <p14:tracePt t="46746" x="7329488" y="1641475"/>
          <p14:tracePt t="46757" x="7339013" y="1668463"/>
          <p14:tracePt t="46762" x="7339013" y="1677988"/>
          <p14:tracePt t="46770" x="7339013" y="1697038"/>
          <p14:tracePt t="46777" x="7339013" y="1714500"/>
          <p14:tracePt t="46787" x="7329488" y="1731963"/>
          <p14:tracePt t="46794" x="7312025" y="1751013"/>
          <p14:tracePt t="46802" x="7312025" y="1760538"/>
          <p14:tracePt t="46809" x="7275513" y="1787525"/>
          <p14:tracePt t="46818" x="7256463" y="1797050"/>
          <p14:tracePt t="46826" x="7219950" y="1804988"/>
          <p14:tracePt t="46834" x="7202488" y="1824038"/>
          <p14:tracePt t="46842" x="7165975" y="1833563"/>
          <p14:tracePt t="46850" x="7129463" y="1851025"/>
          <p14:tracePt t="46858" x="7102475" y="1878013"/>
          <p14:tracePt t="46865" x="7073900" y="1878013"/>
          <p14:tracePt t="46874" x="7056438" y="1887538"/>
          <p14:tracePt t="46881" x="7029450" y="1897063"/>
          <p14:tracePt t="46890" x="6983413" y="1914525"/>
          <p14:tracePt t="46898" x="6956425" y="1914525"/>
          <p14:tracePt t="46906" x="6910388" y="1924050"/>
          <p14:tracePt t="46915" x="6856413" y="1924050"/>
          <p14:tracePt t="46922" x="6827838" y="1924050"/>
          <p14:tracePt t="46930" x="6810375" y="1924050"/>
          <p14:tracePt t="46938" x="6773863" y="1924050"/>
          <p14:tracePt t="46946" x="6754813" y="1933575"/>
          <p14:tracePt t="46954" x="6718300" y="1933575"/>
          <p14:tracePt t="46962" x="6691313" y="1943100"/>
          <p14:tracePt t="46970" x="6673850" y="1943100"/>
          <p14:tracePt t="46978" x="6654800" y="1943100"/>
          <p14:tracePt t="46986" x="6627813" y="1943100"/>
          <p14:tracePt t="46994" x="6610350" y="1951038"/>
          <p14:tracePt t="47003" x="6591300" y="1960563"/>
          <p14:tracePt t="47011" x="6537325" y="1960563"/>
          <p14:tracePt t="47018" x="6508750" y="1970088"/>
          <p14:tracePt t="47025" x="6435725" y="1987550"/>
          <p14:tracePt t="47034" x="6362700" y="1987550"/>
          <p14:tracePt t="47042" x="6262688" y="1997075"/>
          <p14:tracePt t="47049" x="6172200" y="2024063"/>
          <p14:tracePt t="47057" x="6080125" y="2024063"/>
          <p14:tracePt t="47066" x="5980113" y="2043113"/>
          <p14:tracePt t="47073" x="5870575" y="2052638"/>
          <p14:tracePt t="47081" x="5780088" y="2070100"/>
          <p14:tracePt t="47090" x="5661025" y="2097088"/>
          <p14:tracePt t="47098" x="5570538" y="2106613"/>
          <p14:tracePt t="47106" x="5478463" y="2133600"/>
          <p14:tracePt t="47115" x="5360988" y="2179638"/>
          <p14:tracePt t="47122" x="5251450" y="2206625"/>
          <p14:tracePt t="47129" x="5151438" y="2233613"/>
          <p14:tracePt t="47138" x="5049838" y="2262188"/>
          <p14:tracePt t="47146" x="4941888" y="2289175"/>
          <p14:tracePt t="47154" x="4849813" y="2316163"/>
          <p14:tracePt t="47162" x="4749800" y="2343150"/>
          <p14:tracePt t="47170" x="4667250" y="2371725"/>
          <p14:tracePt t="47177" x="4576763" y="2389188"/>
          <p14:tracePt t="47186" x="4476750" y="2416175"/>
          <p14:tracePt t="47194" x="4403725" y="2452688"/>
          <p14:tracePt t="47202" x="4294188" y="2452688"/>
          <p14:tracePt t="47209" x="4194175" y="2471738"/>
          <p14:tracePt t="47218" x="4102100" y="2481263"/>
          <p14:tracePt t="47226" x="4002088" y="2508250"/>
          <p14:tracePt t="47235" x="3965575" y="2517775"/>
          <p14:tracePt t="47242" x="3919538" y="2525713"/>
          <p14:tracePt t="47250" x="3865563" y="2525713"/>
          <p14:tracePt t="47258" x="3846513" y="2535238"/>
          <p14:tracePt t="47266" x="3819525" y="2535238"/>
          <p14:tracePt t="47274" x="3802063" y="2535238"/>
          <p14:tracePt t="47282" x="3792538" y="2535238"/>
          <p14:tracePt t="47290" x="3783013" y="2544763"/>
          <p14:tracePt t="47298" x="3775075" y="2554288"/>
          <p14:tracePt t="47364" x="3765550" y="2562225"/>
          <p14:tracePt t="47371" x="3765550" y="2571750"/>
          <p14:tracePt t="47386" x="3756025" y="2581275"/>
          <p14:tracePt t="47397" x="3746500" y="2598738"/>
          <p14:tracePt t="47411" x="3729038" y="2617788"/>
          <p14:tracePt t="47421" x="3719513" y="2625725"/>
          <p14:tracePt t="47427" x="3709988" y="2625725"/>
          <p14:tracePt t="47436" x="3702050" y="2644775"/>
          <p14:tracePt t="47443" x="3683000" y="2662238"/>
          <p14:tracePt t="47452" x="3673475" y="2681288"/>
          <p14:tracePt t="47461" x="3656013" y="2708275"/>
          <p14:tracePt t="47465" x="3646488" y="2708275"/>
          <p14:tracePt t="47473" x="3629025" y="2727325"/>
          <p14:tracePt t="47482" x="3619500" y="2735263"/>
          <p14:tracePt t="47490" x="3609975" y="2744788"/>
          <p14:tracePt t="47497" x="3592513" y="2754313"/>
          <p14:tracePt t="47514" x="3573463" y="2771775"/>
          <p14:tracePt t="47522" x="3563938" y="2781300"/>
          <p14:tracePt t="47530" x="3556000" y="2790825"/>
          <p14:tracePt t="47538" x="3546475" y="2800350"/>
          <p14:tracePt t="47546" x="3509963" y="2827338"/>
          <p14:tracePt t="47554" x="3482975" y="2836863"/>
          <p14:tracePt t="47562" x="3463925" y="2873375"/>
          <p14:tracePt t="47571" x="3419475" y="2890838"/>
          <p14:tracePt t="47577" x="3409950" y="2900363"/>
          <p14:tracePt t="47585" x="3382963" y="2927350"/>
          <p14:tracePt t="47594" x="3373438" y="2936875"/>
          <p14:tracePt t="47602" x="3346450" y="2946400"/>
          <p14:tracePt t="47610" x="3336925" y="2963863"/>
          <p14:tracePt t="47618" x="3309938" y="2982913"/>
          <p14:tracePt t="47636" x="3300413" y="3009900"/>
          <p14:tracePt t="47658" x="3300413" y="3017838"/>
          <p14:tracePt t="47713" x="3290888" y="3027363"/>
          <p14:tracePt t="47722" x="3281363" y="3036888"/>
          <p14:tracePt t="47730" x="3281363" y="3046413"/>
          <p14:tracePt t="47738" x="3273425" y="3054350"/>
          <p14:tracePt t="47745" x="3263900" y="3054350"/>
          <p14:tracePt t="47762" x="3244850" y="3063875"/>
          <p14:tracePt t="47795" x="3227388" y="3073400"/>
          <p14:tracePt t="47819" x="3217863" y="3073400"/>
          <p14:tracePt t="47915" x="3208338" y="3082925"/>
          <p14:tracePt t="47923" x="3200400" y="3100388"/>
          <p14:tracePt t="47931" x="3181350" y="3100388"/>
          <p14:tracePt t="47939" x="3171825" y="3109913"/>
          <p14:tracePt t="47956" x="3163888" y="3119438"/>
          <p14:tracePt t="48035" x="3154363" y="3127375"/>
          <p14:tracePt t="48140" x="3154363" y="3136900"/>
          <p14:tracePt t="48147" x="3163888" y="3136900"/>
          <p14:tracePt t="48155" x="3171825" y="3136900"/>
          <p14:tracePt t="48168" x="3181350" y="3136900"/>
          <p14:tracePt t="48179" x="3200400" y="3136900"/>
          <p14:tracePt t="48242" x="3208338" y="3136900"/>
          <p14:tracePt t="48258" x="3200400" y="3127375"/>
          <p14:tracePt t="48266" x="3181350" y="3127375"/>
          <p14:tracePt t="48274" x="3163888" y="3127375"/>
          <p14:tracePt t="48282" x="3136900" y="3127375"/>
          <p14:tracePt t="48290" x="3108325" y="3127375"/>
          <p14:tracePt t="48298" x="3081338" y="3119438"/>
          <p14:tracePt t="48306" x="3063875" y="3119438"/>
          <p14:tracePt t="48314" x="3017838" y="3119438"/>
          <p14:tracePt t="48322" x="2998788" y="3109913"/>
          <p14:tracePt t="48330" x="2990850" y="3100388"/>
          <p14:tracePt t="48354" x="2981325" y="3100388"/>
          <p14:tracePt t="48362" x="2971800" y="3090863"/>
          <p14:tracePt t="48386" x="2971800" y="3082925"/>
          <p14:tracePt t="48402" x="2971800" y="3073400"/>
          <p14:tracePt t="48410" x="2971800" y="3063875"/>
          <p14:tracePt t="48418" x="2971800" y="3054350"/>
          <p14:tracePt t="48426" x="2971800" y="3046413"/>
          <p14:tracePt t="48434" x="2971800" y="3027363"/>
          <p14:tracePt t="48443" x="2971800" y="3009900"/>
          <p14:tracePt t="48458" x="2971800" y="2982913"/>
          <p14:tracePt t="48475" x="2971800" y="2973388"/>
          <p14:tracePt t="48483" x="2971800" y="2963863"/>
          <p14:tracePt t="48507" x="2971800" y="2946400"/>
          <p14:tracePt t="48515" x="2971800" y="2936875"/>
          <p14:tracePt t="48523" x="2971800" y="2927350"/>
          <p14:tracePt t="48531" x="2971800" y="2900363"/>
          <p14:tracePt t="48539" x="2971800" y="2890838"/>
          <p14:tracePt t="48547" x="2971800" y="2873375"/>
          <p14:tracePt t="48557" x="2981325" y="2873375"/>
          <p14:tracePt t="48570" x="2981325" y="2863850"/>
          <p14:tracePt t="48643" x="2981325" y="2854325"/>
          <p14:tracePt t="48667" x="2981325" y="2844800"/>
          <p14:tracePt t="48684" x="2990850" y="2836863"/>
          <p14:tracePt t="48694" x="2990850" y="2827338"/>
          <p14:tracePt t="48698" x="2990850" y="2817813"/>
          <p14:tracePt t="48722" x="2998788" y="2800350"/>
          <p14:tracePt t="48730" x="3008313" y="2790825"/>
          <p14:tracePt t="48739" x="3027363" y="2771775"/>
          <p14:tracePt t="48746" x="3035300" y="2763838"/>
          <p14:tracePt t="48754" x="3044825" y="2754313"/>
          <p14:tracePt t="48762" x="3063875" y="2744788"/>
          <p14:tracePt t="48773" x="3081338" y="2735263"/>
          <p14:tracePt t="48777" x="3100388" y="2727325"/>
          <p14:tracePt t="48788" x="3117850" y="2717800"/>
          <p14:tracePt t="48793" x="3154363" y="2708275"/>
          <p14:tracePt t="48804" x="3200400" y="2708275"/>
          <p14:tracePt t="48811" x="3254375" y="2708275"/>
          <p14:tracePt t="48822" x="3327400" y="2708275"/>
          <p14:tracePt t="48828" x="3400425" y="2708275"/>
          <p14:tracePt t="48838" x="3455988" y="2708275"/>
          <p14:tracePt t="48842" x="3519488" y="2708275"/>
          <p14:tracePt t="48851" x="3556000" y="2708275"/>
          <p14:tracePt t="48859" x="3573463" y="2708275"/>
          <p14:tracePt t="48869" x="3600450" y="2708275"/>
          <p14:tracePt t="48874" x="3619500" y="2717800"/>
          <p14:tracePt t="48899" x="3619500" y="2727325"/>
          <p14:tracePt t="48922" x="3619500" y="2735263"/>
          <p14:tracePt t="48931" x="3619500" y="2754313"/>
          <p14:tracePt t="48938" x="3619500" y="2763838"/>
          <p14:tracePt t="48955" x="3609975" y="2771775"/>
          <p14:tracePt t="48963" x="3600450" y="2808288"/>
          <p14:tracePt t="48971" x="3592513" y="2817813"/>
          <p14:tracePt t="48995" x="3573463" y="2836863"/>
          <p14:tracePt t="49003" x="3563938" y="2854325"/>
          <p14:tracePt t="49011" x="3556000" y="2863850"/>
          <p14:tracePt t="49020" x="3536950" y="2863850"/>
          <p14:tracePt t="49027" x="3519488" y="2873375"/>
          <p14:tracePt t="49036" x="3473450" y="2909888"/>
          <p14:tracePt t="49042" x="3455988" y="2917825"/>
          <p14:tracePt t="49051" x="3427413" y="2927350"/>
          <p14:tracePt t="49060" x="3390900" y="2946400"/>
          <p14:tracePt t="49066" x="3382963" y="2954338"/>
          <p14:tracePt t="49075" x="3373438" y="2963863"/>
          <p14:tracePt t="49082" x="3354388" y="2973388"/>
          <p14:tracePt t="49090" x="3317875" y="2982913"/>
          <p14:tracePt t="49098" x="3309938" y="2990850"/>
          <p14:tracePt t="49106" x="3309938" y="3000375"/>
          <p14:tracePt t="49116" x="3300413" y="3000375"/>
          <p14:tracePt t="49122" x="3290888" y="3000375"/>
          <p14:tracePt t="49130" x="3273425" y="3009900"/>
          <p14:tracePt t="49154" x="3244850" y="3009900"/>
          <p14:tracePt t="49162" x="3236913" y="3009900"/>
          <p14:tracePt t="49170" x="3227388" y="3009900"/>
          <p14:tracePt t="49178" x="3200400" y="3009900"/>
          <p14:tracePt t="49185" x="3190875" y="3009900"/>
          <p14:tracePt t="49201" x="3181350" y="3009900"/>
          <p14:tracePt t="49226" x="3171825" y="3009900"/>
          <p14:tracePt t="49243" x="3163888" y="3009900"/>
          <p14:tracePt t="49251" x="3154363" y="3009900"/>
          <p14:tracePt t="49261" x="3136900" y="2990850"/>
          <p14:tracePt t="49267" x="3127375" y="2982913"/>
          <p14:tracePt t="49275" x="3117850" y="2973388"/>
          <p14:tracePt t="49283" x="3108325" y="2963863"/>
          <p14:tracePt t="49291" x="3100388" y="2946400"/>
          <p14:tracePt t="49307" x="3090863" y="2909888"/>
          <p14:tracePt t="49315" x="3090863" y="2900363"/>
          <p14:tracePt t="49323" x="3081338" y="2890838"/>
          <p14:tracePt t="49339" x="3071813" y="2863850"/>
          <p14:tracePt t="49356" x="3063875" y="2854325"/>
          <p14:tracePt t="49363" x="3063875" y="2836863"/>
          <p14:tracePt t="49370" x="3063875" y="2827338"/>
          <p14:tracePt t="49378" x="3063875" y="2817813"/>
          <p14:tracePt t="49385" x="3063875" y="2790825"/>
          <p14:tracePt t="49426" x="3063875" y="2771775"/>
          <p14:tracePt t="49435" x="3071813" y="2763838"/>
          <p14:tracePt t="49443" x="3100388" y="2744788"/>
          <p14:tracePt t="49449" x="3117850" y="2744788"/>
          <p14:tracePt t="49458" x="3144838" y="2744788"/>
          <p14:tracePt t="49465" x="3163888" y="2744788"/>
          <p14:tracePt t="49473" x="3171825" y="2744788"/>
          <p14:tracePt t="49490" x="3181350" y="2744788"/>
          <p14:tracePt t="49498" x="3190875" y="2744788"/>
          <p14:tracePt t="49506" x="3217863" y="2754313"/>
          <p14:tracePt t="49514" x="3227388" y="2763838"/>
          <p14:tracePt t="49529" x="3244850" y="2790825"/>
          <p14:tracePt t="49545" x="3244850" y="2827338"/>
          <p14:tracePt t="49570" x="3244850" y="2836863"/>
          <p14:tracePt t="49578" x="3244850" y="2854325"/>
          <p14:tracePt t="49595" x="3244850" y="2863850"/>
          <p14:tracePt t="49604" x="3244850" y="2873375"/>
          <p14:tracePt t="49611" x="3244850" y="2881313"/>
          <p14:tracePt t="49627" x="3244850" y="2900363"/>
          <p14:tracePt t="49642" x="3244850" y="2909888"/>
          <p14:tracePt t="49650" x="3244850" y="2927350"/>
          <p14:tracePt t="49658" x="3217863" y="2946400"/>
          <p14:tracePt t="49665" x="3217863" y="2954338"/>
          <p14:tracePt t="49673" x="3208338" y="2963863"/>
          <p14:tracePt t="49682" x="3190875" y="2973388"/>
          <p14:tracePt t="49691" x="3171825" y="2990850"/>
          <p14:tracePt t="49699" x="3163888" y="2990850"/>
          <p14:tracePt t="50004" x="3217863" y="2990850"/>
          <p14:tracePt t="50011" x="3327400" y="2973388"/>
          <p14:tracePt t="50020" x="3436938" y="2963863"/>
          <p14:tracePt t="50029" x="3582988" y="2936875"/>
          <p14:tracePt t="50037" x="3738563" y="2917825"/>
          <p14:tracePt t="50042" x="3919538" y="2900363"/>
          <p14:tracePt t="50050" x="4094163" y="2900363"/>
          <p14:tracePt t="50058" x="4275138" y="2890838"/>
          <p14:tracePt t="50066" x="4484688" y="2854325"/>
          <p14:tracePt t="50074" x="4630738" y="2827338"/>
          <p14:tracePt t="50082" x="4813300" y="2808288"/>
          <p14:tracePt t="50090" x="5005388" y="2744788"/>
          <p14:tracePt t="50098" x="5187950" y="2698750"/>
          <p14:tracePt t="50106" x="5405438" y="2635250"/>
          <p14:tracePt t="50115" x="5551488" y="2589213"/>
          <p14:tracePt t="50122" x="5743575" y="2525713"/>
          <p14:tracePt t="50131" x="5853113" y="2498725"/>
          <p14:tracePt t="50138" x="6007100" y="2425700"/>
          <p14:tracePt t="50147" x="6108700" y="2379663"/>
          <p14:tracePt t="50154" x="6189663" y="2325688"/>
          <p14:tracePt t="50163" x="6262688" y="2316163"/>
          <p14:tracePt t="50169" x="6281738" y="2306638"/>
          <p14:tracePt t="50178" x="6308725" y="2298700"/>
          <p14:tracePt t="50186" x="6335713" y="2289175"/>
          <p14:tracePt t="50234" x="6335713" y="2279650"/>
          <p14:tracePt t="50242" x="6345238" y="2270125"/>
          <p14:tracePt t="50250" x="6362700" y="2252663"/>
          <p14:tracePt t="50266" x="6399213" y="2225675"/>
          <p14:tracePt t="50273" x="6418263" y="2206625"/>
          <p14:tracePt t="50282" x="6445250" y="2179638"/>
          <p14:tracePt t="50290" x="6464300" y="2170113"/>
          <p14:tracePt t="50298" x="6491288" y="2160588"/>
          <p14:tracePt t="50306" x="6527800" y="2152650"/>
          <p14:tracePt t="50314" x="6573838" y="2125663"/>
          <p14:tracePt t="50322" x="6600825" y="2116138"/>
          <p14:tracePt t="50330" x="6637338" y="2106613"/>
          <p14:tracePt t="50338" x="6673850" y="2106613"/>
          <p14:tracePt t="50346" x="6710363" y="2097088"/>
          <p14:tracePt t="50354" x="6773863" y="2070100"/>
          <p14:tracePt t="50362" x="6800850" y="2070100"/>
          <p14:tracePt t="50370" x="6827838" y="2060575"/>
          <p14:tracePt t="50378" x="6873875" y="2060575"/>
          <p14:tracePt t="50386" x="6892925" y="2060575"/>
          <p14:tracePt t="50393" x="6910388" y="2060575"/>
          <p14:tracePt t="50401" x="6929438" y="2060575"/>
          <p14:tracePt t="50418" x="6946900" y="2060575"/>
          <p14:tracePt t="50426" x="6964363" y="2060575"/>
          <p14:tracePt t="50442" x="6973888" y="2060575"/>
          <p14:tracePt t="50452" x="6983413" y="2060575"/>
          <p14:tracePt t="50461" x="7019925" y="2070100"/>
          <p14:tracePt t="50467" x="7056438" y="2070100"/>
          <p14:tracePt t="50475" x="7083425" y="2070100"/>
          <p14:tracePt t="50483" x="7119938" y="2070100"/>
          <p14:tracePt t="50491" x="7175500" y="2070100"/>
          <p14:tracePt t="50499" x="7219950" y="2070100"/>
          <p14:tracePt t="50507" x="7275513" y="2070100"/>
          <p14:tracePt t="50515" x="7329488" y="2070100"/>
          <p14:tracePt t="50524" x="7366000" y="2070100"/>
          <p14:tracePt t="50531" x="7421563" y="2070100"/>
          <p14:tracePt t="50539" x="7439025" y="2070100"/>
          <p14:tracePt t="50547" x="7448550" y="2070100"/>
          <p14:tracePt t="50556" x="7466013" y="2070100"/>
          <p14:tracePt t="50812" x="7475538" y="2070100"/>
          <p14:tracePt t="50820" x="7475538" y="2052638"/>
          <p14:tracePt t="50828" x="7475538" y="2024063"/>
          <p14:tracePt t="50834" x="7475538" y="2006600"/>
          <p14:tracePt t="50841" x="7475538" y="1987550"/>
          <p14:tracePt t="50850" x="7475538" y="1970088"/>
          <p14:tracePt t="50857" x="7475538" y="1960563"/>
          <p14:tracePt t="50865" x="7475538" y="1943100"/>
          <p14:tracePt t="50898" x="7475538" y="1933575"/>
          <p14:tracePt t="50905" x="7475538" y="1924050"/>
          <p14:tracePt t="50922" x="7475538" y="1914525"/>
          <p14:tracePt t="50930" x="7475538" y="1906588"/>
          <p14:tracePt t="50938" x="7485063" y="1897063"/>
          <p14:tracePt t="50946" x="7494588" y="1887538"/>
          <p14:tracePt t="50962" x="7512050" y="1878013"/>
          <p14:tracePt t="50971" x="7521575" y="1878013"/>
          <p14:tracePt t="50978" x="7539038" y="1860550"/>
          <p14:tracePt t="50987" x="7548563" y="1860550"/>
          <p14:tracePt t="50994" x="7567613" y="1851025"/>
          <p14:tracePt t="51119" x="7575550" y="1860550"/>
          <p14:tracePt t="51124" x="7575550" y="1897063"/>
          <p14:tracePt t="51132" x="7575550" y="1914525"/>
          <p14:tracePt t="51139" x="7575550" y="1943100"/>
          <p14:tracePt t="51149" x="7575550" y="1960563"/>
          <p14:tracePt t="51155" x="7575550" y="1979613"/>
          <p14:tracePt t="51164" x="7575550" y="1997075"/>
          <p14:tracePt t="51179" x="7575550" y="2006600"/>
          <p14:tracePt t="51196" x="7575550" y="2024063"/>
          <p14:tracePt t="51243" x="7567613" y="2043113"/>
          <p14:tracePt t="51251" x="7539038" y="2052638"/>
          <p14:tracePt t="51259" x="7485063" y="2070100"/>
          <p14:tracePt t="51266" x="7458075" y="2079625"/>
          <p14:tracePt t="51276" x="7402513" y="2089150"/>
          <p14:tracePt t="51282" x="7356475" y="2097088"/>
          <p14:tracePt t="51291" x="7312025" y="2097088"/>
          <p14:tracePt t="51298" x="7275513" y="2106613"/>
          <p14:tracePt t="51307" x="7248525" y="2106613"/>
          <p14:tracePt t="51314" x="7229475" y="2106613"/>
          <p14:tracePt t="51323" x="7212013" y="2106613"/>
          <p14:tracePt t="51330" x="7202488" y="2106613"/>
          <p14:tracePt t="51463" x="7202488" y="2097088"/>
          <p14:tracePt t="51491" x="7212013" y="2097088"/>
          <p14:tracePt t="51499" x="7219950" y="2089150"/>
          <p14:tracePt t="51507" x="7229475" y="2089150"/>
          <p14:tracePt t="51515" x="7248525" y="2089150"/>
          <p14:tracePt t="51523" x="7292975" y="2089150"/>
          <p14:tracePt t="51530" x="7348538" y="2089150"/>
          <p14:tracePt t="51539" x="7385050" y="2089150"/>
          <p14:tracePt t="51546" x="7429500" y="2089150"/>
          <p14:tracePt t="51555" x="7466013" y="2089150"/>
          <p14:tracePt t="51562" x="7512050" y="2089150"/>
          <p14:tracePt t="51572" x="7539038" y="2089150"/>
          <p14:tracePt t="51578" x="7548563" y="2089150"/>
          <p14:tracePt t="51586" x="7575550" y="2089150"/>
          <p14:tracePt t="51594" x="7585075" y="2089150"/>
          <p14:tracePt t="52956" x="7594600" y="2079625"/>
          <p14:tracePt t="52971" x="7594600" y="2060575"/>
          <p14:tracePt t="52981" x="7594600" y="2052638"/>
          <p14:tracePt t="52994" x="7594600" y="2043113"/>
          <p14:tracePt t="55557" x="7521575" y="2033588"/>
          <p14:tracePt t="55564" x="7392988" y="2033588"/>
          <p14:tracePt t="55574" x="7202488" y="2070100"/>
          <p14:tracePt t="55580" x="6983413" y="2089150"/>
          <p14:tracePt t="55589" x="6691313" y="2143125"/>
          <p14:tracePt t="55595" x="6262688" y="2189163"/>
          <p14:tracePt t="55604" x="5999163" y="2206625"/>
          <p14:tracePt t="55612" x="5670550" y="2270125"/>
          <p14:tracePt t="55621" x="5324475" y="2306638"/>
          <p14:tracePt t="55626" x="4995863" y="2371725"/>
          <p14:tracePt t="55636" x="4795838" y="2389188"/>
          <p14:tracePt t="55642" x="4613275" y="2435225"/>
          <p14:tracePt t="55651" x="4484688" y="2444750"/>
          <p14:tracePt t="55658" x="4384675" y="2462213"/>
          <p14:tracePt t="55667" x="4330700" y="2471738"/>
          <p14:tracePt t="55674" x="4311650" y="2489200"/>
          <p14:tracePt t="55681" x="4275138" y="2498725"/>
          <p14:tracePt t="55690" x="4275138" y="2508250"/>
          <p14:tracePt t="55730" x="4230688" y="2544763"/>
          <p14:tracePt t="55747" x="4202113" y="2554288"/>
          <p14:tracePt t="55754" x="4175125" y="2562225"/>
          <p14:tracePt t="55762" x="4138613" y="2571750"/>
          <p14:tracePt t="55773" x="4084638" y="2589213"/>
          <p14:tracePt t="55778" x="4057650" y="2617788"/>
          <p14:tracePt t="55786" x="4011613" y="2625725"/>
          <p14:tracePt t="55795" x="3965575" y="2671763"/>
          <p14:tracePt t="55803" x="3902075" y="2698750"/>
          <p14:tracePt t="55811" x="3865563" y="2744788"/>
          <p14:tracePt t="55819" x="3838575" y="2754313"/>
          <p14:tracePt t="55826" x="3802063" y="2771775"/>
          <p14:tracePt t="55836" x="3783013" y="2781300"/>
          <p14:tracePt t="55843" x="3756025" y="2800350"/>
          <p14:tracePt t="55852" x="3729038" y="2808288"/>
          <p14:tracePt t="55859" x="3719513" y="2817813"/>
          <p14:tracePt t="55867" x="3702050" y="2817813"/>
          <p14:tracePt t="56093" x="3802063" y="2836863"/>
          <p14:tracePt t="56099" x="3948113" y="2836863"/>
          <p14:tracePt t="56107" x="4111625" y="2836863"/>
          <p14:tracePt t="56118" x="4257675" y="2836863"/>
          <p14:tracePt t="56123" x="4421188" y="2836863"/>
          <p14:tracePt t="56130" x="4567238" y="2844800"/>
          <p14:tracePt t="56138" x="4713288" y="2881313"/>
          <p14:tracePt t="56145" x="4832350" y="2890838"/>
          <p14:tracePt t="56154" x="4905375" y="2890838"/>
          <p14:tracePt t="56163" x="4959350" y="2890838"/>
          <p14:tracePt t="56169" x="5005388" y="2890838"/>
          <p14:tracePt t="56178" x="5014913" y="2890838"/>
          <p14:tracePt t="56193" x="5022850" y="2890838"/>
          <p14:tracePt t="56290" x="5005388" y="2890838"/>
          <p14:tracePt t="56298" x="4959350" y="2890838"/>
          <p14:tracePt t="56306" x="4949825" y="2900363"/>
          <p14:tracePt t="56314" x="4922838" y="2909888"/>
          <p14:tracePt t="56322" x="4895850" y="2927350"/>
          <p14:tracePt t="56330" x="4868863" y="2946400"/>
          <p14:tracePt t="56339" x="4849813" y="2954338"/>
          <p14:tracePt t="56346" x="4813300" y="2954338"/>
          <p14:tracePt t="56354" x="4795838" y="2982913"/>
          <p14:tracePt t="56362" x="4776788" y="2982913"/>
          <p14:tracePt t="56370" x="4759325" y="2982913"/>
          <p14:tracePt t="56378" x="4740275" y="2990850"/>
          <p14:tracePt t="56387" x="4722813" y="2990850"/>
          <p14:tracePt t="56401" x="4703763" y="2990850"/>
          <p14:tracePt t="56410" x="4686300" y="3000375"/>
          <p14:tracePt t="56419" x="4676775" y="3000375"/>
          <p14:tracePt t="56426" x="4649788" y="3009900"/>
          <p14:tracePt t="56435" x="4630738" y="3036888"/>
          <p14:tracePt t="56442" x="4594225" y="3046413"/>
          <p14:tracePt t="56451" x="4576763" y="3054350"/>
          <p14:tracePt t="56458" x="4540250" y="3054350"/>
          <p14:tracePt t="56466" x="4513263" y="3063875"/>
          <p14:tracePt t="56474" x="4476750" y="3082925"/>
          <p14:tracePt t="56482" x="4448175" y="3082925"/>
          <p14:tracePt t="56490" x="4403725" y="3090863"/>
          <p14:tracePt t="56498" x="4376738" y="3100388"/>
          <p14:tracePt t="56506" x="4340225" y="3109913"/>
          <p14:tracePt t="56514" x="4294188" y="3127375"/>
          <p14:tracePt t="56522" x="4275138" y="3136900"/>
          <p14:tracePt t="56530" x="4221163" y="3136900"/>
          <p14:tracePt t="56538" x="4194175" y="3136900"/>
          <p14:tracePt t="56546" x="4175125" y="3146425"/>
          <p14:tracePt t="56554" x="4138613" y="3146425"/>
          <p14:tracePt t="56587" x="4129088" y="3146425"/>
          <p14:tracePt t="56593" x="4121150" y="3155950"/>
          <p14:tracePt t="56602" x="4102100" y="3155950"/>
          <p14:tracePt t="56609" x="4084638" y="3163888"/>
          <p14:tracePt t="56617" x="4057650" y="3192463"/>
          <p14:tracePt t="56626" x="4002088" y="3192463"/>
          <p14:tracePt t="56635" x="3929063" y="3192463"/>
          <p14:tracePt t="56642" x="3846513" y="3192463"/>
          <p14:tracePt t="56651" x="3738563" y="3192463"/>
          <p14:tracePt t="56658" x="3646488" y="3192463"/>
          <p14:tracePt t="56666" x="3519488" y="3192463"/>
          <p14:tracePt t="56674" x="3427413" y="3192463"/>
          <p14:tracePt t="56682" x="3317875" y="3192463"/>
          <p14:tracePt t="56689" x="3227388" y="3192463"/>
          <p14:tracePt t="56697" x="3154363" y="3192463"/>
          <p14:tracePt t="56706" x="3081338" y="3192463"/>
          <p14:tracePt t="56714" x="3027363" y="3192463"/>
          <p14:tracePt t="56722" x="2981325" y="3192463"/>
          <p14:tracePt t="56730" x="2962275" y="3192463"/>
          <p14:tracePt t="56738" x="2935288" y="3173413"/>
          <p14:tracePt t="56811" x="2925763" y="3173413"/>
          <p14:tracePt t="56827" x="2908300" y="3173413"/>
          <p14:tracePt t="56836" x="2889250" y="3173413"/>
          <p14:tracePt t="56843" x="2871788" y="3173413"/>
          <p14:tracePt t="56853" x="2844800" y="3173413"/>
          <p14:tracePt t="56859" x="2825750" y="3173413"/>
          <p14:tracePt t="56869" x="2798763" y="3173413"/>
          <p14:tracePt t="56886" x="2752725" y="3173413"/>
          <p14:tracePt t="56890" x="2735263" y="3173413"/>
          <p14:tracePt t="56898" x="2689225" y="3173413"/>
          <p14:tracePt t="56915" x="2662238" y="3173413"/>
          <p14:tracePt t="56923" x="2643188" y="3173413"/>
          <p14:tracePt t="56930" x="2616200" y="3173413"/>
          <p14:tracePt t="56939" x="2579688" y="3173413"/>
          <p14:tracePt t="56946" x="2552700" y="3173413"/>
          <p14:tracePt t="56954" x="2516188" y="3173413"/>
          <p14:tracePt t="56962" x="2479675" y="3173413"/>
          <p14:tracePt t="56970" x="2443163" y="3173413"/>
          <p14:tracePt t="56978" x="2397125" y="3173413"/>
          <p14:tracePt t="56986" x="2370138" y="3173413"/>
          <p14:tracePt t="56994" x="2333625" y="3173413"/>
          <p14:tracePt t="57002" x="2287588" y="3173413"/>
          <p14:tracePt t="57010" x="2233613" y="3163888"/>
          <p14:tracePt t="57019" x="2179638" y="3163888"/>
          <p14:tracePt t="57026" x="2133600" y="3163888"/>
          <p14:tracePt t="57035" x="2124075" y="3163888"/>
          <p14:tracePt t="57042" x="2087563" y="3163888"/>
          <p14:tracePt t="57051" x="2078038" y="3163888"/>
          <p14:tracePt t="57058" x="2070100" y="3163888"/>
          <p14:tracePt t="57066" x="2051050" y="3163888"/>
          <p14:tracePt t="57300" x="2124075" y="3163888"/>
          <p14:tracePt t="57308" x="2233613" y="3163888"/>
          <p14:tracePt t="57315" x="2360613" y="3163888"/>
          <p14:tracePt t="57323" x="2489200" y="3163888"/>
          <p14:tracePt t="57332" x="2652713" y="3163888"/>
          <p14:tracePt t="57341" x="2781300" y="3163888"/>
          <p14:tracePt t="57347" x="2925763" y="3200400"/>
          <p14:tracePt t="57354" x="3071813" y="3200400"/>
          <p14:tracePt t="57363" x="3217863" y="3228975"/>
          <p14:tracePt t="57371" x="3327400" y="3228975"/>
          <p14:tracePt t="57378" x="3436938" y="3228975"/>
          <p14:tracePt t="57386" x="3527425" y="3228975"/>
          <p14:tracePt t="57394" x="3619500" y="3228975"/>
          <p14:tracePt t="57402" x="3683000" y="3228975"/>
          <p14:tracePt t="57410" x="3719513" y="3228975"/>
          <p14:tracePt t="57419" x="3765550" y="3228975"/>
          <p14:tracePt t="57426" x="3792538" y="3228975"/>
          <p14:tracePt t="57435" x="3846513" y="3228975"/>
          <p14:tracePt t="57443" x="3865563" y="3228975"/>
          <p14:tracePt t="57451" x="3892550" y="3228975"/>
          <p14:tracePt t="57458" x="3911600" y="3228975"/>
          <p14:tracePt t="57466" x="3948113" y="3228975"/>
          <p14:tracePt t="57474" x="3975100" y="3228975"/>
          <p14:tracePt t="57482" x="4029075" y="3228975"/>
          <p14:tracePt t="57491" x="4065588" y="3228975"/>
          <p14:tracePt t="57499" x="4102100" y="3228975"/>
          <p14:tracePt t="57508" x="4148138" y="3228975"/>
          <p14:tracePt t="57516" x="4184650" y="3228975"/>
          <p14:tracePt t="57523" x="4202113" y="3228975"/>
          <p14:tracePt t="57530" x="4230688" y="3228975"/>
          <p14:tracePt t="57539" x="4248150" y="3228975"/>
          <p14:tracePt t="57547" x="4257675" y="3228975"/>
          <p14:tracePt t="57555" x="4275138" y="3228975"/>
          <p14:tracePt t="57572" x="4284663" y="3228975"/>
          <p14:tracePt t="57627" x="4294188" y="3228975"/>
          <p14:tracePt t="57643" x="4303713" y="3228975"/>
          <p14:tracePt t="57651" x="4311650" y="3228975"/>
          <p14:tracePt t="57658" x="4330700" y="3228975"/>
          <p14:tracePt t="57666" x="4357688" y="3228975"/>
          <p14:tracePt t="57674" x="4376738" y="3228975"/>
          <p14:tracePt t="57681" x="4384675" y="3228975"/>
          <p14:tracePt t="57689" x="4403725" y="3228975"/>
          <p14:tracePt t="57697" x="4413250" y="3228975"/>
          <p14:tracePt t="57705" x="4421188" y="3228975"/>
          <p14:tracePt t="57738" x="4440238" y="3228975"/>
          <p14:tracePt t="57746" x="4448175" y="3228975"/>
          <p14:tracePt t="57754" x="4457700" y="3228975"/>
          <p14:tracePt t="57762" x="4467225" y="3228975"/>
          <p14:tracePt t="57770" x="4494213" y="3228975"/>
          <p14:tracePt t="57778" x="4503738" y="3228975"/>
          <p14:tracePt t="57786" x="4503738" y="3219450"/>
          <p14:tracePt t="57794" x="4521200" y="3219450"/>
          <p14:tracePt t="57802" x="4530725" y="3219450"/>
          <p14:tracePt t="57810" x="4540250" y="3219450"/>
          <p14:tracePt t="57818" x="4549775" y="3219450"/>
          <p14:tracePt t="57837" x="4567238" y="3219450"/>
          <p14:tracePt t="57843" x="4567238" y="3209925"/>
          <p14:tracePt t="58245" x="4594225" y="3209925"/>
          <p14:tracePt t="58253" x="4667250" y="3209925"/>
          <p14:tracePt t="58260" x="4695825" y="3209925"/>
          <p14:tracePt t="58267" x="4767263" y="3209925"/>
          <p14:tracePt t="58274" x="4803775" y="3209925"/>
          <p14:tracePt t="58282" x="4849813" y="3209925"/>
          <p14:tracePt t="58291" x="4886325" y="3209925"/>
          <p14:tracePt t="58297" x="4895850" y="3200400"/>
          <p14:tracePt t="58475" x="4886325" y="3200400"/>
          <p14:tracePt t="58484" x="4849813" y="3200400"/>
          <p14:tracePt t="58494" x="4813300" y="3200400"/>
          <p14:tracePt t="58499" x="4776788" y="3209925"/>
          <p14:tracePt t="58508" x="4740275" y="3209925"/>
          <p14:tracePt t="58515" x="4686300" y="3228975"/>
          <p14:tracePt t="58523" x="4659313" y="3228975"/>
          <p14:tracePt t="58531" x="4594225" y="3236913"/>
          <p14:tracePt t="58539" x="4557713" y="3236913"/>
          <p14:tracePt t="58547" x="4476750" y="3236913"/>
          <p14:tracePt t="58553" x="4384675" y="3236913"/>
          <p14:tracePt t="58562" x="4294188" y="3236913"/>
          <p14:tracePt t="58570" x="4202113" y="3236913"/>
          <p14:tracePt t="58577" x="4121150" y="3236913"/>
          <p14:tracePt t="58586" x="4029075" y="3236913"/>
          <p14:tracePt t="58593" x="3956050" y="3236913"/>
          <p14:tracePt t="58602" x="3902075" y="3236913"/>
          <p14:tracePt t="58610" x="3846513" y="3236913"/>
          <p14:tracePt t="58617" x="3792538" y="3236913"/>
          <p14:tracePt t="58626" x="3729038" y="3236913"/>
          <p14:tracePt t="58634" x="3692525" y="3236913"/>
          <p14:tracePt t="58642" x="3665538" y="3236913"/>
          <p14:tracePt t="58650" x="3619500" y="3236913"/>
          <p14:tracePt t="58658" x="3600450" y="3236913"/>
          <p14:tracePt t="58666" x="3582988" y="3236913"/>
          <p14:tracePt t="58674" x="3563938" y="3236913"/>
          <p14:tracePt t="58681" x="3536950" y="3236913"/>
          <p14:tracePt t="58698" x="3527425" y="3236913"/>
          <p14:tracePt t="58722" x="3500438" y="3246438"/>
          <p14:tracePt t="58739" x="3490913" y="3246438"/>
          <p14:tracePt t="58747" x="3482975" y="3246438"/>
          <p14:tracePt t="58755" x="3463925" y="3246438"/>
          <p14:tracePt t="58763" x="3446463" y="3246438"/>
          <p14:tracePt t="58773" x="3427413" y="3265488"/>
          <p14:tracePt t="58779" x="3419475" y="3265488"/>
          <p14:tracePt t="58790" x="3400425" y="3265488"/>
          <p14:tracePt t="58793" x="3382963" y="3265488"/>
          <p14:tracePt t="58802" x="3373438" y="3265488"/>
          <p14:tracePt t="58809" x="3363913" y="3265488"/>
          <p14:tracePt t="58818" x="3336925" y="3273425"/>
          <p14:tracePt t="58826" x="3327400" y="3273425"/>
          <p14:tracePt t="58835" x="3309938" y="3273425"/>
          <p14:tracePt t="58842" x="3290888" y="3273425"/>
          <p14:tracePt t="58850" x="3263900" y="3282950"/>
          <p14:tracePt t="58858" x="3236913" y="3282950"/>
          <p14:tracePt t="58866" x="3190875" y="3282950"/>
          <p14:tracePt t="58886" x="3063875" y="3282950"/>
          <p14:tracePt t="58889" x="3008313" y="3282950"/>
          <p14:tracePt t="58897" x="2935288" y="3282950"/>
          <p14:tracePt t="58905" x="2844800" y="3282950"/>
          <p14:tracePt t="58913" x="2752725" y="3282950"/>
          <p14:tracePt t="58921" x="2679700" y="3282950"/>
          <p14:tracePt t="58930" x="2606675" y="3282950"/>
          <p14:tracePt t="58938" x="2543175" y="3282950"/>
          <p14:tracePt t="58945" x="2452688" y="3282950"/>
          <p14:tracePt t="58954" x="2397125" y="3282950"/>
          <p14:tracePt t="58961" x="2343150" y="3282950"/>
          <p14:tracePt t="58970" x="2297113" y="3282950"/>
          <p14:tracePt t="58978" x="2270125" y="3282950"/>
          <p14:tracePt t="58986" x="2233613" y="3282950"/>
          <p14:tracePt t="58994" x="2214563" y="3282950"/>
          <p14:tracePt t="59001" x="2187575" y="3282950"/>
          <p14:tracePt t="59010" x="2179638" y="3282950"/>
          <p14:tracePt t="59018" x="2170113" y="3282950"/>
          <p14:tracePt t="59289" x="2160588" y="3282950"/>
          <p14:tracePt t="59297" x="2179638" y="3273425"/>
          <p14:tracePt t="59306" x="2233613" y="3273425"/>
          <p14:tracePt t="59314" x="2306638" y="3273425"/>
          <p14:tracePt t="59322" x="2397125" y="3273425"/>
          <p14:tracePt t="59330" x="2506663" y="3273425"/>
          <p14:tracePt t="59339" x="2635250" y="3273425"/>
          <p14:tracePt t="59346" x="2798763" y="3273425"/>
          <p14:tracePt t="59355" x="2944813" y="3273425"/>
          <p14:tracePt t="59363" x="3090863" y="3273425"/>
          <p14:tracePt t="59370" x="3236913" y="3273425"/>
          <p14:tracePt t="59378" x="3363913" y="3273425"/>
          <p14:tracePt t="59386" x="3455988" y="3273425"/>
          <p14:tracePt t="59394" x="3546475" y="3273425"/>
          <p14:tracePt t="59402" x="3619500" y="3273425"/>
          <p14:tracePt t="59410" x="3673475" y="3273425"/>
          <p14:tracePt t="59419" x="3709988" y="3273425"/>
          <p14:tracePt t="59426" x="3738563" y="3273425"/>
          <p14:tracePt t="59435" x="3775075" y="3273425"/>
          <p14:tracePt t="59444" x="3819525" y="3273425"/>
          <p14:tracePt t="59450" x="3875088" y="3273425"/>
          <p14:tracePt t="59458" x="3902075" y="3273425"/>
          <p14:tracePt t="59466" x="3948113" y="3273425"/>
          <p14:tracePt t="59474" x="4011613" y="3273425"/>
          <p14:tracePt t="59482" x="4102100" y="3273425"/>
          <p14:tracePt t="59490" x="4175125" y="3273425"/>
          <p14:tracePt t="59497" x="4267200" y="3273425"/>
          <p14:tracePt t="59506" x="4357688" y="3273425"/>
          <p14:tracePt t="59513" x="4440238" y="3273425"/>
          <p14:tracePt t="59523" x="4494213" y="3273425"/>
          <p14:tracePt t="59529" x="4549775" y="3273425"/>
          <p14:tracePt t="59541" x="4603750" y="3273425"/>
          <p14:tracePt t="59546" x="4622800" y="3273425"/>
          <p14:tracePt t="59555" x="4649788" y="3273425"/>
          <p14:tracePt t="59563" x="4667250" y="3273425"/>
          <p14:tracePt t="59571" x="4686300" y="3273425"/>
          <p14:tracePt t="59595" x="4695825" y="3265488"/>
          <p14:tracePt t="60132" x="4686300" y="3265488"/>
          <p14:tracePt t="60140" x="4676775" y="3273425"/>
          <p14:tracePt t="60151" x="4667250" y="3273425"/>
          <p14:tracePt t="60197" x="4659313" y="3282950"/>
          <p14:tracePt t="60355" x="4649788" y="3282950"/>
          <p14:tracePt t="60371" x="4640263" y="3292475"/>
          <p14:tracePt t="61462" x="4630738" y="3292475"/>
          <p14:tracePt t="61658" x="4622800" y="3282950"/>
          <p14:tracePt t="61666" x="4630738" y="3255963"/>
          <p14:tracePt t="61674" x="4640263" y="3228975"/>
          <p14:tracePt t="61681" x="4676775" y="3200400"/>
          <p14:tracePt t="61689" x="4676775" y="3182938"/>
          <p14:tracePt t="61698" x="4676775" y="3163888"/>
          <p14:tracePt t="61705" x="4695825" y="3146425"/>
          <p14:tracePt t="61714" x="4713288" y="3119438"/>
          <p14:tracePt t="61721" x="4722813" y="3109913"/>
          <p14:tracePt t="61730" x="4730750" y="3100388"/>
          <p14:tracePt t="61738" x="4730750" y="3090863"/>
          <p14:tracePt t="61746" x="4740275" y="3073400"/>
          <p14:tracePt t="62100" x="4722813" y="3090863"/>
          <p14:tracePt t="62108" x="4713288" y="3100388"/>
          <p14:tracePt t="62119" x="4695825" y="3109913"/>
          <p14:tracePt t="62131" x="4695825" y="3119438"/>
          <p14:tracePt t="62139" x="4695825" y="3127375"/>
          <p14:tracePt t="62147" x="4676775" y="3127375"/>
          <p14:tracePt t="62171" x="4667250" y="3136900"/>
          <p14:tracePt t="62179" x="4659313" y="3146425"/>
          <p14:tracePt t="62188" x="4649788" y="3163888"/>
          <p14:tracePt t="62195" x="4640263" y="3173413"/>
          <p14:tracePt t="62204" x="4630738" y="3182938"/>
          <p14:tracePt t="62212" x="4630738" y="3192463"/>
          <p14:tracePt t="62226" x="4622800" y="3200400"/>
          <p14:tracePt t="62235" x="4603750" y="3219450"/>
          <p14:tracePt t="62243" x="4594225" y="3228975"/>
          <p14:tracePt t="62252" x="4586288" y="3236913"/>
          <p14:tracePt t="62259" x="4576763" y="3246438"/>
          <p14:tracePt t="62274" x="4567238" y="3246438"/>
          <p14:tracePt t="62307" x="4557713" y="3255963"/>
          <p14:tracePt t="62338" x="4549775" y="3265488"/>
          <p14:tracePt t="64252" x="4513263" y="3265488"/>
          <p14:tracePt t="64260" x="4430713" y="3282950"/>
          <p14:tracePt t="64270" x="4284663" y="3282950"/>
          <p14:tracePt t="64277" x="4194175" y="3282950"/>
          <p14:tracePt t="64283" x="4065588" y="3282950"/>
          <p14:tracePt t="64291" x="3919538" y="3282950"/>
          <p14:tracePt t="64299" x="3792538" y="3282950"/>
          <p14:tracePt t="64306" x="3673475" y="3282950"/>
          <p14:tracePt t="64314" x="3573463" y="3282950"/>
          <p14:tracePt t="64322" x="3519488" y="3273425"/>
          <p14:tracePt t="64330" x="3473450" y="3265488"/>
          <p14:tracePt t="64387" x="3463925" y="3255963"/>
          <p14:tracePt t="64400" x="3455988" y="3228975"/>
          <p14:tracePt t="64403" x="3436938" y="3182938"/>
          <p14:tracePt t="64411" x="3427413" y="3119438"/>
          <p14:tracePt t="64420" x="3409950" y="3082925"/>
          <p14:tracePt t="64426" x="3409950" y="3036888"/>
          <p14:tracePt t="64433" x="3409950" y="2982913"/>
          <p14:tracePt t="64442" x="3409950" y="2927350"/>
          <p14:tracePt t="64450" x="3409950" y="2873375"/>
          <p14:tracePt t="64458" x="3409950" y="2817813"/>
          <p14:tracePt t="64467" x="3409950" y="2763838"/>
          <p14:tracePt t="64474" x="3409950" y="2681288"/>
          <p14:tracePt t="64482" x="3446463" y="2608263"/>
          <p14:tracePt t="64490" x="3509963" y="2517775"/>
          <p14:tracePt t="64498" x="3582988" y="2452688"/>
          <p14:tracePt t="64506" x="3665538" y="2371725"/>
          <p14:tracePt t="64514" x="3802063" y="2298700"/>
          <p14:tracePt t="64523" x="3956050" y="2216150"/>
          <p14:tracePt t="64530" x="4084638" y="2143125"/>
          <p14:tracePt t="64538" x="4257675" y="2097088"/>
          <p14:tracePt t="64546" x="4421188" y="2033588"/>
          <p14:tracePt t="64555" x="4521200" y="2006600"/>
          <p14:tracePt t="64561" x="4649788" y="1960563"/>
          <p14:tracePt t="64570" x="4740275" y="1960563"/>
          <p14:tracePt t="64577" x="4822825" y="1951038"/>
          <p14:tracePt t="64586" x="4895850" y="1951038"/>
          <p14:tracePt t="64594" x="4949825" y="1951038"/>
          <p14:tracePt t="64602" x="5005388" y="1951038"/>
          <p14:tracePt t="64610" x="5049838" y="1979613"/>
          <p14:tracePt t="64617" x="5114925" y="1987550"/>
          <p14:tracePt t="64626" x="5159375" y="2043113"/>
          <p14:tracePt t="64633" x="5214938" y="2070100"/>
          <p14:tracePt t="64641" x="5241925" y="2106613"/>
          <p14:tracePt t="64650" x="5287963" y="2152650"/>
          <p14:tracePt t="64658" x="5314950" y="2189163"/>
          <p14:tracePt t="64666" x="5334000" y="2206625"/>
          <p14:tracePt t="64674" x="5351463" y="2252663"/>
          <p14:tracePt t="64682" x="5351463" y="2279650"/>
          <p14:tracePt t="64690" x="5360988" y="2298700"/>
          <p14:tracePt t="64698" x="5360988" y="2325688"/>
          <p14:tracePt t="64706" x="5360988" y="2343150"/>
          <p14:tracePt t="64715" x="5378450" y="2362200"/>
          <p14:tracePt t="64722" x="5378450" y="2371725"/>
          <p14:tracePt t="64730" x="5378450" y="2389188"/>
          <p14:tracePt t="64738" x="5378450" y="2416175"/>
          <p14:tracePt t="64746" x="5378450" y="2435225"/>
          <p14:tracePt t="64754" x="5360988" y="2481263"/>
          <p14:tracePt t="64761" x="5341938" y="2498725"/>
          <p14:tracePt t="64771" x="5305425" y="2525713"/>
          <p14:tracePt t="64777" x="5278438" y="2562225"/>
          <p14:tracePt t="64786" x="5232400" y="2581275"/>
          <p14:tracePt t="64794" x="5195888" y="2608263"/>
          <p14:tracePt t="64803" x="5151438" y="2635250"/>
          <p14:tracePt t="64809" x="5122863" y="2635250"/>
          <p14:tracePt t="64817" x="5105400" y="2644775"/>
          <p14:tracePt t="64826" x="5078413" y="2662238"/>
          <p14:tracePt t="64947" x="5078413" y="2625725"/>
          <p14:tracePt t="64955" x="5078413" y="2571750"/>
          <p14:tracePt t="64965" x="5078413" y="2525713"/>
          <p14:tracePt t="64971" x="5078413" y="2471738"/>
          <p14:tracePt t="64979" x="5078413" y="2379663"/>
          <p14:tracePt t="64987" x="5078413" y="2352675"/>
          <p14:tracePt t="64995" x="5078413" y="2298700"/>
          <p14:tracePt t="65003" x="5078413" y="2252663"/>
          <p14:tracePt t="65009" x="5078413" y="2206625"/>
          <p14:tracePt t="65017" x="5078413" y="2160588"/>
          <p14:tracePt t="65026" x="5078413" y="2125663"/>
          <p14:tracePt t="65034" x="5086350" y="2089150"/>
          <p14:tracePt t="65042" x="5086350" y="2060575"/>
          <p14:tracePt t="65051" x="5086350" y="2043113"/>
          <p14:tracePt t="65058" x="5086350" y="2016125"/>
          <p14:tracePt t="65066" x="5095875" y="2006600"/>
          <p14:tracePt t="65073" x="5095875" y="1997075"/>
          <p14:tracePt t="65755" x="5105400" y="1987550"/>
          <p14:tracePt t="65763" x="5224463" y="1987550"/>
          <p14:tracePt t="65772" x="5507038" y="1997075"/>
          <p14:tracePt t="65778" x="5816600" y="2043113"/>
          <p14:tracePt t="65787" x="6089650" y="2060575"/>
          <p14:tracePt t="65794" x="6399213" y="2079625"/>
          <p14:tracePt t="65804" x="6700838" y="2079625"/>
          <p14:tracePt t="65809" x="6937375" y="2089150"/>
          <p14:tracePt t="65818" x="7129463" y="2089150"/>
          <p14:tracePt t="65825" x="7256463" y="2089150"/>
          <p14:tracePt t="65834" x="7356475" y="2116138"/>
          <p14:tracePt t="65841" x="7412038" y="2116138"/>
          <p14:tracePt t="65851" x="7421563" y="2125663"/>
          <p14:tracePt t="66075" x="7412038" y="2133600"/>
          <p14:tracePt t="66086" x="7339013" y="2152650"/>
          <p14:tracePt t="66090" x="7283450" y="2160588"/>
          <p14:tracePt t="66097" x="7219950" y="2170113"/>
          <p14:tracePt t="66107" x="7165975" y="2179638"/>
          <p14:tracePt t="66113" x="7110413" y="2179638"/>
          <p14:tracePt t="66121" x="7065963" y="2179638"/>
          <p14:tracePt t="66130" x="7029450" y="2179638"/>
          <p14:tracePt t="66138" x="7019925" y="2179638"/>
          <p14:tracePt t="66145" x="7010400" y="2179638"/>
          <p14:tracePt t="66154" x="7000875" y="2179638"/>
          <p14:tracePt t="66161" x="6983413" y="2179638"/>
          <p14:tracePt t="66185" x="6973888" y="2179638"/>
          <p14:tracePt t="66193" x="6946900" y="2179638"/>
          <p14:tracePt t="66201" x="6937375" y="2179638"/>
          <p14:tracePt t="66211" x="6919913" y="2179638"/>
          <p14:tracePt t="66217" x="6883400" y="2179638"/>
          <p14:tracePt t="66225" x="6846888" y="2170113"/>
          <p14:tracePt t="66234" x="6819900" y="2170113"/>
          <p14:tracePt t="66242" x="6783388" y="2170113"/>
          <p14:tracePt t="66250" x="6764338" y="2170113"/>
          <p14:tracePt t="66258" x="6737350" y="2170113"/>
          <p14:tracePt t="66267" x="6727825" y="2170113"/>
          <p14:tracePt t="66282" x="6710363" y="2170113"/>
          <p14:tracePt t="66290" x="6691313" y="2170113"/>
          <p14:tracePt t="66307" x="6664325" y="2160588"/>
          <p14:tracePt t="66313" x="6654800" y="2160588"/>
          <p14:tracePt t="66322" x="6637338" y="2160588"/>
          <p14:tracePt t="66330" x="6610350" y="2160588"/>
          <p14:tracePt t="66338" x="6591300" y="2160588"/>
          <p14:tracePt t="66346" x="6564313" y="2160588"/>
          <p14:tracePt t="66354" x="6554788" y="2160588"/>
          <p14:tracePt t="66362" x="6527800" y="2152650"/>
          <p14:tracePt t="66370" x="6518275" y="2152650"/>
          <p14:tracePt t="66378" x="6500813" y="2152650"/>
          <p14:tracePt t="66386" x="6481763" y="2152650"/>
          <p14:tracePt t="66393" x="6472238" y="2143125"/>
          <p14:tracePt t="66403" x="6464300" y="2143125"/>
          <p14:tracePt t="66409" x="6464300" y="2133600"/>
          <p14:tracePt t="66425" x="6427788" y="2125663"/>
          <p14:tracePt t="66434" x="6418263" y="2116138"/>
          <p14:tracePt t="66442" x="6391275" y="2097088"/>
          <p14:tracePt t="66450" x="6372225" y="2089150"/>
          <p14:tracePt t="66458" x="6354763" y="2089150"/>
          <p14:tracePt t="66466" x="6335713" y="2079625"/>
          <p14:tracePt t="66474" x="6326188" y="2079625"/>
          <p14:tracePt t="66482" x="6299200" y="2070100"/>
          <p14:tracePt t="66491" x="6262688" y="2070100"/>
          <p14:tracePt t="66497" x="6235700" y="2052638"/>
          <p14:tracePt t="66507" x="6208713" y="2043113"/>
          <p14:tracePt t="66513" x="6189663" y="2033588"/>
          <p14:tracePt t="66522" x="6145213" y="2006600"/>
          <p14:tracePt t="66530" x="6126163" y="1987550"/>
          <p14:tracePt t="66537" x="6099175" y="1970088"/>
          <p14:tracePt t="66546" x="6053138" y="1933575"/>
          <p14:tracePt t="66554" x="6016625" y="1914525"/>
          <p14:tracePt t="66562" x="5989638" y="1878013"/>
          <p14:tracePt t="66570" x="5962650" y="1870075"/>
          <p14:tracePt t="66578" x="5916613" y="1841500"/>
          <p14:tracePt t="66586" x="5870575" y="1824038"/>
          <p14:tracePt t="66594" x="5826125" y="1814513"/>
          <p14:tracePt t="66602" x="5753100" y="1804988"/>
          <p14:tracePt t="66610" x="5724525" y="1787525"/>
          <p14:tracePt t="66619" x="5670550" y="1768475"/>
          <p14:tracePt t="66626" x="5634038" y="1760538"/>
          <p14:tracePt t="66634" x="5580063" y="1751013"/>
          <p14:tracePt t="66642" x="5551488" y="1731963"/>
          <p14:tracePt t="66650" x="5534025" y="1731963"/>
          <p14:tracePt t="66657" x="5497513" y="1724025"/>
          <p14:tracePt t="66666" x="5478463" y="1714500"/>
          <p14:tracePt t="66673" x="5470525" y="1714500"/>
          <p14:tracePt t="66682" x="5441950" y="1704975"/>
          <p14:tracePt t="66804" x="5441950" y="1697038"/>
          <p14:tracePt t="66818" x="5441950" y="1687513"/>
          <p14:tracePt t="66827" x="5441950" y="1677988"/>
          <p14:tracePt t="66835" x="5441950" y="1668463"/>
          <p14:tracePt t="66852" x="5441950" y="1641475"/>
          <p14:tracePt t="66859" x="5434013" y="1641475"/>
          <p14:tracePt t="66888" x="5434013" y="1614488"/>
          <p14:tracePt t="66892" x="5414963" y="1595438"/>
          <p14:tracePt t="66906" x="5414963" y="1558925"/>
          <p14:tracePt t="66914" x="5434013" y="1541463"/>
          <p14:tracePt t="66922" x="5451475" y="1522413"/>
          <p14:tracePt t="66930" x="5470525" y="1504950"/>
          <p14:tracePt t="66938" x="5487988" y="1485900"/>
          <p14:tracePt t="66946" x="5524500" y="1449388"/>
          <p14:tracePt t="66954" x="5543550" y="1441450"/>
          <p14:tracePt t="66962" x="5561013" y="1422400"/>
          <p14:tracePt t="66970" x="5607050" y="1404938"/>
          <p14:tracePt t="66977" x="5616575" y="1395413"/>
          <p14:tracePt t="66986" x="5616575" y="1385888"/>
          <p14:tracePt t="66994" x="5634038" y="1385888"/>
          <p14:tracePt t="67002" x="5643563" y="1385888"/>
          <p14:tracePt t="67011" x="5653088" y="1376363"/>
          <p14:tracePt t="67118" x="5661025" y="1376363"/>
          <p14:tracePt t="67123" x="5670550" y="1395413"/>
          <p14:tracePt t="67132" x="5688013" y="1441450"/>
          <p14:tracePt t="67139" x="5688013" y="1468438"/>
          <p14:tracePt t="67149" x="5688013" y="1495425"/>
          <p14:tracePt t="67155" x="5688013" y="1541463"/>
          <p14:tracePt t="67163" x="5688013" y="1558925"/>
          <p14:tracePt t="67170" x="5688013" y="1595438"/>
          <p14:tracePt t="67178" x="5688013" y="1614488"/>
          <p14:tracePt t="67186" x="5680075" y="1651000"/>
          <p14:tracePt t="67194" x="5670550" y="1651000"/>
          <p14:tracePt t="67202" x="5661025" y="1687513"/>
          <p14:tracePt t="67211" x="5643563" y="1714500"/>
          <p14:tracePt t="67218" x="5634038" y="1714500"/>
          <p14:tracePt t="67225" x="5624513" y="1741488"/>
          <p14:tracePt t="67235" x="5607050" y="1760538"/>
          <p14:tracePt t="67242" x="5597525" y="1797050"/>
          <p14:tracePt t="67250" x="5588000" y="1804988"/>
          <p14:tracePt t="67258" x="5561013" y="1824038"/>
          <p14:tracePt t="67267" x="5561013" y="1833563"/>
          <p14:tracePt t="67274" x="5543550" y="1860550"/>
          <p14:tracePt t="67282" x="5534025" y="1878013"/>
          <p14:tracePt t="67290" x="5524500" y="1887538"/>
          <p14:tracePt t="67298" x="5514975" y="1887538"/>
          <p14:tracePt t="67322" x="5507038" y="1897063"/>
          <p14:tracePt t="73627" x="5497513" y="1914525"/>
          <p14:tracePt t="73651" x="5497513" y="1924050"/>
          <p14:tracePt t="73660" x="5497513" y="1933575"/>
          <p14:tracePt t="73676" x="5487988" y="1960563"/>
          <p14:tracePt t="73685" x="5487988" y="1970088"/>
          <p14:tracePt t="73692" x="5478463" y="1970088"/>
          <p14:tracePt t="73700" x="5461000" y="1979613"/>
          <p14:tracePt t="73722" x="5451475" y="1987550"/>
          <p14:tracePt t="73892" x="5434013" y="2006600"/>
          <p14:tracePt t="73900" x="5424488" y="2016125"/>
          <p14:tracePt t="73908" x="5424488" y="2033588"/>
          <p14:tracePt t="73915" x="5414963" y="2043113"/>
          <p14:tracePt t="73922" x="5405438" y="2060575"/>
          <p14:tracePt t="73929" x="5405438" y="2089150"/>
          <p14:tracePt t="73938" x="5387975" y="2133600"/>
          <p14:tracePt t="73946" x="5387975" y="2143125"/>
          <p14:tracePt t="73954" x="5378450" y="2206625"/>
          <p14:tracePt t="73962" x="5378450" y="2243138"/>
          <p14:tracePt t="73970" x="5368925" y="2298700"/>
          <p14:tracePt t="73978" x="5368925" y="2343150"/>
          <p14:tracePt t="73986" x="5368925" y="2398713"/>
          <p14:tracePt t="73994" x="5368925" y="2425700"/>
          <p14:tracePt t="74002" x="5368925" y="2481263"/>
          <p14:tracePt t="74010" x="5368925" y="2517775"/>
          <p14:tracePt t="74018" x="5368925" y="2562225"/>
          <p14:tracePt t="74025" x="5378450" y="2608263"/>
          <p14:tracePt t="74036" x="5378450" y="2635250"/>
          <p14:tracePt t="74043" x="5387975" y="2662238"/>
          <p14:tracePt t="74054" x="5397500" y="2681288"/>
          <p14:tracePt t="74059" x="5397500" y="2698750"/>
          <p14:tracePt t="74071" x="5397500" y="2708275"/>
          <p14:tracePt t="74074" x="5397500" y="2717800"/>
          <p14:tracePt t="74083" x="5397500" y="2727325"/>
          <p14:tracePt t="74098" x="5397500" y="2744788"/>
          <p14:tracePt t="74121" x="5397500" y="2754313"/>
          <p14:tracePt t="74130" x="5397500" y="2763838"/>
          <p14:tracePt t="74138" x="5397500" y="2790825"/>
          <p14:tracePt t="74146" x="5378450" y="2808288"/>
          <p14:tracePt t="74153" x="5368925" y="2817813"/>
          <p14:tracePt t="74162" x="5324475" y="2844800"/>
          <p14:tracePt t="74170" x="5287963" y="2863850"/>
          <p14:tracePt t="74177" x="5232400" y="2873375"/>
          <p14:tracePt t="74186" x="5205413" y="2890838"/>
          <p14:tracePt t="74194" x="5168900" y="2900363"/>
          <p14:tracePt t="74201" x="5141913" y="2909888"/>
          <p14:tracePt t="74210" x="5114925" y="2917825"/>
          <p14:tracePt t="74218" x="5086350" y="2917825"/>
          <p14:tracePt t="74225" x="5059363" y="2936875"/>
          <p14:tracePt t="74233" x="5049838" y="2936875"/>
          <p14:tracePt t="88847" x="5041900" y="2946400"/>
          <p14:tracePt t="88939" x="5132388" y="3027363"/>
          <p14:tracePt t="88948" x="5514975" y="3146425"/>
          <p14:tracePt t="88956" x="6254750" y="3365500"/>
          <p14:tracePt t="88963" x="6819900" y="3575050"/>
          <p14:tracePt t="88971" x="7439025" y="3730625"/>
          <p14:tracePt t="88978" x="7921625" y="3848100"/>
          <p14:tracePt t="88986" x="8396288" y="3967163"/>
          <p14:tracePt t="88994" x="8824913" y="4013200"/>
          <p14:tracePt t="89002" x="9107488" y="4067175"/>
        </p14:tracePtLst>
      </p14:laserTraceLst>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a:t>Functions</a:t>
            </a:r>
            <a:endParaRPr kumimoji="1" lang="ja-JP" altLang="en-US" dirty="0"/>
          </a:p>
        </p:txBody>
      </p:sp>
      <p:sp>
        <p:nvSpPr>
          <p:cNvPr id="3" name="コンテンツ プレースホルダー 2"/>
          <p:cNvSpPr>
            <a:spLocks noGrp="1"/>
          </p:cNvSpPr>
          <p:nvPr>
            <p:ph idx="1"/>
          </p:nvPr>
        </p:nvSpPr>
        <p:spPr>
          <a:xfrm>
            <a:off x="395536" y="1052736"/>
            <a:ext cx="8229600" cy="4530725"/>
          </a:xfrm>
        </p:spPr>
        <p:txBody>
          <a:bodyPr/>
          <a:lstStyle/>
          <a:p>
            <a:r>
              <a:rPr kumimoji="1" lang="en-US" altLang="ja-JP" dirty="0" err="1"/>
              <a:t>omp_get_num_threads</a:t>
            </a:r>
            <a:r>
              <a:rPr kumimoji="1" lang="en-US" altLang="ja-JP" dirty="0"/>
              <a:t>();</a:t>
            </a:r>
          </a:p>
          <a:p>
            <a:pPr lvl="1"/>
            <a:r>
              <a:rPr kumimoji="1" lang="en-US" altLang="ja-JP" dirty="0"/>
              <a:t>Getting the </a:t>
            </a:r>
            <a:r>
              <a:rPr lang="en-US" altLang="ja-JP" dirty="0"/>
              <a:t>total</a:t>
            </a:r>
            <a:r>
              <a:rPr kumimoji="1" lang="en-US" altLang="ja-JP" dirty="0"/>
              <a:t> number of threads.</a:t>
            </a:r>
            <a:endParaRPr lang="en-US" altLang="ja-JP" dirty="0"/>
          </a:p>
          <a:p>
            <a:r>
              <a:rPr kumimoji="1" lang="en-US" altLang="ja-JP" dirty="0" err="1"/>
              <a:t>omp_get_thread_num</a:t>
            </a:r>
            <a:r>
              <a:rPr kumimoji="1" lang="en-US" altLang="ja-JP" dirty="0"/>
              <a:t>();</a:t>
            </a:r>
          </a:p>
          <a:p>
            <a:pPr lvl="1"/>
            <a:r>
              <a:rPr lang="en-US" altLang="ja-JP" dirty="0"/>
              <a:t>Getting my thread number.</a:t>
            </a:r>
          </a:p>
          <a:p>
            <a:r>
              <a:rPr lang="en-US" altLang="ja-JP" dirty="0" err="1"/>
              <a:t>omp_get_max_threads</a:t>
            </a:r>
            <a:r>
              <a:rPr lang="en-US" altLang="ja-JP" dirty="0"/>
              <a:t>();</a:t>
            </a:r>
          </a:p>
          <a:p>
            <a:pPr lvl="1"/>
            <a:r>
              <a:rPr lang="en-US" altLang="ja-JP" dirty="0"/>
              <a:t>Getting the maximum number of threads.</a:t>
            </a:r>
          </a:p>
          <a:p>
            <a:r>
              <a:rPr kumimoji="1" lang="en-US" altLang="ja-JP" dirty="0"/>
              <a:t>Usage:</a:t>
            </a:r>
          </a:p>
          <a:p>
            <a:pPr marL="344487" lvl="1" indent="0">
              <a:buNone/>
            </a:pPr>
            <a:r>
              <a:rPr lang="en-US" altLang="ja-JP" dirty="0"/>
              <a:t>#include &lt;</a:t>
            </a:r>
            <a:r>
              <a:rPr lang="en-US" altLang="ja-JP" dirty="0" err="1"/>
              <a:t>omp.h</a:t>
            </a:r>
            <a:r>
              <a:rPr lang="en-US" altLang="ja-JP" dirty="0"/>
              <a:t>&gt;</a:t>
            </a:r>
          </a:p>
          <a:p>
            <a:pPr marL="344487" lvl="1" indent="0">
              <a:buNone/>
            </a:pPr>
            <a:r>
              <a:rPr kumimoji="1" lang="en-US" altLang="ja-JP" dirty="0" err="1"/>
              <a:t>int</a:t>
            </a:r>
            <a:r>
              <a:rPr kumimoji="1" lang="en-US" altLang="ja-JP" dirty="0"/>
              <a:t> nth, </a:t>
            </a:r>
            <a:r>
              <a:rPr kumimoji="1" lang="en-US" altLang="ja-JP" dirty="0" err="1"/>
              <a:t>myid</a:t>
            </a:r>
            <a:r>
              <a:rPr kumimoji="1" lang="en-US" altLang="ja-JP" dirty="0"/>
              <a:t>;</a:t>
            </a:r>
          </a:p>
          <a:p>
            <a:pPr marL="344487" lvl="1" indent="0">
              <a:buNone/>
            </a:pPr>
            <a:r>
              <a:rPr lang="en-US" altLang="ja-JP" dirty="0"/>
              <a:t>nth = </a:t>
            </a:r>
            <a:r>
              <a:rPr lang="en-US" altLang="ja-JP" dirty="0" err="1"/>
              <a:t>omp_get_num_threads</a:t>
            </a:r>
            <a:r>
              <a:rPr lang="en-US" altLang="ja-JP" dirty="0"/>
              <a:t>();</a:t>
            </a:r>
          </a:p>
          <a:p>
            <a:pPr marL="344487" lvl="1" indent="0">
              <a:buNone/>
            </a:pPr>
            <a:r>
              <a:rPr kumimoji="1" lang="en-US" altLang="ja-JP" dirty="0" err="1"/>
              <a:t>myid</a:t>
            </a:r>
            <a:r>
              <a:rPr kumimoji="1" lang="en-US" altLang="ja-JP" dirty="0"/>
              <a:t> = </a:t>
            </a:r>
            <a:r>
              <a:rPr lang="en-US" altLang="ja-JP" dirty="0" err="1"/>
              <a:t>omp_get_thread_num</a:t>
            </a:r>
            <a:r>
              <a:rPr lang="en-US" altLang="ja-JP" dirty="0"/>
              <a:t>();</a:t>
            </a:r>
            <a:endParaRPr kumimoji="1" lang="en-US" altLang="ja-JP" dirty="0"/>
          </a:p>
        </p:txBody>
      </p:sp>
      <p:pic>
        <p:nvPicPr>
          <p:cNvPr id="4" name="オーディオ 3">
            <a:hlinkClick r:id="" action="ppaction://media"/>
            <a:extLst>
              <a:ext uri="{FF2B5EF4-FFF2-40B4-BE49-F238E27FC236}">
                <a16:creationId xmlns:a16="http://schemas.microsoft.com/office/drawing/2014/main" id="{C3C41281-ADF3-4BE2-A2A5-5C9BC397362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2507976621"/>
      </p:ext>
    </p:extLst>
  </p:cSld>
  <p:clrMapOvr>
    <a:masterClrMapping/>
  </p:clrMapOvr>
  <mc:AlternateContent xmlns:mc="http://schemas.openxmlformats.org/markup-compatibility/2006" xmlns:p14="http://schemas.microsoft.com/office/powerpoint/2010/main">
    <mc:Choice Requires="p14">
      <p:transition spd="slow" p14:dur="2000" advTm="88344"/>
    </mc:Choice>
    <mc:Fallback xmlns="">
      <p:transition spd="slow" advTm="883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extLst>
    <p:ext uri="{3A86A75C-4F4B-4683-9AE1-C65F6400EC91}">
      <p14:laserTraceLst xmlns:p14="http://schemas.microsoft.com/office/powerpoint/2010/main">
        <p14:tracePtLst>
          <p14:tracePt t="344" x="9034463" y="3730625"/>
          <p14:tracePt t="351" x="9007475" y="3730625"/>
          <p14:tracePt t="359" x="8970963" y="3757613"/>
          <p14:tracePt t="375" x="8943975" y="3767138"/>
          <p14:tracePt t="391" x="8934450" y="3767138"/>
          <p14:tracePt t="399" x="8924925" y="3767138"/>
          <p14:tracePt t="465" x="8915400" y="3767138"/>
          <p14:tracePt t="473" x="8878888" y="3767138"/>
          <p14:tracePt t="481" x="8842375" y="3767138"/>
          <p14:tracePt t="488" x="8797925" y="3775075"/>
          <p14:tracePt t="498" x="8761413" y="3775075"/>
          <p14:tracePt t="504" x="8742363" y="3775075"/>
          <p14:tracePt t="512" x="8697913" y="3775075"/>
          <p14:tracePt t="519" x="8678863" y="3775075"/>
          <p14:tracePt t="527" x="8624888" y="3775075"/>
          <p14:tracePt t="535" x="8596313" y="3775075"/>
          <p14:tracePt t="544" x="8542338" y="3775075"/>
          <p14:tracePt t="551" x="8488363" y="3775075"/>
          <p14:tracePt t="559" x="8432800" y="3775075"/>
          <p14:tracePt t="567" x="8378825" y="3775075"/>
          <p14:tracePt t="575" x="8332788" y="3775075"/>
          <p14:tracePt t="583" x="8305800" y="3775075"/>
          <p14:tracePt t="591" x="8269288" y="3775075"/>
          <p14:tracePt t="600" x="8232775" y="3775075"/>
          <p14:tracePt t="607" x="8223250" y="3775075"/>
          <p14:tracePt t="615" x="8213725" y="3775075"/>
          <p14:tracePt t="623" x="8177213" y="3775075"/>
          <p14:tracePt t="631" x="8140700" y="3775075"/>
          <p14:tracePt t="639" x="8123238" y="3775075"/>
          <p14:tracePt t="648" x="8077200" y="3757613"/>
          <p14:tracePt t="655" x="8040688" y="3748088"/>
          <p14:tracePt t="663" x="7977188" y="3748088"/>
          <p14:tracePt t="671" x="7940675" y="3748088"/>
          <p14:tracePt t="679" x="7885113" y="3748088"/>
          <p14:tracePt t="687" x="7831138" y="3748088"/>
          <p14:tracePt t="695" x="7758113" y="3748088"/>
          <p14:tracePt t="703" x="7675563" y="3748088"/>
          <p14:tracePt t="711" x="7602538" y="3748088"/>
          <p14:tracePt t="719" x="7531100" y="3748088"/>
          <p14:tracePt t="727" x="7439025" y="3748088"/>
          <p14:tracePt t="735" x="7366000" y="3748088"/>
          <p14:tracePt t="744" x="7292975" y="3748088"/>
          <p14:tracePt t="751" x="7239000" y="3748088"/>
          <p14:tracePt t="760" x="7175500" y="3738563"/>
          <p14:tracePt t="767" x="7138988" y="3730625"/>
          <p14:tracePt t="775" x="7119938" y="3730625"/>
          <p14:tracePt t="783" x="7102475" y="3730625"/>
          <p14:tracePt t="792" x="7092950" y="3730625"/>
          <p14:tracePt t="799" x="7083425" y="3730625"/>
          <p14:tracePt t="807" x="7073900" y="3721100"/>
          <p14:tracePt t="823" x="7065963" y="3711575"/>
          <p14:tracePt t="831" x="7037388" y="3711575"/>
          <p14:tracePt t="839" x="6973888" y="3711575"/>
          <p14:tracePt t="847" x="6864350" y="3711575"/>
          <p14:tracePt t="855" x="6737350" y="3711575"/>
          <p14:tracePt t="863" x="6591300" y="3711575"/>
          <p14:tracePt t="871" x="6427788" y="3711575"/>
          <p14:tracePt t="879" x="6262688" y="3711575"/>
          <p14:tracePt t="887" x="6062663" y="3694113"/>
          <p14:tracePt t="895" x="5880100" y="3665538"/>
          <p14:tracePt t="903" x="5680075" y="3638550"/>
          <p14:tracePt t="912" x="5524500" y="3621088"/>
          <p14:tracePt t="919" x="5378450" y="3556000"/>
          <p14:tracePt t="927" x="5287963" y="3548063"/>
          <p14:tracePt t="935" x="5224463" y="3511550"/>
          <p14:tracePt t="945" x="5178425" y="3482975"/>
          <p14:tracePt t="951" x="5151438" y="3465513"/>
          <p14:tracePt t="959" x="5151438" y="3455988"/>
          <p14:tracePt t="967" x="5141913" y="3429000"/>
          <p14:tracePt t="975" x="5141913" y="3402013"/>
          <p14:tracePt t="983" x="5141913" y="3365500"/>
          <p14:tracePt t="991" x="5122863" y="3328988"/>
          <p14:tracePt t="999" x="5122863" y="3273425"/>
          <p14:tracePt t="1008" x="5122863" y="3236913"/>
          <p14:tracePt t="1015" x="5122863" y="3182938"/>
          <p14:tracePt t="1023" x="5132388" y="3119438"/>
          <p14:tracePt t="1031" x="5151438" y="3046413"/>
          <p14:tracePt t="1039" x="5205413" y="2973388"/>
          <p14:tracePt t="1047" x="5260975" y="2881313"/>
          <p14:tracePt t="1055" x="5334000" y="2781300"/>
          <p14:tracePt t="1063" x="5387975" y="2708275"/>
          <p14:tracePt t="1071" x="5451475" y="2644775"/>
          <p14:tracePt t="1079" x="5524500" y="2589213"/>
          <p14:tracePt t="1088" x="5597525" y="2562225"/>
          <p14:tracePt t="1095" x="5697538" y="2525713"/>
          <p14:tracePt t="1104" x="5770563" y="2508250"/>
          <p14:tracePt t="1112" x="5853113" y="2498725"/>
          <p14:tracePt t="1120" x="5943600" y="2498725"/>
          <p14:tracePt t="1128" x="6035675" y="2498725"/>
          <p14:tracePt t="1136" x="6108700" y="2498725"/>
          <p14:tracePt t="1145" x="6126163" y="2498725"/>
          <p14:tracePt t="1152" x="6208713" y="2498725"/>
          <p14:tracePt t="1161" x="6291263" y="2525713"/>
          <p14:tracePt t="1167" x="6354763" y="2581275"/>
          <p14:tracePt t="1176" x="6418263" y="2608263"/>
          <p14:tracePt t="1184" x="6481763" y="2662238"/>
          <p14:tracePt t="1191" x="6545263" y="2698750"/>
          <p14:tracePt t="1200" x="6581775" y="2727325"/>
          <p14:tracePt t="1208" x="6627813" y="2754313"/>
          <p14:tracePt t="1216" x="6645275" y="2771775"/>
          <p14:tracePt t="1224" x="6664325" y="2790825"/>
          <p14:tracePt t="1232" x="6673850" y="2800350"/>
          <p14:tracePt t="1248" x="6673850" y="2808288"/>
          <p14:tracePt t="1256" x="6673850" y="2817813"/>
          <p14:tracePt t="1264" x="6673850" y="2836863"/>
          <p14:tracePt t="1273" x="6673850" y="2854325"/>
          <p14:tracePt t="1279" x="6673850" y="2900363"/>
          <p14:tracePt t="1288" x="6673850" y="2936875"/>
          <p14:tracePt t="1296" x="6664325" y="2973388"/>
          <p14:tracePt t="1304" x="6637338" y="3009900"/>
          <p14:tracePt t="1311" x="6600825" y="3073400"/>
          <p14:tracePt t="1320" x="6573838" y="3109913"/>
          <p14:tracePt t="1328" x="6518275" y="3192463"/>
          <p14:tracePt t="1336" x="6481763" y="3219450"/>
          <p14:tracePt t="1345" x="6435725" y="3273425"/>
          <p14:tracePt t="1351" x="6381750" y="3309938"/>
          <p14:tracePt t="1361" x="6354763" y="3338513"/>
          <p14:tracePt t="1369" x="6326188" y="3365500"/>
          <p14:tracePt t="1375" x="6291263" y="3375025"/>
          <p14:tracePt t="1383" x="6272213" y="3382963"/>
          <p14:tracePt t="1391" x="6262688" y="3382963"/>
          <p14:tracePt t="2025" x="6254750" y="3382963"/>
          <p14:tracePt t="2032" x="6272213" y="3328988"/>
          <p14:tracePt t="2040" x="6281738" y="3302000"/>
          <p14:tracePt t="2049" x="6318250" y="3228975"/>
          <p14:tracePt t="2057" x="6326188" y="3200400"/>
          <p14:tracePt t="2067" x="6335713" y="3155950"/>
          <p14:tracePt t="2072" x="6354763" y="3127375"/>
          <p14:tracePt t="2081" x="6354763" y="3109913"/>
          <p14:tracePt t="2087" x="6354763" y="3090863"/>
          <p14:tracePt t="2095" x="6372225" y="3073400"/>
          <p14:tracePt t="2103" x="6372225" y="3063875"/>
          <p14:tracePt t="2111" x="6372225" y="3054350"/>
          <p14:tracePt t="2127" x="6372225" y="3046413"/>
          <p14:tracePt t="2144" x="6381750" y="3017838"/>
          <p14:tracePt t="2167" x="6381750" y="3009900"/>
          <p14:tracePt t="2175" x="6381750" y="3000375"/>
          <p14:tracePt t="2183" x="6391275" y="2990850"/>
          <p14:tracePt t="2191" x="6418263" y="2963863"/>
          <p14:tracePt t="2215" x="6435725" y="2936875"/>
          <p14:tracePt t="2232" x="6445250" y="2917825"/>
          <p14:tracePt t="2239" x="6454775" y="2909888"/>
          <p14:tracePt t="2247" x="6464300" y="2900363"/>
          <p14:tracePt t="2287" x="6472238" y="2890838"/>
          <p14:tracePt t="8737" x="6445250" y="2817813"/>
          <p14:tracePt t="8746" x="6372225" y="2681288"/>
          <p14:tracePt t="8753" x="6281738" y="2544763"/>
          <p14:tracePt t="8762" x="6181725" y="2425700"/>
          <p14:tracePt t="8769" x="6116638" y="2306638"/>
          <p14:tracePt t="8779" x="6016625" y="2206625"/>
          <p14:tracePt t="8784" x="5916613" y="2106613"/>
          <p14:tracePt t="8791" x="5834063" y="2016125"/>
          <p14:tracePt t="8799" x="5761038" y="1951038"/>
          <p14:tracePt t="8807" x="5697538" y="1897063"/>
          <p14:tracePt t="8816" x="5680075" y="1878013"/>
          <p14:tracePt t="8824" x="5643563" y="1860550"/>
          <p14:tracePt t="8961" x="5643563" y="1851025"/>
          <p14:tracePt t="8969" x="5624513" y="1851025"/>
          <p14:tracePt t="8981" x="5616575" y="1851025"/>
          <p14:tracePt t="8983" x="5580063" y="1860550"/>
          <p14:tracePt t="8992" x="5570538" y="1870075"/>
          <p14:tracePt t="9000" x="5570538" y="1878013"/>
          <p14:tracePt t="9008" x="5561013" y="1887538"/>
          <p14:tracePt t="9016" x="5543550" y="1897063"/>
          <p14:tracePt t="9024" x="5543550" y="1914525"/>
          <p14:tracePt t="9032" x="5534025" y="1933575"/>
          <p14:tracePt t="9047" x="5524500" y="1943100"/>
          <p14:tracePt t="9055" x="5524500" y="1960563"/>
          <p14:tracePt t="9063" x="5514975" y="1970088"/>
          <p14:tracePt t="9079" x="5507038" y="1979613"/>
          <p14:tracePt t="9087" x="5497513" y="1987550"/>
          <p14:tracePt t="9095" x="5470525" y="1997075"/>
          <p14:tracePt t="9103" x="5424488" y="2016125"/>
          <p14:tracePt t="9111" x="5397500" y="2016125"/>
          <p14:tracePt t="9120" x="5324475" y="2016125"/>
          <p14:tracePt t="9128" x="5214938" y="2016125"/>
          <p14:tracePt t="9135" x="5105400" y="2016125"/>
          <p14:tracePt t="9144" x="4995863" y="2016125"/>
          <p14:tracePt t="9151" x="4886325" y="2016125"/>
          <p14:tracePt t="9160" x="4795838" y="2016125"/>
          <p14:tracePt t="9167" x="4686300" y="2016125"/>
          <p14:tracePt t="9176" x="4613275" y="2016125"/>
          <p14:tracePt t="9183" x="4540250" y="2016125"/>
          <p14:tracePt t="9191" x="4494213" y="2016125"/>
          <p14:tracePt t="9199" x="4457700" y="2016125"/>
          <p14:tracePt t="9207" x="4440238" y="2016125"/>
          <p14:tracePt t="9215" x="4413250" y="2016125"/>
          <p14:tracePt t="9239" x="4403725" y="2016125"/>
          <p14:tracePt t="9255" x="4394200" y="2024063"/>
          <p14:tracePt t="9329" x="4384675" y="2024063"/>
          <p14:tracePt t="9337" x="4357688" y="2024063"/>
          <p14:tracePt t="9345" x="4340225" y="2024063"/>
          <p14:tracePt t="9356" x="4303713" y="2024063"/>
          <p14:tracePt t="9363" x="4248150" y="2024063"/>
          <p14:tracePt t="9368" x="4184650" y="2033588"/>
          <p14:tracePt t="9376" x="4129088" y="2033588"/>
          <p14:tracePt t="9383" x="4057650" y="2052638"/>
          <p14:tracePt t="9391" x="3975100" y="2079625"/>
          <p14:tracePt t="9399" x="3883025" y="2089150"/>
          <p14:tracePt t="9407" x="3819525" y="2089150"/>
          <p14:tracePt t="9416" x="3765550" y="2097088"/>
          <p14:tracePt t="9425" x="3692525" y="2097088"/>
          <p14:tracePt t="9433" x="3646488" y="2116138"/>
          <p14:tracePt t="9441" x="3609975" y="2116138"/>
          <p14:tracePt t="9451" x="3573463" y="2133600"/>
          <p14:tracePt t="9457" x="3556000" y="2133600"/>
          <p14:tracePt t="9472" x="3546475" y="2133600"/>
          <p14:tracePt t="9480" x="3536950" y="2143125"/>
          <p14:tracePt t="9487" x="3519488" y="2143125"/>
          <p14:tracePt t="9495" x="3509963" y="2152650"/>
          <p14:tracePt t="9503" x="3500438" y="2152650"/>
          <p14:tracePt t="9512" x="3490913" y="2152650"/>
          <p14:tracePt t="9519" x="3473450" y="2152650"/>
          <p14:tracePt t="9527" x="3463925" y="2152650"/>
          <p14:tracePt t="9535" x="3455988" y="2152650"/>
          <p14:tracePt t="9544" x="3436938" y="2152650"/>
          <p14:tracePt t="9551" x="3419475" y="2152650"/>
          <p14:tracePt t="9559" x="3390900" y="2152650"/>
          <p14:tracePt t="9567" x="3354388" y="2152650"/>
          <p14:tracePt t="9576" x="3327400" y="2152650"/>
          <p14:tracePt t="9583" x="3309938" y="2152650"/>
          <p14:tracePt t="9591" x="3273425" y="2152650"/>
          <p14:tracePt t="9599" x="3227388" y="2133600"/>
          <p14:tracePt t="9607" x="3181350" y="2125663"/>
          <p14:tracePt t="9615" x="3154363" y="2116138"/>
          <p14:tracePt t="9623" x="3100388" y="2106613"/>
          <p14:tracePt t="9631" x="3054350" y="2079625"/>
          <p14:tracePt t="9639" x="3008313" y="2070100"/>
          <p14:tracePt t="9647" x="2954338" y="2060575"/>
          <p14:tracePt t="9655" x="2898775" y="2024063"/>
          <p14:tracePt t="9663" x="2852738" y="1987550"/>
          <p14:tracePt t="9671" x="2808288" y="1960563"/>
          <p14:tracePt t="9680" x="2789238" y="1933575"/>
          <p14:tracePt t="9687" x="2735263" y="1887538"/>
          <p14:tracePt t="9695" x="2698750" y="1851025"/>
          <p14:tracePt t="9703" x="2671763" y="1824038"/>
          <p14:tracePt t="9711" x="2616200" y="1768475"/>
          <p14:tracePt t="9719" x="2570163" y="1731963"/>
          <p14:tracePt t="9727" x="2525713" y="1714500"/>
          <p14:tracePt t="9735" x="2462213" y="1660525"/>
          <p14:tracePt t="9744" x="2397125" y="1631950"/>
          <p14:tracePt t="9751" x="2316163" y="1595438"/>
          <p14:tracePt t="9759" x="2243138" y="1587500"/>
          <p14:tracePt t="9767" x="2143125" y="1522413"/>
          <p14:tracePt t="9776" x="2051050" y="1514475"/>
          <p14:tracePt t="9783" x="1951038" y="1485900"/>
          <p14:tracePt t="9791" x="1887538" y="1458913"/>
          <p14:tracePt t="9799" x="1851025" y="1449388"/>
          <p14:tracePt t="9807" x="1831975" y="1449388"/>
          <p14:tracePt t="9815" x="1824038" y="1441450"/>
          <p14:tracePt t="9823" x="1804988" y="1441450"/>
          <p14:tracePt t="9969" x="1795463" y="1441450"/>
          <p14:tracePt t="9979" x="1787525" y="1441450"/>
          <p14:tracePt t="9994" x="1778000" y="1441450"/>
          <p14:tracePt t="10010" x="1758950" y="1449388"/>
          <p14:tracePt t="10016" x="1758950" y="1468438"/>
          <p14:tracePt t="10024" x="1758950" y="1495425"/>
          <p14:tracePt t="10031" x="1758950" y="1514475"/>
          <p14:tracePt t="10039" x="1758950" y="1541463"/>
          <p14:tracePt t="10047" x="1758950" y="1558925"/>
          <p14:tracePt t="10055" x="1758950" y="1587500"/>
          <p14:tracePt t="10063" x="1768475" y="1624013"/>
          <p14:tracePt t="10071" x="1787525" y="1631950"/>
          <p14:tracePt t="10079" x="1804988" y="1651000"/>
          <p14:tracePt t="10087" x="1831975" y="1660525"/>
          <p14:tracePt t="10095" x="1851025" y="1668463"/>
          <p14:tracePt t="10103" x="1887538" y="1677988"/>
          <p14:tracePt t="10111" x="1914525" y="1677988"/>
          <p14:tracePt t="10119" x="1941513" y="1677988"/>
          <p14:tracePt t="10127" x="1987550" y="1697038"/>
          <p14:tracePt t="10135" x="2014538" y="1697038"/>
          <p14:tracePt t="10143" x="2070100" y="1697038"/>
          <p14:tracePt t="10151" x="2124075" y="1697038"/>
          <p14:tracePt t="10160" x="2214563" y="1697038"/>
          <p14:tracePt t="10167" x="2306638" y="1697038"/>
          <p14:tracePt t="10176" x="2406650" y="1697038"/>
          <p14:tracePt t="10183" x="2498725" y="1697038"/>
          <p14:tracePt t="10192" x="2570163" y="1697038"/>
          <p14:tracePt t="10199" x="2606675" y="1697038"/>
          <p14:tracePt t="10207" x="2652713" y="1697038"/>
          <p14:tracePt t="10215" x="2662238" y="1697038"/>
          <p14:tracePt t="10273" x="2679700" y="1697038"/>
          <p14:tracePt t="10289" x="2689225" y="1697038"/>
          <p14:tracePt t="10296" x="2698750" y="1687513"/>
          <p14:tracePt t="10304" x="2708275" y="1677988"/>
          <p14:tracePt t="10311" x="2716213" y="1668463"/>
          <p14:tracePt t="10328" x="2725738" y="1660525"/>
          <p14:tracePt t="10417" x="2725738" y="1651000"/>
          <p14:tracePt t="10425" x="2735263" y="1651000"/>
          <p14:tracePt t="10433" x="2744788" y="1651000"/>
          <p14:tracePt t="10449" x="2762250" y="1641475"/>
          <p14:tracePt t="10457" x="2771775" y="1631950"/>
          <p14:tracePt t="10466" x="2789238" y="1631950"/>
          <p14:tracePt t="10471" x="2798763" y="1624013"/>
          <p14:tracePt t="10480" x="2808288" y="1624013"/>
          <p14:tracePt t="10487" x="2825750" y="1614488"/>
          <p14:tracePt t="10495" x="2862263" y="1614488"/>
          <p14:tracePt t="10503" x="2889250" y="1614488"/>
          <p14:tracePt t="10512" x="2944813" y="1604963"/>
          <p14:tracePt t="10519" x="2971800" y="1604963"/>
          <p14:tracePt t="10527" x="2990850" y="1587500"/>
          <p14:tracePt t="10753" x="3008313" y="1587500"/>
          <p14:tracePt t="10761" x="3017838" y="1587500"/>
          <p14:tracePt t="10769" x="3027363" y="1577975"/>
          <p14:tracePt t="10778" x="3054350" y="1577975"/>
          <p14:tracePt t="10784" x="3063875" y="1577975"/>
          <p14:tracePt t="10795" x="3081338" y="1577975"/>
          <p14:tracePt t="10800" x="3117850" y="1577975"/>
          <p14:tracePt t="10808" x="3144838" y="1577975"/>
          <p14:tracePt t="10816" x="3200400" y="1577975"/>
          <p14:tracePt t="10824" x="3217863" y="1577975"/>
          <p14:tracePt t="10832" x="3290888" y="1577975"/>
          <p14:tracePt t="10840" x="3346450" y="1577975"/>
          <p14:tracePt t="10848" x="3400425" y="1577975"/>
          <p14:tracePt t="10856" x="3463925" y="1604963"/>
          <p14:tracePt t="10864" x="3527425" y="1614488"/>
          <p14:tracePt t="10872" x="3592513" y="1641475"/>
          <p14:tracePt t="10896" x="3656013" y="1660525"/>
          <p14:tracePt t="10904" x="3673475" y="1660525"/>
          <p14:tracePt t="10913" x="3683000" y="1660525"/>
          <p14:tracePt t="10920" x="3692525" y="1660525"/>
          <p14:tracePt t="10928" x="3709988" y="1660525"/>
          <p14:tracePt t="10946" x="3719513" y="1660525"/>
          <p14:tracePt t="10952" x="3738563" y="1660525"/>
          <p14:tracePt t="10968" x="3746500" y="1660525"/>
          <p14:tracePt t="10993" x="3756025" y="1660525"/>
          <p14:tracePt t="11024" x="3765550" y="1660525"/>
          <p14:tracePt t="11040" x="3775075" y="1660525"/>
          <p14:tracePt t="11048" x="3810000" y="1660525"/>
          <p14:tracePt t="11056" x="3829050" y="1651000"/>
          <p14:tracePt t="11064" x="3856038" y="1651000"/>
          <p14:tracePt t="11072" x="3883025" y="1651000"/>
          <p14:tracePt t="11080" x="3929063" y="1651000"/>
          <p14:tracePt t="11088" x="3965575" y="1651000"/>
          <p14:tracePt t="11096" x="4011613" y="1651000"/>
          <p14:tracePt t="11104" x="4048125" y="1651000"/>
          <p14:tracePt t="11112" x="4102100" y="1651000"/>
          <p14:tracePt t="11120" x="4148138" y="1641475"/>
          <p14:tracePt t="11127" x="4184650" y="1641475"/>
          <p14:tracePt t="11136" x="4211638" y="1624013"/>
          <p14:tracePt t="11145" x="4248150" y="1614488"/>
          <p14:tracePt t="11152" x="4275138" y="1595438"/>
          <p14:tracePt t="11161" x="4284663" y="1587500"/>
          <p14:tracePt t="11177" x="4294188" y="1577975"/>
          <p14:tracePt t="11561" x="4311650" y="1577975"/>
          <p14:tracePt t="11571" x="4340225" y="1577975"/>
          <p14:tracePt t="11578" x="4357688" y="1577975"/>
          <p14:tracePt t="11586" x="4394200" y="1577975"/>
          <p14:tracePt t="11593" x="4467225" y="1577975"/>
          <p14:tracePt t="11601" x="4503738" y="1577975"/>
          <p14:tracePt t="11607" x="4530725" y="1577975"/>
          <p14:tracePt t="11616" x="4549775" y="1577975"/>
          <p14:tracePt t="11623" x="4567238" y="1577975"/>
          <p14:tracePt t="11631" x="4586288" y="1577975"/>
          <p14:tracePt t="11639" x="4603750" y="1577975"/>
          <p14:tracePt t="11648" x="4622800" y="1577975"/>
          <p14:tracePt t="11655" x="4640263" y="1577975"/>
          <p14:tracePt t="12081" x="4640263" y="1587500"/>
          <p14:tracePt t="12090" x="4640263" y="1595438"/>
          <p14:tracePt t="12097" x="4594225" y="1614488"/>
          <p14:tracePt t="12103" x="4494213" y="1641475"/>
          <p14:tracePt t="12111" x="4367213" y="1660525"/>
          <p14:tracePt t="12119" x="4238625" y="1660525"/>
          <p14:tracePt t="12127" x="4111625" y="1687513"/>
          <p14:tracePt t="12135" x="3965575" y="1687513"/>
          <p14:tracePt t="12142" x="3856038" y="1687513"/>
          <p14:tracePt t="12151" x="3729038" y="1687513"/>
          <p14:tracePt t="12160" x="3600450" y="1687513"/>
          <p14:tracePt t="12167" x="3509963" y="1687513"/>
          <p14:tracePt t="12176" x="3436938" y="1687513"/>
          <p14:tracePt t="12183" x="3390900" y="1687513"/>
          <p14:tracePt t="12192" x="3336925" y="1687513"/>
          <p14:tracePt t="12199" x="3309938" y="1687513"/>
          <p14:tracePt t="12207" x="3300413" y="1687513"/>
          <p14:tracePt t="12215" x="3263900" y="1687513"/>
          <p14:tracePt t="12223" x="3254375" y="1687513"/>
          <p14:tracePt t="12231" x="3227388" y="1687513"/>
          <p14:tracePt t="12239" x="3200400" y="1687513"/>
          <p14:tracePt t="12247" x="3144838" y="1687513"/>
          <p14:tracePt t="12255" x="3035300" y="1687513"/>
          <p14:tracePt t="12263" x="2889250" y="1687513"/>
          <p14:tracePt t="12271" x="2762250" y="1687513"/>
          <p14:tracePt t="12279" x="2579688" y="1687513"/>
          <p14:tracePt t="12288" x="2416175" y="1687513"/>
          <p14:tracePt t="12295" x="2243138" y="1687513"/>
          <p14:tracePt t="12303" x="2097088" y="1687513"/>
          <p14:tracePt t="12311" x="1987550" y="1687513"/>
          <p14:tracePt t="12319" x="1878013" y="1687513"/>
          <p14:tracePt t="12327" x="1814513" y="1687513"/>
          <p14:tracePt t="12335" x="1804988" y="1687513"/>
          <p14:tracePt t="12343" x="1768475" y="1687513"/>
          <p14:tracePt t="12419" x="1758950" y="1687513"/>
          <p14:tracePt t="12440" x="1731963" y="1687513"/>
          <p14:tracePt t="12448" x="1714500" y="1687513"/>
          <p14:tracePt t="12456" x="1685925" y="1687513"/>
          <p14:tracePt t="12465" x="1668463" y="1687513"/>
          <p14:tracePt t="12472" x="1622425" y="1687513"/>
          <p14:tracePt t="12479" x="1595438" y="1687513"/>
          <p14:tracePt t="12487" x="1576388" y="1687513"/>
          <p14:tracePt t="12495" x="1549400" y="1687513"/>
          <p14:tracePt t="12503" x="1531938" y="1687513"/>
          <p14:tracePt t="12511" x="1522413" y="1687513"/>
          <p14:tracePt t="12519" x="1504950" y="1687513"/>
          <p14:tracePt t="12529" x="1495425" y="1687513"/>
          <p14:tracePt t="12657" x="1495425" y="1668463"/>
          <p14:tracePt t="12673" x="1504950" y="1641475"/>
          <p14:tracePt t="12681" x="1531938" y="1614488"/>
          <p14:tracePt t="12689" x="1549400" y="1604963"/>
          <p14:tracePt t="12697" x="1612900" y="1568450"/>
          <p14:tracePt t="12704" x="1641475" y="1541463"/>
          <p14:tracePt t="12714" x="1704975" y="1514475"/>
          <p14:tracePt t="12720" x="1758950" y="1485900"/>
          <p14:tracePt t="12730" x="1814513" y="1449388"/>
          <p14:tracePt t="12735" x="1831975" y="1441450"/>
          <p14:tracePt t="12743" x="1851025" y="1431925"/>
          <p14:tracePt t="12751" x="1868488" y="1422400"/>
          <p14:tracePt t="12885" x="1878013" y="1441450"/>
          <p14:tracePt t="12889" x="1895475" y="1458913"/>
          <p14:tracePt t="12900" x="1931988" y="1522413"/>
          <p14:tracePt t="12904" x="1978025" y="1558925"/>
          <p14:tracePt t="12914" x="2060575" y="1595438"/>
          <p14:tracePt t="12919" x="2143125" y="1641475"/>
          <p14:tracePt t="12930" x="2224088" y="1704975"/>
          <p14:tracePt t="12935" x="2287588" y="1731963"/>
          <p14:tracePt t="12943" x="2352675" y="1787525"/>
          <p14:tracePt t="12951" x="2433638" y="1824038"/>
          <p14:tracePt t="12959" x="2479675" y="1851025"/>
          <p14:tracePt t="12967" x="2516188" y="1860550"/>
          <p14:tracePt t="12976" x="2552700" y="1878013"/>
          <p14:tracePt t="12983" x="2579688" y="1887538"/>
          <p14:tracePt t="12991" x="2598738" y="1887538"/>
          <p14:tracePt t="13008" x="2606675" y="1887538"/>
          <p14:tracePt t="13056" x="2616200" y="1887538"/>
          <p14:tracePt t="13073" x="2625725" y="1887538"/>
          <p14:tracePt t="13080" x="2635250" y="1887538"/>
          <p14:tracePt t="13096" x="2652713" y="1887538"/>
          <p14:tracePt t="13136" x="2662238" y="1878013"/>
          <p14:tracePt t="13153" x="2662238" y="1870075"/>
          <p14:tracePt t="13168" x="2662238" y="1860550"/>
          <p14:tracePt t="13177" x="2662238" y="1851025"/>
          <p14:tracePt t="13194" x="2662238" y="1841500"/>
          <p14:tracePt t="13200" x="2662238" y="1833563"/>
          <p14:tracePt t="13208" x="2662238" y="1814513"/>
          <p14:tracePt t="13216" x="2662238" y="1804988"/>
          <p14:tracePt t="13224" x="2662238" y="1797050"/>
          <p14:tracePt t="13233" x="2662238" y="1778000"/>
          <p14:tracePt t="13239" x="2662238" y="1768475"/>
          <p14:tracePt t="13247" x="2662238" y="1760538"/>
          <p14:tracePt t="13255" x="2662238" y="1751013"/>
          <p14:tracePt t="13263" x="2662238" y="1731963"/>
          <p14:tracePt t="13271" x="2662238" y="1724025"/>
          <p14:tracePt t="13279" x="2652713" y="1704975"/>
          <p14:tracePt t="13287" x="2616200" y="1697038"/>
          <p14:tracePt t="13295" x="2552700" y="1660525"/>
          <p14:tracePt t="13303" x="2543175" y="1660525"/>
          <p14:tracePt t="13311" x="2516188" y="1641475"/>
          <p14:tracePt t="13320" x="2470150" y="1624013"/>
          <p14:tracePt t="13327" x="2443163" y="1624013"/>
          <p14:tracePt t="13335" x="2433638" y="1624013"/>
          <p14:tracePt t="13344" x="2425700" y="1614488"/>
          <p14:tracePt t="13352" x="2406650" y="1614488"/>
          <p14:tracePt t="13528" x="2406650" y="1624013"/>
          <p14:tracePt t="13543" x="2433638" y="1631950"/>
          <p14:tracePt t="13551" x="2506663" y="1660525"/>
          <p14:tracePt t="13559" x="2616200" y="1677988"/>
          <p14:tracePt t="13567" x="2735263" y="1687513"/>
          <p14:tracePt t="13576" x="2789238" y="1704975"/>
          <p14:tracePt t="13583" x="2862263" y="1704975"/>
          <p14:tracePt t="13592" x="2898775" y="1704975"/>
          <p14:tracePt t="13599" x="2908300" y="1704975"/>
          <p14:tracePt t="13607" x="2944813" y="1704975"/>
          <p14:tracePt t="13732" x="2954338" y="1704975"/>
          <p14:tracePt t="13737" x="2954338" y="1697038"/>
          <p14:tracePt t="13746" x="2954338" y="1687513"/>
          <p14:tracePt t="13849" x="2954338" y="1677988"/>
          <p14:tracePt t="13884" x="2954338" y="1668463"/>
          <p14:tracePt t="13947" x="2962275" y="1660525"/>
          <p14:tracePt t="13953" x="2971800" y="1651000"/>
          <p14:tracePt t="13969" x="2981325" y="1651000"/>
          <p14:tracePt t="13979" x="2998788" y="1651000"/>
          <p14:tracePt t="13985" x="3063875" y="1651000"/>
          <p14:tracePt t="13997" x="3154363" y="1651000"/>
          <p14:tracePt t="13999" x="3217863" y="1651000"/>
          <p14:tracePt t="14008" x="3273425" y="1641475"/>
          <p14:tracePt t="14016" x="3346450" y="1641475"/>
          <p14:tracePt t="14025" x="3400425" y="1641475"/>
          <p14:tracePt t="14031" x="3446463" y="1641475"/>
          <p14:tracePt t="14039" x="3482975" y="1641475"/>
          <p14:tracePt t="14047" x="3519488" y="1641475"/>
          <p14:tracePt t="14055" x="3546475" y="1641475"/>
          <p14:tracePt t="14063" x="3556000" y="1641475"/>
          <p14:tracePt t="14071" x="3563938" y="1641475"/>
          <p14:tracePt t="14079" x="3573463" y="1641475"/>
          <p14:tracePt t="14087" x="3582988" y="1641475"/>
          <p14:tracePt t="14103" x="3592513" y="1641475"/>
          <p14:tracePt t="14111" x="3600450" y="1641475"/>
          <p14:tracePt t="14119" x="3609975" y="1631950"/>
          <p14:tracePt t="14127" x="3619500" y="1631950"/>
          <p14:tracePt t="14142" x="3636963" y="1631950"/>
          <p14:tracePt t="14152" x="3656013" y="1624013"/>
          <p14:tracePt t="14161" x="3665538" y="1624013"/>
          <p14:tracePt t="14167" x="3673475" y="1624013"/>
          <p14:tracePt t="14177" x="3692525" y="1604963"/>
          <p14:tracePt t="14183" x="3702050" y="1604963"/>
          <p14:tracePt t="14193" x="3709988" y="1604963"/>
          <p14:tracePt t="14199" x="3719513" y="1604963"/>
          <p14:tracePt t="14207" x="3738563" y="1604963"/>
          <p14:tracePt t="14215" x="3746500" y="1604963"/>
          <p14:tracePt t="14224" x="3756025" y="1604963"/>
          <p14:tracePt t="14231" x="3783013" y="1595438"/>
          <p14:tracePt t="14239" x="3792538" y="1595438"/>
          <p14:tracePt t="14247" x="3810000" y="1595438"/>
          <p14:tracePt t="14255" x="3829050" y="1595438"/>
          <p14:tracePt t="14263" x="3829050" y="1587500"/>
          <p14:tracePt t="14271" x="3838575" y="1587500"/>
          <p14:tracePt t="14279" x="3846513" y="1577975"/>
          <p14:tracePt t="14287" x="3865563" y="1577975"/>
          <p14:tracePt t="14303" x="3883025" y="1577975"/>
          <p14:tracePt t="14321" x="3892550" y="1577975"/>
          <p14:tracePt t="14335" x="3929063" y="1568450"/>
          <p14:tracePt t="14544" x="3938588" y="1558925"/>
          <p14:tracePt t="14753" x="3948113" y="1550988"/>
          <p14:tracePt t="14761" x="3956050" y="1541463"/>
          <p14:tracePt t="14769" x="3975100" y="1531938"/>
          <p14:tracePt t="14778" x="4021138" y="1504950"/>
          <p14:tracePt t="14784" x="4057650" y="1495425"/>
          <p14:tracePt t="14793" x="4084638" y="1495425"/>
          <p14:tracePt t="14800" x="4121150" y="1495425"/>
          <p14:tracePt t="14808" x="4165600" y="1477963"/>
          <p14:tracePt t="14816" x="4184650" y="1477963"/>
          <p14:tracePt t="14824" x="4202113" y="1477963"/>
          <p14:tracePt t="14832" x="4230688" y="1458913"/>
          <p14:tracePt t="14841" x="4248150" y="1449388"/>
          <p14:tracePt t="14848" x="4267200" y="1449388"/>
          <p14:tracePt t="14856" x="4275138" y="1441450"/>
          <p14:tracePt t="14864" x="4294188" y="1431925"/>
          <p14:tracePt t="14872" x="4311650" y="1422400"/>
          <p14:tracePt t="14888" x="4321175" y="1412875"/>
          <p14:tracePt t="14904" x="4330700" y="1412875"/>
          <p14:tracePt t="15497" x="4321175" y="1412875"/>
          <p14:tracePt t="15505" x="4303713" y="1412875"/>
          <p14:tracePt t="15512" x="4294188" y="1431925"/>
          <p14:tracePt t="15519" x="4294188" y="1449388"/>
          <p14:tracePt t="15527" x="4284663" y="1468438"/>
          <p14:tracePt t="15551" x="4275138" y="1477963"/>
          <p14:tracePt t="15689" x="4267200" y="1477963"/>
          <p14:tracePt t="15705" x="4275138" y="1449388"/>
          <p14:tracePt t="15713" x="4284663" y="1431925"/>
          <p14:tracePt t="15720" x="4303713" y="1412875"/>
          <p14:tracePt t="15729" x="4311650" y="1404938"/>
          <p14:tracePt t="15735" x="4321175" y="1376363"/>
          <p14:tracePt t="15751" x="4330700" y="1368425"/>
          <p14:tracePt t="16063" x="4321175" y="1368425"/>
          <p14:tracePt t="16071" x="4294188" y="1368425"/>
          <p14:tracePt t="16079" x="4248150" y="1376363"/>
          <p14:tracePt t="16087" x="4194175" y="1376363"/>
          <p14:tracePt t="16095" x="4121150" y="1395413"/>
          <p14:tracePt t="16104" x="4021138" y="1404938"/>
          <p14:tracePt t="16111" x="3965575" y="1404938"/>
          <p14:tracePt t="16119" x="3929063" y="1404938"/>
          <p14:tracePt t="16127" x="3856038" y="1431925"/>
          <p14:tracePt t="16136" x="3819525" y="1441450"/>
          <p14:tracePt t="16144" x="3802063" y="1441450"/>
          <p14:tracePt t="16160" x="3792538" y="1441450"/>
          <p14:tracePt t="16673" x="3729038" y="1458913"/>
          <p14:tracePt t="16681" x="3573463" y="1504950"/>
          <p14:tracePt t="16689" x="3446463" y="1522413"/>
          <p14:tracePt t="16696" x="3300413" y="1522413"/>
          <p14:tracePt t="16703" x="3171825" y="1522413"/>
          <p14:tracePt t="16711" x="3081338" y="1522413"/>
          <p14:tracePt t="16719" x="2971800" y="1522413"/>
          <p14:tracePt t="16727" x="2917825" y="1522413"/>
          <p14:tracePt t="16735" x="2817813" y="1558925"/>
          <p14:tracePt t="16743" x="2789238" y="1558925"/>
          <p14:tracePt t="16752" x="2752725" y="1558925"/>
          <p14:tracePt t="16762" x="2716213" y="1568450"/>
          <p14:tracePt t="16768" x="2698750" y="1568450"/>
          <p14:tracePt t="16800" x="2689225" y="1568450"/>
          <p14:tracePt t="16809" x="2662238" y="1577975"/>
          <p14:tracePt t="16816" x="2643188" y="1587500"/>
          <p14:tracePt t="16825" x="2606675" y="1587500"/>
          <p14:tracePt t="16832" x="2579688" y="1604963"/>
          <p14:tracePt t="16840" x="2543175" y="1624013"/>
          <p14:tracePt t="16848" x="2479675" y="1631950"/>
          <p14:tracePt t="16857" x="2433638" y="1641475"/>
          <p14:tracePt t="16864" x="2389188" y="1668463"/>
          <p14:tracePt t="16882" x="2306638" y="1697038"/>
          <p14:tracePt t="16888" x="2243138" y="1731963"/>
          <p14:tracePt t="16896" x="2224088" y="1741488"/>
          <p14:tracePt t="16903" x="2197100" y="1760538"/>
          <p14:tracePt t="16912" x="2179638" y="1778000"/>
          <p14:tracePt t="16919" x="2170113" y="1787525"/>
          <p14:tracePt t="16928" x="2160588" y="1804988"/>
          <p14:tracePt t="16935" x="2151063" y="1814513"/>
          <p14:tracePt t="16945" x="2151063" y="1824038"/>
          <p14:tracePt t="16951" x="2143125" y="1833563"/>
          <p14:tracePt t="17081" x="2143125" y="1841500"/>
          <p14:tracePt t="17096" x="2143125" y="1851025"/>
          <p14:tracePt t="17104" x="2160588" y="1851025"/>
          <p14:tracePt t="17113" x="2179638" y="1851025"/>
          <p14:tracePt t="17123" x="2233613" y="1851025"/>
          <p14:tracePt t="17128" x="2287588" y="1851025"/>
          <p14:tracePt t="17137" x="2379663" y="1851025"/>
          <p14:tracePt t="17143" x="2452688" y="1851025"/>
          <p14:tracePt t="17151" x="2525713" y="1851025"/>
          <p14:tracePt t="17159" x="2579688" y="1851025"/>
          <p14:tracePt t="17167" x="2652713" y="1851025"/>
          <p14:tracePt t="17175" x="2698750" y="1851025"/>
          <p14:tracePt t="17183" x="2725738" y="1851025"/>
          <p14:tracePt t="17192" x="2735263" y="1851025"/>
          <p14:tracePt t="17216" x="2744788" y="1851025"/>
          <p14:tracePt t="17291" x="2752725" y="1851025"/>
          <p14:tracePt t="17296" x="2771775" y="1851025"/>
          <p14:tracePt t="17312" x="2781300" y="1851025"/>
          <p14:tracePt t="17322" x="2789238" y="1851025"/>
          <p14:tracePt t="17327" x="2808288" y="1851025"/>
          <p14:tracePt t="17336" x="2817813" y="1851025"/>
          <p14:tracePt t="17345" x="2825750" y="1851025"/>
          <p14:tracePt t="17352" x="2835275" y="1851025"/>
          <p14:tracePt t="17362" x="2852738" y="1851025"/>
          <p14:tracePt t="17369" x="2862263" y="1851025"/>
          <p14:tracePt t="17378" x="2871788" y="1851025"/>
          <p14:tracePt t="17385" x="2889250" y="1851025"/>
          <p14:tracePt t="17394" x="2898775" y="1851025"/>
          <p14:tracePt t="17400" x="2908300" y="1851025"/>
          <p14:tracePt t="17466" x="2917825" y="1851025"/>
          <p14:tracePt t="17488" x="2917825" y="1860550"/>
          <p14:tracePt t="17498" x="2917825" y="1887538"/>
          <p14:tracePt t="17504" x="2917825" y="1906588"/>
          <p14:tracePt t="17511" x="2917825" y="1914525"/>
          <p14:tracePt t="17519" x="2917825" y="1943100"/>
          <p14:tracePt t="17527" x="2917825" y="1951038"/>
          <p14:tracePt t="17543" x="2944813" y="1979613"/>
          <p14:tracePt t="17551" x="2954338" y="1987550"/>
          <p14:tracePt t="17559" x="2954338" y="1997075"/>
          <p14:tracePt t="17576" x="2954338" y="2016125"/>
          <p14:tracePt t="17592" x="2954338" y="2024063"/>
          <p14:tracePt t="17607" x="2962275" y="2033588"/>
          <p14:tracePt t="17623" x="2971800" y="2033588"/>
          <p14:tracePt t="17633" x="2981325" y="2033588"/>
          <p14:tracePt t="17640" x="2998788" y="2043113"/>
          <p14:tracePt t="17649" x="3035300" y="2043113"/>
          <p14:tracePt t="17657" x="3063875" y="2043113"/>
          <p14:tracePt t="17664" x="3100388" y="2052638"/>
          <p14:tracePt t="17672" x="3136900" y="2052638"/>
          <p14:tracePt t="17680" x="3181350" y="2070100"/>
          <p14:tracePt t="17689" x="3208338" y="2070100"/>
          <p14:tracePt t="17700" x="3236913" y="2070100"/>
          <p14:tracePt t="17703" x="3281363" y="2070100"/>
          <p14:tracePt t="17711" x="3317875" y="2070100"/>
          <p14:tracePt t="17719" x="3336925" y="2070100"/>
          <p14:tracePt t="17727" x="3390900" y="2070100"/>
          <p14:tracePt t="17735" x="3436938" y="2070100"/>
          <p14:tracePt t="17745" x="3490913" y="2070100"/>
          <p14:tracePt t="17751" x="3546475" y="2060575"/>
          <p14:tracePt t="17759" x="3646488" y="2016125"/>
          <p14:tracePt t="17767" x="3709988" y="2006600"/>
          <p14:tracePt t="17775" x="3802063" y="1979613"/>
          <p14:tracePt t="17783" x="3865563" y="1951038"/>
          <p14:tracePt t="17793" x="3911600" y="1943100"/>
          <p14:tracePt t="17799" x="3948113" y="1933575"/>
          <p14:tracePt t="17807" x="4011613" y="1914525"/>
          <p14:tracePt t="17815" x="4029075" y="1914525"/>
          <p14:tracePt t="17823" x="4048125" y="1906588"/>
          <p14:tracePt t="17831" x="4065588" y="1887538"/>
          <p14:tracePt t="17840" x="4084638" y="1887538"/>
          <p14:tracePt t="17847" x="4094163" y="1878013"/>
          <p14:tracePt t="18073" x="4102100" y="1878013"/>
          <p14:tracePt t="18089" x="4102100" y="1887538"/>
          <p14:tracePt t="18201" x="4102100" y="1897063"/>
          <p14:tracePt t="18209" x="4129088" y="1897063"/>
          <p14:tracePt t="18216" x="4184650" y="1897063"/>
          <p14:tracePt t="18225" x="4238625" y="1897063"/>
          <p14:tracePt t="18232" x="4321175" y="1897063"/>
          <p14:tracePt t="18241" x="4376738" y="1897063"/>
          <p14:tracePt t="18248" x="4448175" y="1897063"/>
          <p14:tracePt t="18256" x="4521200" y="1897063"/>
          <p14:tracePt t="18263" x="4594225" y="1897063"/>
          <p14:tracePt t="18271" x="4649788" y="1897063"/>
          <p14:tracePt t="18280" x="4695825" y="1897063"/>
          <p14:tracePt t="18289" x="4722813" y="1897063"/>
          <p14:tracePt t="18296" x="4740275" y="1897063"/>
          <p14:tracePt t="18306" x="4749800" y="1897063"/>
          <p14:tracePt t="18313" x="4759325" y="1897063"/>
          <p14:tracePt t="18441" x="4767263" y="1906588"/>
          <p14:tracePt t="18452" x="4786313" y="1933575"/>
          <p14:tracePt t="18457" x="4786313" y="1943100"/>
          <p14:tracePt t="18465" x="4822825" y="1979613"/>
          <p14:tracePt t="18472" x="4849813" y="1997075"/>
          <p14:tracePt t="18479" x="4876800" y="2006600"/>
          <p14:tracePt t="18487" x="4913313" y="2043113"/>
          <p14:tracePt t="18495" x="4949825" y="2052638"/>
          <p14:tracePt t="18503" x="4995863" y="2052638"/>
          <p14:tracePt t="18512" x="5014913" y="2060575"/>
          <p14:tracePt t="18520" x="5041900" y="2060575"/>
          <p14:tracePt t="18529" x="5059363" y="2060575"/>
          <p14:tracePt t="18536" x="5086350" y="2060575"/>
          <p14:tracePt t="18546" x="5095875" y="2060575"/>
          <p14:tracePt t="18552" x="5122863" y="2060575"/>
          <p14:tracePt t="18559" x="5132388" y="2060575"/>
          <p14:tracePt t="18567" x="5141913" y="2060575"/>
          <p14:tracePt t="18575" x="5151438" y="2060575"/>
          <p14:tracePt t="18583" x="5159375" y="2060575"/>
          <p14:tracePt t="18592" x="5168900" y="2060575"/>
          <p14:tracePt t="18599" x="5178425" y="2060575"/>
          <p14:tracePt t="18609" x="5195888" y="2043113"/>
          <p14:tracePt t="18616" x="5214938" y="2043113"/>
          <p14:tracePt t="18624" x="5232400" y="2033588"/>
          <p14:tracePt t="18633" x="5251450" y="2033588"/>
          <p14:tracePt t="18640" x="5260975" y="2024063"/>
          <p14:tracePt t="18649" x="5278438" y="2024063"/>
          <p14:tracePt t="18655" x="5287963" y="2024063"/>
          <p14:tracePt t="18663" x="5305425" y="2016125"/>
          <p14:tracePt t="18671" x="5314950" y="2016125"/>
          <p14:tracePt t="18679" x="5341938" y="2006600"/>
          <p14:tracePt t="18687" x="5351463" y="1997075"/>
          <p14:tracePt t="18695" x="5360988" y="1997075"/>
          <p14:tracePt t="18703" x="5378450" y="1997075"/>
          <p14:tracePt t="18711" x="5387975" y="1997075"/>
          <p14:tracePt t="18719" x="5387975" y="1987550"/>
          <p14:tracePt t="18929" x="5378450" y="1987550"/>
          <p14:tracePt t="18937" x="5334000" y="2024063"/>
          <p14:tracePt t="18944" x="5268913" y="2052638"/>
          <p14:tracePt t="18951" x="5251450" y="2070100"/>
          <p14:tracePt t="18959" x="5205413" y="2116138"/>
          <p14:tracePt t="18967" x="5168900" y="2133600"/>
          <p14:tracePt t="18976" x="5114925" y="2189163"/>
          <p14:tracePt t="18983" x="5059363" y="2216150"/>
          <p14:tracePt t="18992" x="5032375" y="2243138"/>
          <p14:tracePt t="18999" x="5005388" y="2252663"/>
          <p14:tracePt t="19007" x="4995863" y="2262188"/>
          <p14:tracePt t="19015" x="4978400" y="2279650"/>
          <p14:tracePt t="19023" x="4959350" y="2279650"/>
          <p14:tracePt t="19031" x="4949825" y="2279650"/>
          <p14:tracePt t="19047" x="4941888" y="2279650"/>
          <p14:tracePt t="19055" x="4932363" y="2289175"/>
          <p14:tracePt t="19064" x="4922838" y="2289175"/>
          <p14:tracePt t="19072" x="4905375" y="2306638"/>
          <p14:tracePt t="19088" x="4886325" y="2316163"/>
          <p14:tracePt t="19096" x="4876800" y="2316163"/>
          <p14:tracePt t="19105" x="4868863" y="2325688"/>
          <p14:tracePt t="19128" x="4859338" y="2325688"/>
          <p14:tracePt t="19554" x="4832350" y="2335213"/>
          <p14:tracePt t="19561" x="4813300" y="2352675"/>
          <p14:tracePt t="19577" x="4803775" y="2371725"/>
          <p14:tracePt t="19584" x="4786313" y="2389188"/>
          <p14:tracePt t="19594" x="4776788" y="2416175"/>
          <p14:tracePt t="19657" x="4767263" y="2425700"/>
          <p14:tracePt t="19721" x="4767263" y="2435225"/>
          <p14:tracePt t="19737" x="4759325" y="2452688"/>
          <p14:tracePt t="19743" x="4749800" y="2452688"/>
          <p14:tracePt t="19753" x="4740275" y="2462213"/>
          <p14:tracePt t="19762" x="4740275" y="2471738"/>
          <p14:tracePt t="19776" x="4730750" y="2481263"/>
          <p14:tracePt t="19784" x="4722813" y="2481263"/>
          <p14:tracePt t="28361" x="4695825" y="2498725"/>
          <p14:tracePt t="28368" x="4686300" y="2508250"/>
          <p14:tracePt t="28376" x="4676775" y="2517775"/>
          <p14:tracePt t="28384" x="4667250" y="2525713"/>
          <p14:tracePt t="28393" x="4659313" y="2535238"/>
          <p14:tracePt t="29433" x="4659313" y="2544763"/>
          <p14:tracePt t="29441" x="4649788" y="2544763"/>
          <p14:tracePt t="29449" x="4630738" y="2562225"/>
          <p14:tracePt t="29457" x="4613275" y="2571750"/>
          <p14:tracePt t="29465" x="4576763" y="2581275"/>
          <p14:tracePt t="29471" x="4557713" y="2598738"/>
          <p14:tracePt t="29487" x="4540250" y="2617788"/>
          <p14:tracePt t="29930" x="4540250" y="2598738"/>
          <p14:tracePt t="29946" x="4557713" y="2581275"/>
          <p14:tracePt t="30026" x="4557713" y="2571750"/>
          <p14:tracePt t="30033" x="4530725" y="2571750"/>
          <p14:tracePt t="30043" x="4457700" y="2571750"/>
          <p14:tracePt t="30048" x="4348163" y="2554288"/>
          <p14:tracePt t="30057" x="4257675" y="2554288"/>
          <p14:tracePt t="30064" x="4184650" y="2554288"/>
          <p14:tracePt t="30072" x="4065588" y="2554288"/>
          <p14:tracePt t="30080" x="3992563" y="2554288"/>
          <p14:tracePt t="30088" x="3956050" y="2554288"/>
          <p14:tracePt t="30096" x="3902075" y="2554288"/>
          <p14:tracePt t="30104" x="3883025" y="2554288"/>
          <p14:tracePt t="30112" x="3856038" y="2554288"/>
          <p14:tracePt t="30152" x="3846513" y="2554288"/>
          <p14:tracePt t="30249" x="3819525" y="2554288"/>
          <p14:tracePt t="30257" x="3792538" y="2525713"/>
          <p14:tracePt t="30265" x="3746500" y="2525713"/>
          <p14:tracePt t="30272" x="3692525" y="2508250"/>
          <p14:tracePt t="30280" x="3646488" y="2498725"/>
          <p14:tracePt t="30288" x="3600450" y="2471738"/>
          <p14:tracePt t="30296" x="3582988" y="2471738"/>
          <p14:tracePt t="30302" x="3556000" y="2462213"/>
          <p14:tracePt t="30311" x="3546475" y="2462213"/>
          <p14:tracePt t="30319" x="3536950" y="2462213"/>
          <p14:tracePt t="30327" x="3527425" y="2462213"/>
          <p14:tracePt t="30351" x="3527425" y="2452688"/>
          <p14:tracePt t="30383" x="3509963" y="2452688"/>
          <p14:tracePt t="30391" x="3490913" y="2452688"/>
          <p14:tracePt t="30399" x="3446463" y="2452688"/>
          <p14:tracePt t="30409" x="3382963" y="2452688"/>
          <p14:tracePt t="30415" x="3327400" y="2452688"/>
          <p14:tracePt t="30424" x="3281363" y="2452688"/>
          <p14:tracePt t="30431" x="3217863" y="2452688"/>
          <p14:tracePt t="30440" x="3181350" y="2452688"/>
          <p14:tracePt t="30447" x="3163888" y="2452688"/>
          <p14:tracePt t="30455" x="3136900" y="2452688"/>
          <p14:tracePt t="30463" x="3127375" y="2452688"/>
          <p14:tracePt t="30479" x="3108325" y="2452688"/>
          <p14:tracePt t="30488" x="3100388" y="2452688"/>
          <p14:tracePt t="30496" x="3090863" y="2452688"/>
          <p14:tracePt t="30503" x="3081338" y="2452688"/>
          <p14:tracePt t="30512" x="3063875" y="2452688"/>
          <p14:tracePt t="30519" x="3044825" y="2452688"/>
          <p14:tracePt t="30527" x="3017838" y="2462213"/>
          <p14:tracePt t="30536" x="2998788" y="2471738"/>
          <p14:tracePt t="30543" x="2944813" y="2489200"/>
          <p14:tracePt t="30551" x="2935288" y="2498725"/>
          <p14:tracePt t="30561" x="2898775" y="2517775"/>
          <p14:tracePt t="30567" x="2852738" y="2525713"/>
          <p14:tracePt t="30576" x="2844800" y="2535238"/>
          <p14:tracePt t="30584" x="2835275" y="2544763"/>
          <p14:tracePt t="30602" x="2825750" y="2554288"/>
          <p14:tracePt t="31282" x="2817813" y="2562225"/>
          <p14:tracePt t="31305" x="2808288" y="2571750"/>
          <p14:tracePt t="31329" x="2789238" y="2581275"/>
          <p14:tracePt t="31345" x="2781300" y="2581275"/>
          <p14:tracePt t="31370" x="2762250" y="2598738"/>
          <p14:tracePt t="31698" x="2752725" y="2608263"/>
          <p14:tracePt t="31712" x="2735263" y="2617788"/>
          <p14:tracePt t="31728" x="2716213" y="2625725"/>
          <p14:tracePt t="31744" x="2679700" y="2625725"/>
          <p14:tracePt t="31752" x="2662238" y="2644775"/>
          <p14:tracePt t="31768" x="2643188" y="2644775"/>
          <p14:tracePt t="31776" x="2625725" y="2654300"/>
          <p14:tracePt t="31799" x="2598738" y="2654300"/>
          <p14:tracePt t="31807" x="2579688" y="2662238"/>
          <p14:tracePt t="31815" x="2543175" y="2662238"/>
          <p14:tracePt t="31824" x="2525713" y="2662238"/>
          <p14:tracePt t="31831" x="2498725" y="2662238"/>
          <p14:tracePt t="31839" x="2479675" y="2662238"/>
          <p14:tracePt t="31847" x="2443163" y="2662238"/>
          <p14:tracePt t="31855" x="2397125" y="2662238"/>
          <p14:tracePt t="31863" x="2343150" y="2662238"/>
          <p14:tracePt t="31877" x="2251075" y="2662238"/>
          <p14:tracePt t="31880" x="2143125" y="2662238"/>
          <p14:tracePt t="31887" x="2051050" y="2644775"/>
          <p14:tracePt t="31896" x="1924050" y="2625725"/>
          <p14:tracePt t="31903" x="1787525" y="2617788"/>
          <p14:tracePt t="31912" x="1658938" y="2598738"/>
          <p14:tracePt t="31920" x="1549400" y="2598738"/>
          <p14:tracePt t="31928" x="1422400" y="2571750"/>
          <p14:tracePt t="31935" x="1293813" y="2554288"/>
          <p14:tracePt t="31943" x="1212850" y="2544763"/>
          <p14:tracePt t="31952" x="1103313" y="2525713"/>
          <p14:tracePt t="31962" x="1030288" y="2525713"/>
          <p14:tracePt t="31968" x="966788" y="2508250"/>
          <p14:tracePt t="31977" x="930275" y="2508250"/>
          <p14:tracePt t="31984" x="911225" y="2498725"/>
          <p14:tracePt t="31994" x="903288" y="2498725"/>
          <p14:tracePt t="32000" x="884238" y="2498725"/>
          <p14:tracePt t="32032" x="874713" y="2498725"/>
          <p14:tracePt t="32056" x="857250" y="2489200"/>
          <p14:tracePt t="32181" x="847725" y="2481263"/>
          <p14:tracePt t="32279" x="857250" y="2481263"/>
          <p14:tracePt t="32287" x="874713" y="2481263"/>
          <p14:tracePt t="32295" x="920750" y="2481263"/>
          <p14:tracePt t="32303" x="966788" y="2481263"/>
          <p14:tracePt t="32311" x="1047750" y="2481263"/>
          <p14:tracePt t="32320" x="1103313" y="2481263"/>
          <p14:tracePt t="32328" x="1157288" y="2481263"/>
          <p14:tracePt t="32337" x="1230313" y="2481263"/>
          <p14:tracePt t="32344" x="1339850" y="2481263"/>
          <p14:tracePt t="32352" x="1412875" y="2481263"/>
          <p14:tracePt t="32360" x="1485900" y="2481263"/>
          <p14:tracePt t="32368" x="1585913" y="2481263"/>
          <p14:tracePt t="32376" x="1658938" y="2481263"/>
          <p14:tracePt t="32385" x="1714500" y="2481263"/>
          <p14:tracePt t="32391" x="1751013" y="2481263"/>
          <p14:tracePt t="32399" x="1787525" y="2481263"/>
          <p14:tracePt t="32408" x="1795463" y="2481263"/>
          <p14:tracePt t="32487" x="1824038" y="2471738"/>
          <p14:tracePt t="32503" x="1824038" y="2462213"/>
          <p14:tracePt t="32511" x="1831975" y="2452688"/>
          <p14:tracePt t="32527" x="1851025" y="2444750"/>
          <p14:tracePt t="32551" x="1860550" y="2435225"/>
          <p14:tracePt t="32592" x="1878013" y="2425700"/>
          <p14:tracePt t="32602" x="1895475" y="2398713"/>
          <p14:tracePt t="32609" x="1905000" y="2398713"/>
          <p14:tracePt t="32618" x="1914525" y="2398713"/>
          <p14:tracePt t="32626" x="1941513" y="2389188"/>
          <p14:tracePt t="32633" x="1951038" y="2379663"/>
          <p14:tracePt t="32649" x="1951038" y="2371725"/>
          <p14:tracePt t="32795" x="1960563" y="2371725"/>
          <p14:tracePt t="32801" x="1968500" y="2379663"/>
          <p14:tracePt t="32809" x="1978025" y="2379663"/>
          <p14:tracePt t="32817" x="1987550" y="2379663"/>
          <p14:tracePt t="32832" x="2060575" y="2389188"/>
          <p14:tracePt t="32840" x="2133600" y="2416175"/>
          <p14:tracePt t="32847" x="2214563" y="2425700"/>
          <p14:tracePt t="32855" x="2287588" y="2425700"/>
          <p14:tracePt t="32863" x="2360613" y="2444750"/>
          <p14:tracePt t="32871" x="2443163" y="2452688"/>
          <p14:tracePt t="32879" x="2516188" y="2452688"/>
          <p14:tracePt t="32892" x="2562225" y="2481263"/>
          <p14:tracePt t="32895" x="2589213" y="2489200"/>
          <p14:tracePt t="32903" x="2625725" y="2489200"/>
          <p14:tracePt t="32911" x="2635250" y="2489200"/>
          <p14:tracePt t="32927" x="2652713" y="2489200"/>
          <p14:tracePt t="32968" x="2662238" y="2489200"/>
          <p14:tracePt t="32976" x="2679700" y="2489200"/>
          <p14:tracePt t="32983" x="2708275" y="2489200"/>
          <p14:tracePt t="32992" x="2725738" y="2489200"/>
          <p14:tracePt t="32999" x="2752725" y="2489200"/>
          <p14:tracePt t="33008" x="2808288" y="2489200"/>
          <p14:tracePt t="33015" x="2835275" y="2489200"/>
          <p14:tracePt t="33024" x="2881313" y="2489200"/>
          <p14:tracePt t="33031" x="2917825" y="2489200"/>
          <p14:tracePt t="33039" x="2962275" y="2489200"/>
          <p14:tracePt t="33047" x="2981325" y="2489200"/>
          <p14:tracePt t="33055" x="2998788" y="2489200"/>
          <p14:tracePt t="33071" x="3008313" y="2489200"/>
          <p14:tracePt t="33087" x="3017838" y="2489200"/>
          <p14:tracePt t="33322" x="3035300" y="2489200"/>
          <p14:tracePt t="33328" x="3063875" y="2489200"/>
          <p14:tracePt t="33337" x="3090863" y="2489200"/>
          <p14:tracePt t="33344" x="3171825" y="2535238"/>
          <p14:tracePt t="33352" x="3227388" y="2562225"/>
          <p14:tracePt t="33359" x="3346450" y="2608263"/>
          <p14:tracePt t="33368" x="3527425" y="2635250"/>
          <p14:tracePt t="33375" x="3673475" y="2654300"/>
          <p14:tracePt t="33383" x="3838575" y="2698750"/>
          <p14:tracePt t="33391" x="3992563" y="2708275"/>
          <p14:tracePt t="33399" x="4121150" y="2727325"/>
          <p14:tracePt t="33407" x="4194175" y="2754313"/>
          <p14:tracePt t="33415" x="4275138" y="2754313"/>
          <p14:tracePt t="33424" x="4284663" y="2754313"/>
          <p14:tracePt t="33431" x="4294188" y="2754313"/>
          <p14:tracePt t="33472" x="4303713" y="2754313"/>
          <p14:tracePt t="33529" x="4303713" y="2744788"/>
          <p14:tracePt t="33552" x="4303713" y="2727325"/>
          <p14:tracePt t="33575" x="4303713" y="2717800"/>
          <p14:tracePt t="33583" x="4311650" y="2698750"/>
          <p14:tracePt t="33591" x="4311650" y="2690813"/>
          <p14:tracePt t="33600" x="4311650" y="2681288"/>
          <p14:tracePt t="33608" x="4311650" y="2662238"/>
          <p14:tracePt t="33616" x="4330700" y="2644775"/>
          <p14:tracePt t="33624" x="4330700" y="2635250"/>
          <p14:tracePt t="33631" x="4340225" y="2617788"/>
          <p14:tracePt t="33647" x="4357688" y="2589213"/>
          <p14:tracePt t="33655" x="4357688" y="2581275"/>
          <p14:tracePt t="33671" x="4357688" y="2571750"/>
          <p14:tracePt t="33680" x="4367213" y="2571750"/>
          <p14:tracePt t="33687" x="4376738" y="2562225"/>
          <p14:tracePt t="33895" x="4367213" y="2562225"/>
          <p14:tracePt t="34042" x="4357688" y="2562225"/>
          <p14:tracePt t="34049" x="4357688" y="2571750"/>
          <p14:tracePt t="34073" x="4376738" y="2581275"/>
          <p14:tracePt t="34080" x="4448175" y="2581275"/>
          <p14:tracePt t="34088" x="4557713" y="2581275"/>
          <p14:tracePt t="34096" x="4630738" y="2581275"/>
          <p14:tracePt t="34104" x="4703763" y="2581275"/>
          <p14:tracePt t="34112" x="4776788" y="2581275"/>
          <p14:tracePt t="34120" x="4859338" y="2581275"/>
          <p14:tracePt t="34128" x="4895850" y="2581275"/>
          <p14:tracePt t="34136" x="4932363" y="2581275"/>
          <p14:tracePt t="34144" x="4941888" y="2581275"/>
          <p14:tracePt t="34313" x="4949825" y="2581275"/>
          <p14:tracePt t="34425" x="4959350" y="2571750"/>
          <p14:tracePt t="35009" x="4932363" y="2571750"/>
          <p14:tracePt t="35017" x="4895850" y="2571750"/>
          <p14:tracePt t="35026" x="4859338" y="2598738"/>
          <p14:tracePt t="35032" x="4776788" y="2671763"/>
          <p14:tracePt t="35044" x="4676775" y="2698750"/>
          <p14:tracePt t="35048" x="4567238" y="2744788"/>
          <p14:tracePt t="35055" x="4403725" y="2771775"/>
          <p14:tracePt t="35063" x="4211638" y="2817813"/>
          <p14:tracePt t="35071" x="4011613" y="2836863"/>
          <p14:tracePt t="35079" x="3829050" y="2844800"/>
          <p14:tracePt t="35087" x="3673475" y="2844800"/>
          <p14:tracePt t="35097" x="3546475" y="2844800"/>
          <p14:tracePt t="35105" x="3400425" y="2844800"/>
          <p14:tracePt t="35112" x="3290888" y="2844800"/>
          <p14:tracePt t="35121" x="3190875" y="2844800"/>
          <p14:tracePt t="35129" x="3127375" y="2817813"/>
          <p14:tracePt t="35136" x="3054350" y="2781300"/>
          <p14:tracePt t="35144" x="3008313" y="2781300"/>
          <p14:tracePt t="35152" x="2971800" y="2781300"/>
          <p14:tracePt t="35161" x="2925763" y="2754313"/>
          <p14:tracePt t="35168" x="2898775" y="2754313"/>
          <p14:tracePt t="35176" x="2808288" y="2744788"/>
          <p14:tracePt t="35184" x="2735263" y="2744788"/>
          <p14:tracePt t="35191" x="2662238" y="2735263"/>
          <p14:tracePt t="35200" x="2543175" y="2717800"/>
          <p14:tracePt t="35208" x="2452688" y="2690813"/>
          <p14:tracePt t="35216" x="2360613" y="2681288"/>
          <p14:tracePt t="35228" x="2243138" y="2662238"/>
          <p14:tracePt t="35232" x="2170113" y="2662238"/>
          <p14:tracePt t="35242" x="2078038" y="2662238"/>
          <p14:tracePt t="35248" x="2005013" y="2654300"/>
          <p14:tracePt t="35256" x="1960563" y="2654300"/>
          <p14:tracePt t="35264" x="1931988" y="2654300"/>
          <p14:tracePt t="35272" x="1905000" y="2654300"/>
          <p14:tracePt t="35280" x="1887538" y="2654300"/>
          <p14:tracePt t="35296" x="1868488" y="2654300"/>
          <p14:tracePt t="35457" x="1860550" y="2654300"/>
          <p14:tracePt t="35465" x="1841500" y="2654300"/>
          <p14:tracePt t="35473" x="1831975" y="2662238"/>
          <p14:tracePt t="35480" x="1824038" y="2671763"/>
          <p14:tracePt t="35488" x="1814513" y="2681288"/>
          <p14:tracePt t="35496" x="1804988" y="2698750"/>
          <p14:tracePt t="35504" x="1795463" y="2717800"/>
          <p14:tracePt t="35511" x="1778000" y="2735263"/>
          <p14:tracePt t="35519" x="1778000" y="2754313"/>
          <p14:tracePt t="35527" x="1778000" y="2763838"/>
          <p14:tracePt t="35537" x="1778000" y="2781300"/>
          <p14:tracePt t="35544" x="1778000" y="2800350"/>
          <p14:tracePt t="35552" x="1778000" y="2808288"/>
          <p14:tracePt t="35561" x="1778000" y="2817813"/>
          <p14:tracePt t="35570" x="1778000" y="2827338"/>
          <p14:tracePt t="35575" x="1778000" y="2844800"/>
          <p14:tracePt t="35583" x="1778000" y="2854325"/>
          <p14:tracePt t="35591" x="1778000" y="2873375"/>
          <p14:tracePt t="35599" x="1778000" y="2881313"/>
          <p14:tracePt t="35608" x="1778000" y="2890838"/>
          <p14:tracePt t="35615" x="1778000" y="2900363"/>
          <p14:tracePt t="35802" x="1804988" y="2900363"/>
          <p14:tracePt t="35808" x="1824038" y="2881313"/>
          <p14:tracePt t="35817" x="1868488" y="2863850"/>
          <p14:tracePt t="35826" x="1887538" y="2863850"/>
          <p14:tracePt t="35832" x="1924050" y="2863850"/>
          <p14:tracePt t="35842" x="1968500" y="2863850"/>
          <p14:tracePt t="35848" x="2051050" y="2863850"/>
          <p14:tracePt t="35854" x="2179638" y="2863850"/>
          <p14:tracePt t="35863" x="2287588" y="2863850"/>
          <p14:tracePt t="35876" x="2379663" y="2863850"/>
          <p14:tracePt t="35879" x="2470150" y="2863850"/>
          <p14:tracePt t="35887" x="2552700" y="2863850"/>
          <p14:tracePt t="35895" x="2589213" y="2863850"/>
          <p14:tracePt t="35903" x="2606675" y="2863850"/>
          <p14:tracePt t="35911" x="2616200" y="2863850"/>
          <p14:tracePt t="35919" x="2643188" y="2863850"/>
          <p14:tracePt t="35927" x="2643188" y="2854325"/>
          <p14:tracePt t="36265" x="2635250" y="2854325"/>
          <p14:tracePt t="36273" x="2625725" y="2863850"/>
          <p14:tracePt t="36281" x="2625725" y="2873375"/>
          <p14:tracePt t="36294" x="2625725" y="2881313"/>
          <p14:tracePt t="36321" x="2625725" y="2900363"/>
          <p14:tracePt t="36327" x="2625725" y="2909888"/>
          <p14:tracePt t="36343" x="2625725" y="2917825"/>
          <p14:tracePt t="36375" x="2625725" y="2927350"/>
          <p14:tracePt t="36391" x="2635250" y="2927350"/>
          <p14:tracePt t="36399" x="2652713" y="2927350"/>
          <p14:tracePt t="36415" x="2671763" y="2927350"/>
          <p14:tracePt t="36424" x="2679700" y="2927350"/>
          <p14:tracePt t="36431" x="2689225" y="2927350"/>
          <p14:tracePt t="36441" x="2698750" y="2927350"/>
          <p14:tracePt t="36447" x="2716213" y="2927350"/>
          <p14:tracePt t="36471" x="2725738" y="2927350"/>
          <p14:tracePt t="36479" x="2735263" y="2927350"/>
          <p14:tracePt t="36487" x="2752725" y="2927350"/>
          <p14:tracePt t="36503" x="2762250" y="2927350"/>
          <p14:tracePt t="36511" x="2771775" y="2927350"/>
          <p14:tracePt t="36527" x="2781300" y="2927350"/>
          <p14:tracePt t="36543" x="2789238" y="2927350"/>
          <p14:tracePt t="36559" x="2808288" y="2927350"/>
          <p14:tracePt t="36568" x="2817813" y="2917825"/>
          <p14:tracePt t="36584" x="2835275" y="2917825"/>
          <p14:tracePt t="36591" x="2844800" y="2909888"/>
          <p14:tracePt t="36599" x="2852738" y="2909888"/>
          <p14:tracePt t="36608" x="2898775" y="2909888"/>
          <p14:tracePt t="36615" x="2981325" y="2909888"/>
          <p14:tracePt t="36624" x="3090863" y="2909888"/>
          <p14:tracePt t="36631" x="3217863" y="2917825"/>
          <p14:tracePt t="36639" x="3317875" y="2946400"/>
          <p14:tracePt t="36648" x="3427413" y="2954338"/>
          <p14:tracePt t="36655" x="3527425" y="3000375"/>
          <p14:tracePt t="36663" x="3636963" y="3000375"/>
          <p14:tracePt t="36671" x="3709988" y="3009900"/>
          <p14:tracePt t="36679" x="3829050" y="3027363"/>
          <p14:tracePt t="36687" x="3883025" y="3027363"/>
          <p14:tracePt t="36696" x="3919538" y="3027363"/>
          <p14:tracePt t="36703" x="3948113" y="3027363"/>
          <p14:tracePt t="37258" x="3956050" y="3036888"/>
          <p14:tracePt t="37265" x="3956050" y="3046413"/>
          <p14:tracePt t="37293" x="3956050" y="3054350"/>
          <p14:tracePt t="37297" x="3956050" y="3073400"/>
          <p14:tracePt t="37312" x="3956050" y="3082925"/>
          <p14:tracePt t="37368" x="3992563" y="3090863"/>
          <p14:tracePt t="37376" x="4002088" y="3090863"/>
          <p14:tracePt t="37384" x="4029075" y="3090863"/>
          <p14:tracePt t="37391" x="4038600" y="3082925"/>
          <p14:tracePt t="37401" x="4048125" y="3082925"/>
          <p14:tracePt t="37407" x="4065588" y="3082925"/>
          <p14:tracePt t="37415" x="4075113" y="3073400"/>
          <p14:tracePt t="37439" x="4084638" y="3063875"/>
          <p14:tracePt t="38185" x="4065588" y="3063875"/>
          <p14:tracePt t="38193" x="4029075" y="3073400"/>
          <p14:tracePt t="38202" x="3984625" y="3090863"/>
          <p14:tracePt t="38209" x="3965575" y="3090863"/>
          <p14:tracePt t="38216" x="3938588" y="3100388"/>
          <p14:tracePt t="38226" x="3919538" y="3100388"/>
          <p14:tracePt t="38505" x="3911600" y="3100388"/>
          <p14:tracePt t="38513" x="3892550" y="3090863"/>
          <p14:tracePt t="38521" x="3883025" y="3082925"/>
          <p14:tracePt t="38529" x="3865563" y="3063875"/>
          <p14:tracePt t="38537" x="3829050" y="3017838"/>
          <p14:tracePt t="38545" x="3810000" y="3000375"/>
          <p14:tracePt t="38551" x="3783013" y="2973388"/>
          <p14:tracePt t="38559" x="3746500" y="2936875"/>
          <p14:tracePt t="38567" x="3719513" y="2917825"/>
          <p14:tracePt t="38577" x="3656013" y="2854325"/>
          <p14:tracePt t="38583" x="3609975" y="2827338"/>
          <p14:tracePt t="38592" x="3592513" y="2800350"/>
          <p14:tracePt t="38599" x="3546475" y="2754313"/>
          <p14:tracePt t="38608" x="3500438" y="2717800"/>
          <p14:tracePt t="38615" x="3482975" y="2698750"/>
          <p14:tracePt t="38624" x="3446463" y="2681288"/>
          <p14:tracePt t="38632" x="3436938" y="2662238"/>
          <p14:tracePt t="38641" x="3427413" y="2654300"/>
          <p14:tracePt t="38648" x="3419475" y="2635250"/>
          <p14:tracePt t="38656" x="3400425" y="2617788"/>
          <p14:tracePt t="38663" x="3390900" y="2598738"/>
          <p14:tracePt t="38679" x="3390900" y="2581275"/>
          <p14:tracePt t="38687" x="3382963" y="2571750"/>
          <p14:tracePt t="38697" x="3382963" y="2544763"/>
          <p14:tracePt t="38704" x="3382963" y="2535238"/>
          <p14:tracePt t="38713" x="3382963" y="2498725"/>
          <p14:tracePt t="38720" x="3382963" y="2471738"/>
          <p14:tracePt t="38728" x="3382963" y="2435225"/>
          <p14:tracePt t="38736" x="3382963" y="2389188"/>
          <p14:tracePt t="38744" x="3382963" y="2352675"/>
          <p14:tracePt t="38752" x="3382963" y="2298700"/>
          <p14:tracePt t="38759" x="3427413" y="2243138"/>
          <p14:tracePt t="38767" x="3446463" y="2197100"/>
          <p14:tracePt t="38775" x="3482975" y="2152650"/>
          <p14:tracePt t="38783" x="3519488" y="2125663"/>
          <p14:tracePt t="38791" x="3546475" y="2089150"/>
          <p14:tracePt t="38799" x="3600450" y="2043113"/>
          <p14:tracePt t="38807" x="3629025" y="2016125"/>
          <p14:tracePt t="38815" x="3683000" y="1987550"/>
          <p14:tracePt t="38823" x="3746500" y="1970088"/>
          <p14:tracePt t="38831" x="3802063" y="1960563"/>
          <p14:tracePt t="38839" x="3865563" y="1933575"/>
          <p14:tracePt t="38847" x="3911600" y="1933575"/>
          <p14:tracePt t="38855" x="3929063" y="1933575"/>
          <p14:tracePt t="38863" x="3956050" y="1933575"/>
          <p14:tracePt t="39065" x="3965575" y="1933575"/>
          <p14:tracePt t="39073" x="3919538" y="1951038"/>
          <p14:tracePt t="39081" x="3856038" y="1997075"/>
          <p14:tracePt t="39089" x="3810000" y="2006600"/>
          <p14:tracePt t="39096" x="3729038" y="2052638"/>
          <p14:tracePt t="39106" x="3636963" y="2089150"/>
          <p14:tracePt t="39112" x="3556000" y="2116138"/>
          <p14:tracePt t="39119" x="3463925" y="2143125"/>
          <p14:tracePt t="39127" x="3382963" y="2160588"/>
          <p14:tracePt t="39135" x="3300413" y="2189163"/>
          <p14:tracePt t="39143" x="3244850" y="2206625"/>
          <p14:tracePt t="39151" x="3181350" y="2225675"/>
          <p14:tracePt t="39159" x="3117850" y="2243138"/>
          <p14:tracePt t="39167" x="3071813" y="2270125"/>
          <p14:tracePt t="39175" x="3071813" y="2279650"/>
          <p14:tracePt t="39183" x="3027363" y="2298700"/>
          <p14:tracePt t="39192" x="3027363" y="2306638"/>
          <p14:tracePt t="39199" x="3017838" y="2306638"/>
          <p14:tracePt t="39207" x="2998788" y="2316163"/>
          <p14:tracePt t="39215" x="2998788" y="2335213"/>
          <p14:tracePt t="39224" x="2981325" y="2352675"/>
          <p14:tracePt t="39231" x="2981325" y="2371725"/>
          <p14:tracePt t="39240" x="2981325" y="2389188"/>
          <p14:tracePt t="39247" x="2981325" y="2398713"/>
          <p14:tracePt t="39255" x="2981325" y="2425700"/>
          <p14:tracePt t="39263" x="2981325" y="2435225"/>
          <p14:tracePt t="39271" x="2981325" y="2444750"/>
          <p14:tracePt t="39279" x="2981325" y="2471738"/>
          <p14:tracePt t="39295" x="2981325" y="2481263"/>
          <p14:tracePt t="39303" x="2981325" y="2498725"/>
          <p14:tracePt t="39327" x="2981325" y="2508250"/>
          <p14:tracePt t="39399" x="2990850" y="2517775"/>
          <p14:tracePt t="39407" x="3027363" y="2517775"/>
          <p14:tracePt t="39415" x="3081338" y="2517775"/>
          <p14:tracePt t="39423" x="3171825" y="2525713"/>
          <p14:tracePt t="39431" x="3254375" y="2544763"/>
          <p14:tracePt t="39440" x="3346450" y="2571750"/>
          <p14:tracePt t="39447" x="3463925" y="2598738"/>
          <p14:tracePt t="39455" x="3573463" y="2608263"/>
          <p14:tracePt t="39463" x="3656013" y="2654300"/>
          <p14:tracePt t="39471" x="3765550" y="2681288"/>
          <p14:tracePt t="39479" x="3846513" y="2708275"/>
          <p14:tracePt t="39487" x="3902075" y="2717800"/>
          <p14:tracePt t="39495" x="3948113" y="2744788"/>
          <p14:tracePt t="39503" x="3992563" y="2763838"/>
          <p14:tracePt t="39512" x="4011613" y="2771775"/>
          <p14:tracePt t="39711" x="4002088" y="2781300"/>
          <p14:tracePt t="39719" x="3919538" y="2781300"/>
          <p14:tracePt t="39727" x="3829050" y="2781300"/>
          <p14:tracePt t="39735" x="3702050" y="2781300"/>
          <p14:tracePt t="39743" x="3573463" y="2781300"/>
          <p14:tracePt t="39751" x="3463925" y="2781300"/>
          <p14:tracePt t="39759" x="3336925" y="2781300"/>
          <p14:tracePt t="39767" x="3263900" y="2781300"/>
          <p14:tracePt t="39775" x="3154363" y="2781300"/>
          <p14:tracePt t="39783" x="3081338" y="2781300"/>
          <p14:tracePt t="39791" x="3017838" y="2735263"/>
          <p14:tracePt t="39799" x="2971800" y="2727325"/>
          <p14:tracePt t="39807" x="2954338" y="2727325"/>
          <p14:tracePt t="39815" x="2925763" y="2717800"/>
          <p14:tracePt t="39876" x="2925763" y="2708275"/>
          <p14:tracePt t="39883" x="2925763" y="2698750"/>
          <p14:tracePt t="39898" x="2925763" y="2671763"/>
          <p14:tracePt t="39905" x="2925763" y="2662238"/>
          <p14:tracePt t="39913" x="2925763" y="2654300"/>
          <p14:tracePt t="39921" x="2925763" y="2625725"/>
          <p14:tracePt t="39928" x="2925763" y="2608263"/>
          <p14:tracePt t="39936" x="2925763" y="2589213"/>
          <p14:tracePt t="39944" x="2925763" y="2571750"/>
          <p14:tracePt t="39952" x="2925763" y="2535238"/>
          <p14:tracePt t="39960" x="2925763" y="2525713"/>
          <p14:tracePt t="39968" x="2925763" y="2498725"/>
          <p14:tracePt t="39977" x="2925763" y="2471738"/>
          <p14:tracePt t="39983" x="2935288" y="2444750"/>
          <p14:tracePt t="39991" x="2944813" y="2398713"/>
          <p14:tracePt t="39999" x="2971800" y="2362200"/>
          <p14:tracePt t="40009" x="2990850" y="2335213"/>
          <p14:tracePt t="40014" x="3017838" y="2289175"/>
          <p14:tracePt t="40025" x="3035300" y="2270125"/>
          <p14:tracePt t="40032" x="3063875" y="2225675"/>
          <p14:tracePt t="40041" x="3081338" y="2206625"/>
          <p14:tracePt t="40048" x="3100388" y="2189163"/>
          <p14:tracePt t="40058" x="3136900" y="2160588"/>
          <p14:tracePt t="40064" x="3163888" y="2125663"/>
          <p14:tracePt t="40072" x="3181350" y="2116138"/>
          <p14:tracePt t="40080" x="3227388" y="2097088"/>
          <p14:tracePt t="40088" x="3254375" y="2089150"/>
          <p14:tracePt t="40096" x="3281363" y="2060575"/>
          <p14:tracePt t="40104" x="3317875" y="2060575"/>
          <p14:tracePt t="40112" x="3336925" y="2052638"/>
          <p14:tracePt t="40120" x="3373438" y="2043113"/>
          <p14:tracePt t="40128" x="3419475" y="2043113"/>
          <p14:tracePt t="40136" x="3455988" y="2043113"/>
          <p14:tracePt t="40144" x="3500438" y="2043113"/>
          <p14:tracePt t="40152" x="3536950" y="2043113"/>
          <p14:tracePt t="40160" x="3609975" y="2043113"/>
          <p14:tracePt t="40168" x="3665538" y="2043113"/>
          <p14:tracePt t="40176" x="3709988" y="2043113"/>
          <p14:tracePt t="40184" x="3756025" y="2070100"/>
          <p14:tracePt t="40191" x="3792538" y="2079625"/>
          <p14:tracePt t="40198" x="3829050" y="2089150"/>
          <p14:tracePt t="40210" x="3856038" y="2089150"/>
          <p14:tracePt t="40216" x="3875088" y="2089150"/>
          <p14:tracePt t="40226" x="3892550" y="2089150"/>
          <p14:tracePt t="40258" x="3911600" y="2089150"/>
          <p14:tracePt t="40272" x="3929063" y="2089150"/>
          <p14:tracePt t="40289" x="3948113" y="2089150"/>
          <p14:tracePt t="40547" x="3948113" y="2079625"/>
          <p14:tracePt t="40554" x="3911600" y="2089150"/>
          <p14:tracePt t="40561" x="3819525" y="2133600"/>
          <p14:tracePt t="40570" x="3683000" y="2160588"/>
          <p14:tracePt t="40577" x="3536950" y="2206625"/>
          <p14:tracePt t="40583" x="3455988" y="2233613"/>
          <p14:tracePt t="40593" x="3327400" y="2279650"/>
          <p14:tracePt t="40600" x="3227388" y="2306638"/>
          <p14:tracePt t="40607" x="3163888" y="2343150"/>
          <p14:tracePt t="40615" x="3100388" y="2371725"/>
          <p14:tracePt t="40624" x="3054350" y="2408238"/>
          <p14:tracePt t="40632" x="3035300" y="2425700"/>
          <p14:tracePt t="40640" x="3008313" y="2452688"/>
          <p14:tracePt t="40649" x="3008313" y="2462213"/>
          <p14:tracePt t="40655" x="3008313" y="2489200"/>
          <p14:tracePt t="40663" x="3008313" y="2498725"/>
          <p14:tracePt t="40671" x="3008313" y="2517775"/>
          <p14:tracePt t="40687" x="3008313" y="2525713"/>
          <p14:tracePt t="40778" x="3017838" y="2554288"/>
          <p14:tracePt t="40784" x="3054350" y="2554288"/>
          <p14:tracePt t="40791" x="3136900" y="2562225"/>
          <p14:tracePt t="40799" x="3290888" y="2625725"/>
          <p14:tracePt t="40808" x="3455988" y="2654300"/>
          <p14:tracePt t="40815" x="3609975" y="2708275"/>
          <p14:tracePt t="40824" x="3775075" y="2754313"/>
          <p14:tracePt t="40831" x="3883025" y="2790825"/>
          <p14:tracePt t="40840" x="4021138" y="2800350"/>
          <p14:tracePt t="40847" x="4102100" y="2844800"/>
          <p14:tracePt t="40855" x="4194175" y="2844800"/>
          <p14:tracePt t="40863" x="4221163" y="2854325"/>
          <p14:tracePt t="40871" x="4248150" y="2854325"/>
          <p14:tracePt t="41073" x="4238625" y="2854325"/>
          <p14:tracePt t="41081" x="4111625" y="2854325"/>
          <p14:tracePt t="41088" x="3929063" y="2854325"/>
          <p14:tracePt t="41097" x="3729038" y="2854325"/>
          <p14:tracePt t="41104" x="3536950" y="2854325"/>
          <p14:tracePt t="41112" x="3354388" y="2854325"/>
          <p14:tracePt t="41120" x="3190875" y="2854325"/>
          <p14:tracePt t="41128" x="3044825" y="2827338"/>
          <p14:tracePt t="41136" x="2908300" y="2800350"/>
          <p14:tracePt t="41144" x="2852738" y="2790825"/>
          <p14:tracePt t="41152" x="2817813" y="2754313"/>
          <p14:tracePt t="41160" x="2798763" y="2754313"/>
          <p14:tracePt t="41168" x="2781300" y="2744788"/>
          <p14:tracePt t="41184" x="2781300" y="2735263"/>
          <p14:tracePt t="41192" x="2781300" y="2727325"/>
          <p14:tracePt t="41200" x="2781300" y="2717800"/>
          <p14:tracePt t="41224" x="2781300" y="2708275"/>
          <p14:tracePt t="41232" x="2781300" y="2698750"/>
          <p14:tracePt t="41401" x="2781300" y="2690813"/>
          <p14:tracePt t="41417" x="2781300" y="2671763"/>
          <p14:tracePt t="41425" x="2789238" y="2635250"/>
          <p14:tracePt t="41442" x="2808288" y="2608263"/>
          <p14:tracePt t="41450" x="2808288" y="2598738"/>
          <p14:tracePt t="41456" x="2808288" y="2581275"/>
          <p14:tracePt t="41463" x="2825750" y="2535238"/>
          <p14:tracePt t="41471" x="2825750" y="2525713"/>
          <p14:tracePt t="41479" x="2844800" y="2489200"/>
          <p14:tracePt t="41487" x="2844800" y="2452688"/>
          <p14:tracePt t="41495" x="2852738" y="2425700"/>
          <p14:tracePt t="41503" x="2881313" y="2389188"/>
          <p14:tracePt t="41511" x="2889250" y="2343150"/>
          <p14:tracePt t="41519" x="2917825" y="2298700"/>
          <p14:tracePt t="41527" x="2935288" y="2270125"/>
          <p14:tracePt t="41535" x="2944813" y="2252663"/>
          <p14:tracePt t="41544" x="2962275" y="2225675"/>
          <p14:tracePt t="41552" x="2990850" y="2189163"/>
          <p14:tracePt t="41562" x="2990850" y="2179638"/>
          <p14:tracePt t="41568" x="3017838" y="2152650"/>
          <p14:tracePt t="41577" x="3044825" y="2125663"/>
          <p14:tracePt t="41584" x="3063875" y="2116138"/>
          <p14:tracePt t="41591" x="3108325" y="2079625"/>
          <p14:tracePt t="41601" x="3136900" y="2070100"/>
          <p14:tracePt t="41608" x="3163888" y="2060575"/>
          <p14:tracePt t="41616" x="3208338" y="2043113"/>
          <p14:tracePt t="41625" x="3254375" y="2033588"/>
          <p14:tracePt t="41633" x="3281363" y="2024063"/>
          <p14:tracePt t="41642" x="3336925" y="2006600"/>
          <p14:tracePt t="41650" x="3363913" y="2006600"/>
          <p14:tracePt t="41655" x="3400425" y="2006600"/>
          <p14:tracePt t="41663" x="3436938" y="2006600"/>
          <p14:tracePt t="41671" x="3490913" y="2006600"/>
          <p14:tracePt t="41679" x="3519488" y="2006600"/>
          <p14:tracePt t="41687" x="3546475" y="2006600"/>
          <p14:tracePt t="41695" x="3592513" y="2006600"/>
          <p14:tracePt t="41702" x="3629025" y="2006600"/>
          <p14:tracePt t="41711" x="3636963" y="2006600"/>
          <p14:tracePt t="41719" x="3665538" y="2006600"/>
          <p14:tracePt t="41727" x="3673475" y="2006600"/>
          <p14:tracePt t="41735" x="3692525" y="2006600"/>
          <p14:tracePt t="41759" x="3702050" y="2016125"/>
          <p14:tracePt t="41889" x="3702050" y="2024063"/>
          <p14:tracePt t="41898" x="3702050" y="2033588"/>
          <p14:tracePt t="41905" x="3692525" y="2070100"/>
          <p14:tracePt t="41912" x="3609975" y="2097088"/>
          <p14:tracePt t="41920" x="3527425" y="2133600"/>
          <p14:tracePt t="41928" x="3419475" y="2179638"/>
          <p14:tracePt t="41936" x="3300413" y="2225675"/>
          <p14:tracePt t="41944" x="3217863" y="2252663"/>
          <p14:tracePt t="41952" x="3108325" y="2306638"/>
          <p14:tracePt t="41960" x="2971800" y="2335213"/>
          <p14:tracePt t="41968" x="2871788" y="2389188"/>
          <p14:tracePt t="41978" x="2744788" y="2452688"/>
          <p14:tracePt t="41983" x="2625725" y="2498725"/>
          <p14:tracePt t="41993" x="2525713" y="2535238"/>
          <p14:tracePt t="41999" x="2462213" y="2571750"/>
          <p14:tracePt t="42008" x="2416175" y="2608263"/>
          <p14:tracePt t="42015" x="2397125" y="2625725"/>
          <p14:tracePt t="42024" x="2370138" y="2654300"/>
          <p14:tracePt t="42031" x="2333625" y="2681288"/>
          <p14:tracePt t="42040" x="2316163" y="2698750"/>
          <p14:tracePt t="42047" x="2316163" y="2708275"/>
          <p14:tracePt t="42055" x="2316163" y="2717800"/>
          <p14:tracePt t="42183" x="2333625" y="2735263"/>
          <p14:tracePt t="42191" x="2379663" y="2744788"/>
          <p14:tracePt t="42199" x="2443163" y="2781300"/>
          <p14:tracePt t="42207" x="2543175" y="2844800"/>
          <p14:tracePt t="42215" x="2652713" y="2881313"/>
          <p14:tracePt t="42223" x="2789238" y="2927350"/>
          <p14:tracePt t="42232" x="2935288" y="2954338"/>
          <p14:tracePt t="42243" x="3063875" y="3000375"/>
          <p14:tracePt t="42247" x="3163888" y="3017838"/>
          <p14:tracePt t="42255" x="3217863" y="3027363"/>
          <p14:tracePt t="42263" x="3273425" y="3027363"/>
          <p14:tracePt t="42271" x="3290888" y="3027363"/>
          <p14:tracePt t="42279" x="3300413" y="3027363"/>
          <p14:tracePt t="42303" x="3317875" y="3027363"/>
          <p14:tracePt t="42311" x="3327400" y="3017838"/>
          <p14:tracePt t="42319" x="3336925" y="3009900"/>
          <p14:tracePt t="42327" x="3346450" y="3000375"/>
          <p14:tracePt t="42544" x="3327400" y="3000375"/>
          <p14:tracePt t="42641" x="3309938" y="3000375"/>
          <p14:tracePt t="42649" x="3290888" y="3027363"/>
          <p14:tracePt t="42657" x="3236913" y="3046413"/>
          <p14:tracePt t="42666" x="3190875" y="3073400"/>
          <p14:tracePt t="42673" x="3127375" y="3090863"/>
          <p14:tracePt t="42680" x="3063875" y="3127375"/>
          <p14:tracePt t="42688" x="2981325" y="3155950"/>
          <p14:tracePt t="42696" x="2881313" y="3219450"/>
          <p14:tracePt t="42704" x="2817813" y="3255963"/>
          <p14:tracePt t="42712" x="2725738" y="3282950"/>
          <p14:tracePt t="42720" x="2643188" y="3319463"/>
          <p14:tracePt t="42728" x="2579688" y="3346450"/>
          <p14:tracePt t="42735" x="2533650" y="3355975"/>
          <p14:tracePt t="42744" x="2489200" y="3392488"/>
          <p14:tracePt t="42751" x="2452688" y="3402013"/>
          <p14:tracePt t="42759" x="2433638" y="3411538"/>
          <p14:tracePt t="42767" x="2397125" y="3411538"/>
          <p14:tracePt t="42775" x="2379663" y="3429000"/>
          <p14:tracePt t="42792" x="2360613" y="3438525"/>
          <p14:tracePt t="42799" x="2352675" y="3438525"/>
          <p14:tracePt t="42807" x="2343150" y="3446463"/>
          <p14:tracePt t="42856" x="2333625" y="3446463"/>
          <p14:tracePt t="42863" x="2316163" y="3446463"/>
          <p14:tracePt t="42871" x="2297113" y="3446463"/>
          <p14:tracePt t="42891" x="2224088" y="3465513"/>
          <p14:tracePt t="42895" x="2206625" y="3475038"/>
          <p14:tracePt t="42903" x="2160588" y="3502025"/>
          <p14:tracePt t="42912" x="2151063" y="3502025"/>
          <p14:tracePt t="42920" x="2151063" y="3511550"/>
          <p14:tracePt t="42927" x="2133600" y="3519488"/>
          <p14:tracePt t="42935" x="2114550" y="3538538"/>
          <p14:tracePt t="42945" x="2087563" y="3556000"/>
          <p14:tracePt t="42951" x="2070100" y="3575050"/>
          <p14:tracePt t="42960" x="2041525" y="3592513"/>
          <p14:tracePt t="42967" x="2024063" y="3602038"/>
          <p14:tracePt t="42977" x="2005013" y="3611563"/>
          <p14:tracePt t="42983" x="1987550" y="3629025"/>
          <p14:tracePt t="42992" x="1968500" y="3657600"/>
          <p14:tracePt t="42999" x="1941513" y="3684588"/>
          <p14:tracePt t="43007" x="1941513" y="3694113"/>
          <p14:tracePt t="43024" x="1924050" y="3711575"/>
          <p14:tracePt t="43031" x="1914525" y="3721100"/>
          <p14:tracePt t="43047" x="1905000" y="3721100"/>
          <p14:tracePt t="43071" x="1905000" y="3730625"/>
          <p14:tracePt t="43121" x="1905000" y="3748088"/>
          <p14:tracePt t="43179" x="1895475" y="3757613"/>
          <p14:tracePt t="43184" x="1878013" y="3767138"/>
          <p14:tracePt t="43200" x="1851025" y="3794125"/>
          <p14:tracePt t="43208" x="1831975" y="3821113"/>
          <p14:tracePt t="43216" x="1824038" y="3821113"/>
          <p14:tracePt t="43227" x="1814513" y="3830638"/>
          <p14:tracePt t="43232" x="1804988" y="3848100"/>
          <p14:tracePt t="43529" x="1804988" y="3821113"/>
          <p14:tracePt t="43538" x="1804988" y="3803650"/>
          <p14:tracePt t="43552" x="1824038" y="3757613"/>
          <p14:tracePt t="43561" x="1831975" y="3757613"/>
          <p14:tracePt t="43569" x="1841500" y="3730625"/>
          <p14:tracePt t="43577" x="1851025" y="3721100"/>
          <p14:tracePt t="43584" x="1860550" y="3702050"/>
          <p14:tracePt t="43593" x="1887538" y="3684588"/>
          <p14:tracePt t="43601" x="1895475" y="3648075"/>
          <p14:tracePt t="43609" x="1924050" y="3629025"/>
          <p14:tracePt t="43615" x="1931988" y="3611563"/>
          <p14:tracePt t="43623" x="1951038" y="3602038"/>
          <p14:tracePt t="43632" x="1968500" y="3584575"/>
          <p14:tracePt t="43642" x="1978025" y="3575050"/>
          <p14:tracePt t="43929" x="1968500" y="3575050"/>
          <p14:tracePt t="44016" x="1997075" y="3575050"/>
          <p14:tracePt t="44026" x="2024063" y="3575050"/>
          <p14:tracePt t="44032" x="2051050" y="3575050"/>
          <p14:tracePt t="44042" x="2097088" y="3575050"/>
          <p14:tracePt t="44048" x="2114550" y="3565525"/>
          <p14:tracePt t="44058" x="2124075" y="3565525"/>
          <p14:tracePt t="44064" x="2151063" y="3556000"/>
          <p14:tracePt t="44072" x="2179638" y="3538538"/>
          <p14:tracePt t="44079" x="2197100" y="3529013"/>
          <p14:tracePt t="44095" x="2206625" y="3519488"/>
          <p14:tracePt t="44103" x="2214563" y="3519488"/>
          <p14:tracePt t="44260" x="2243138" y="3519488"/>
          <p14:tracePt t="44266" x="2297113" y="3519488"/>
          <p14:tracePt t="44276" x="2389188" y="3519488"/>
          <p14:tracePt t="44281" x="2479675" y="3519488"/>
          <p14:tracePt t="44288" x="2533650" y="3519488"/>
          <p14:tracePt t="44296" x="2562225" y="3519488"/>
          <p14:tracePt t="44304" x="2598738" y="3519488"/>
          <p14:tracePt t="44320" x="2625725" y="3519488"/>
          <p14:tracePt t="44519" x="2635250" y="3519488"/>
          <p14:tracePt t="44609" x="2652713" y="3519488"/>
          <p14:tracePt t="44621" x="2679700" y="3519488"/>
          <p14:tracePt t="44625" x="2735263" y="3519488"/>
          <p14:tracePt t="44632" x="2789238" y="3519488"/>
          <p14:tracePt t="44641" x="2852738" y="3519488"/>
          <p14:tracePt t="44649" x="2908300" y="3519488"/>
          <p14:tracePt t="44655" x="2962275" y="3519488"/>
          <p14:tracePt t="44664" x="3017838" y="3519488"/>
          <p14:tracePt t="44671" x="3100388" y="3538538"/>
          <p14:tracePt t="44679" x="3127375" y="3538538"/>
          <p14:tracePt t="44687" x="3181350" y="3538538"/>
          <p14:tracePt t="44695" x="3254375" y="3538538"/>
          <p14:tracePt t="44703" x="3309938" y="3538538"/>
          <p14:tracePt t="44711" x="3373438" y="3519488"/>
          <p14:tracePt t="44719" x="3419475" y="3519488"/>
          <p14:tracePt t="44727" x="3455988" y="3482975"/>
          <p14:tracePt t="44735" x="3490913" y="3475038"/>
          <p14:tracePt t="44743" x="3519488" y="3465513"/>
          <p14:tracePt t="44751" x="3536950" y="3455988"/>
          <p14:tracePt t="44759" x="3563938" y="3438525"/>
          <p14:tracePt t="44767" x="3582988" y="3438525"/>
          <p14:tracePt t="44775" x="3592513" y="3429000"/>
          <p14:tracePt t="44799" x="3609975" y="3429000"/>
          <p14:tracePt t="44897" x="3619500" y="3429000"/>
          <p14:tracePt t="45603" x="3629025" y="3429000"/>
          <p14:tracePt t="46354" x="3629025" y="3446463"/>
          <p14:tracePt t="46361" x="3619500" y="3455988"/>
          <p14:tracePt t="46376" x="3609975" y="3465513"/>
          <p14:tracePt t="46392" x="3609975" y="3475038"/>
          <p14:tracePt t="46400" x="3600450" y="3482975"/>
          <p14:tracePt t="46497" x="3600450" y="3502025"/>
          <p14:tracePt t="46505" x="3600450" y="3511550"/>
          <p14:tracePt t="46512" x="3582988" y="3529013"/>
          <p14:tracePt t="46520" x="3573463" y="3538538"/>
          <p14:tracePt t="46536" x="3546475" y="3548063"/>
          <p14:tracePt t="46543" x="3536950" y="3548063"/>
          <p14:tracePt t="46551" x="3527425" y="3556000"/>
          <p14:tracePt t="46560" x="3509963" y="3592513"/>
          <p14:tracePt t="46567" x="3500438" y="3592513"/>
          <p14:tracePt t="46575" x="3490913" y="3602038"/>
          <p14:tracePt t="46583" x="3482975" y="3611563"/>
          <p14:tracePt t="46592" x="3473450" y="3621088"/>
          <p14:tracePt t="46601" x="3463925" y="3629025"/>
          <p14:tracePt t="46617" x="3455988" y="3638550"/>
          <p14:tracePt t="46624" x="3455988" y="3648075"/>
          <p14:tracePt t="46631" x="3446463" y="3648075"/>
          <p14:tracePt t="46639" x="3436938" y="3657600"/>
          <p14:tracePt t="46655" x="3436938" y="3665538"/>
          <p14:tracePt t="46663" x="3419475" y="3684588"/>
          <p14:tracePt t="46671" x="3419475" y="3694113"/>
          <p14:tracePt t="46679" x="3409950" y="3721100"/>
          <p14:tracePt t="46687" x="3400425" y="3738563"/>
          <p14:tracePt t="46695" x="3354388" y="3775075"/>
          <p14:tracePt t="46703" x="3327400" y="3794125"/>
          <p14:tracePt t="46712" x="3263900" y="3830638"/>
          <p14:tracePt t="46719" x="3236913" y="3848100"/>
          <p14:tracePt t="46727" x="3163888" y="3884613"/>
          <p14:tracePt t="46735" x="3100388" y="3921125"/>
          <p14:tracePt t="46743" x="3054350" y="3957638"/>
          <p14:tracePt t="46751" x="2990850" y="3984625"/>
          <p14:tracePt t="46759" x="2925763" y="4040188"/>
          <p14:tracePt t="46767" x="2844800" y="4057650"/>
          <p14:tracePt t="46776" x="2781300" y="4086225"/>
          <p14:tracePt t="46782" x="2752725" y="4094163"/>
          <p14:tracePt t="46791" x="2725738" y="4103688"/>
          <p14:tracePt t="46799" x="2708275" y="4130675"/>
          <p14:tracePt t="46807" x="2671763" y="4140200"/>
          <p14:tracePt t="46815" x="2662238" y="4140200"/>
          <p14:tracePt t="46831" x="2662238" y="4149725"/>
          <p14:tracePt t="46840" x="2662238" y="4159250"/>
          <p14:tracePt t="46857" x="2652713" y="4167188"/>
          <p14:tracePt t="46892" x="2652713" y="4176713"/>
          <p14:tracePt t="47089" x="2662238" y="4176713"/>
          <p14:tracePt t="47096" x="2679700" y="4159250"/>
          <p14:tracePt t="47105" x="2689225" y="4130675"/>
          <p14:tracePt t="47113" x="2708275" y="4122738"/>
          <p14:tracePt t="47121" x="2725738" y="4113213"/>
          <p14:tracePt t="47129" x="2771775" y="4103688"/>
          <p14:tracePt t="47137" x="2808288" y="4067175"/>
          <p14:tracePt t="47144" x="2825750" y="4057650"/>
          <p14:tracePt t="47152" x="2844800" y="4049713"/>
          <p14:tracePt t="47160" x="2871788" y="4040188"/>
          <p14:tracePt t="47168" x="2898775" y="4021138"/>
          <p14:tracePt t="47184" x="2917825" y="4013200"/>
          <p14:tracePt t="47425" x="2925763" y="4013200"/>
          <p14:tracePt t="47442" x="2925763" y="4021138"/>
          <p14:tracePt t="47447" x="2935288" y="4030663"/>
          <p14:tracePt t="47455" x="2954338" y="4049713"/>
          <p14:tracePt t="47463" x="2962275" y="4057650"/>
          <p14:tracePt t="47471" x="2981325" y="4067175"/>
          <p14:tracePt t="47479" x="2998788" y="4076700"/>
          <p14:tracePt t="47487" x="3035300" y="4086225"/>
          <p14:tracePt t="47495" x="3081338" y="4103688"/>
          <p14:tracePt t="47503" x="3117850" y="4130675"/>
          <p14:tracePt t="47511" x="3136900" y="4130675"/>
          <p14:tracePt t="47519" x="3144838" y="4130675"/>
          <p14:tracePt t="47527" x="3171825" y="4140200"/>
          <p14:tracePt t="47593" x="3181350" y="4140200"/>
          <p14:tracePt t="47607" x="3200400" y="4140200"/>
          <p14:tracePt t="47616" x="3227388" y="4140200"/>
          <p14:tracePt t="47623" x="3273425" y="4140200"/>
          <p14:tracePt t="47632" x="3300413" y="4140200"/>
          <p14:tracePt t="47640" x="3327400" y="4113213"/>
          <p14:tracePt t="47649" x="3373438" y="4113213"/>
          <p14:tracePt t="47657" x="3400425" y="4094163"/>
          <p14:tracePt t="47663" x="3446463" y="4086225"/>
          <p14:tracePt t="47671" x="3482975" y="4086225"/>
          <p14:tracePt t="47680" x="3527425" y="4067175"/>
          <p14:tracePt t="47687" x="3536950" y="4067175"/>
          <p14:tracePt t="47695" x="3573463" y="4057650"/>
          <p14:tracePt t="47703" x="3582988" y="4057650"/>
          <p14:tracePt t="47712" x="3600450" y="4049713"/>
          <p14:tracePt t="47719" x="3619500" y="4049713"/>
          <p14:tracePt t="47727" x="3629025" y="4049713"/>
          <p14:tracePt t="47751" x="3636963" y="4040188"/>
          <p14:tracePt t="47767" x="3656013" y="4040188"/>
          <p14:tracePt t="47792" x="3665538" y="4040188"/>
          <p14:tracePt t="47816" x="3673475" y="4040188"/>
          <p14:tracePt t="47825" x="3683000" y="4040188"/>
          <p14:tracePt t="47832" x="3692525" y="4040188"/>
          <p14:tracePt t="47841" x="3709988" y="4040188"/>
          <p14:tracePt t="47848" x="3746500" y="4040188"/>
          <p14:tracePt t="47857" x="3756025" y="4040188"/>
          <p14:tracePt t="47864" x="3802063" y="4040188"/>
          <p14:tracePt t="47876" x="3819525" y="4040188"/>
          <p14:tracePt t="47879" x="3875088" y="4040188"/>
          <p14:tracePt t="47887" x="3929063" y="4040188"/>
          <p14:tracePt t="47898" x="3992563" y="4067175"/>
          <p14:tracePt t="47903" x="4048125" y="4067175"/>
          <p14:tracePt t="47911" x="4111625" y="4076700"/>
          <p14:tracePt t="47919" x="4148138" y="4076700"/>
          <p14:tracePt t="47927" x="4194175" y="4086225"/>
          <p14:tracePt t="47935" x="4230688" y="4086225"/>
          <p14:tracePt t="47943" x="4248150" y="4086225"/>
          <p14:tracePt t="47951" x="4275138" y="4086225"/>
          <p14:tracePt t="47959" x="4284663" y="4086225"/>
          <p14:tracePt t="47967" x="4303713" y="4094163"/>
          <p14:tracePt t="47983" x="4321175" y="4094163"/>
          <p14:tracePt t="48017" x="4330700" y="4094163"/>
          <p14:tracePt t="48028" x="4340225" y="4094163"/>
          <p14:tracePt t="48032" x="4348163" y="4094163"/>
          <p14:tracePt t="48043" x="4367213" y="4094163"/>
          <p14:tracePt t="48048" x="4384675" y="4094163"/>
          <p14:tracePt t="48058" x="4430713" y="4094163"/>
          <p14:tracePt t="48064" x="4467225" y="4094163"/>
          <p14:tracePt t="48074" x="4521200" y="4094163"/>
          <p14:tracePt t="48080" x="4586288" y="4094163"/>
          <p14:tracePt t="48088" x="4640263" y="4094163"/>
          <p14:tracePt t="48096" x="4686300" y="4122738"/>
          <p14:tracePt t="48104" x="4740275" y="4122738"/>
          <p14:tracePt t="48112" x="4767263" y="4130675"/>
          <p14:tracePt t="48121" x="4813300" y="4130675"/>
          <p14:tracePt t="48127" x="4849813" y="4130675"/>
          <p14:tracePt t="48135" x="4868863" y="4140200"/>
          <p14:tracePt t="48143" x="4895850" y="4140200"/>
          <p14:tracePt t="48151" x="4941888" y="4149725"/>
          <p14:tracePt t="48159" x="4959350" y="4149725"/>
          <p14:tracePt t="48167" x="4986338" y="4149725"/>
          <p14:tracePt t="48175" x="5005388" y="4167188"/>
          <p14:tracePt t="48183" x="5032375" y="4167188"/>
          <p14:tracePt t="48191" x="5049838" y="4167188"/>
          <p14:tracePt t="48200" x="5059363" y="4167188"/>
          <p14:tracePt t="48208" x="5078413" y="4167188"/>
          <p14:tracePt t="48241" x="5086350" y="4167188"/>
          <p14:tracePt t="51175" x="5049838" y="4167188"/>
          <p14:tracePt t="51183" x="4968875" y="4176713"/>
          <p14:tracePt t="51191" x="4932363" y="4195763"/>
          <p14:tracePt t="51199" x="4886325" y="4203700"/>
          <p14:tracePt t="51208" x="4822825" y="4222750"/>
          <p14:tracePt t="51215" x="4795838" y="4232275"/>
          <p14:tracePt t="51223" x="4749800" y="4249738"/>
          <p14:tracePt t="51233" x="4722813" y="4249738"/>
          <p14:tracePt t="51242" x="4703763" y="4259263"/>
          <p14:tracePt t="51249" x="4676775" y="4259263"/>
          <p14:tracePt t="51259" x="4659313" y="4259263"/>
          <p14:tracePt t="51265" x="4630738" y="4276725"/>
          <p14:tracePt t="51278" x="4622800" y="4276725"/>
          <p14:tracePt t="51280" x="4603750" y="4276725"/>
          <p14:tracePt t="51287" x="4576763" y="4286250"/>
          <p14:tracePt t="51295" x="4557713" y="4286250"/>
          <p14:tracePt t="51303" x="4540250" y="4286250"/>
          <p14:tracePt t="51311" x="4494213" y="4295775"/>
          <p14:tracePt t="51319" x="4484688" y="4295775"/>
          <p14:tracePt t="51327" x="4457700" y="4303713"/>
          <p14:tracePt t="51335" x="4421188" y="4303713"/>
          <p14:tracePt t="51343" x="4367213" y="4332288"/>
          <p14:tracePt t="51352" x="4303713" y="4332288"/>
          <p14:tracePt t="51360" x="4230688" y="4332288"/>
          <p14:tracePt t="51371" x="4175125" y="4332288"/>
          <p14:tracePt t="51378" x="4121150" y="4332288"/>
          <p14:tracePt t="51384" x="4029075" y="4332288"/>
          <p14:tracePt t="51392" x="3975100" y="4332288"/>
          <p14:tracePt t="51399" x="3892550" y="4332288"/>
          <p14:tracePt t="51407" x="3856038" y="4332288"/>
          <p14:tracePt t="51415" x="3802063" y="4340225"/>
          <p14:tracePt t="51423" x="3775075" y="4340225"/>
          <p14:tracePt t="51431" x="3729038" y="4340225"/>
          <p14:tracePt t="51439" x="3673475" y="4349750"/>
          <p14:tracePt t="51448" x="3629025" y="4349750"/>
          <p14:tracePt t="51456" x="3592513" y="4359275"/>
          <p14:tracePt t="51463" x="3536950" y="4359275"/>
          <p14:tracePt t="51472" x="3490913" y="4386263"/>
          <p14:tracePt t="51479" x="3455988" y="4395788"/>
          <p14:tracePt t="51487" x="3400425" y="4405313"/>
          <p14:tracePt t="51495" x="3346450" y="4405313"/>
          <p14:tracePt t="51503" x="3300413" y="4413250"/>
          <p14:tracePt t="51512" x="3244850" y="4413250"/>
          <p14:tracePt t="51520" x="3200400" y="4441825"/>
          <p14:tracePt t="51530" x="3163888" y="4441825"/>
          <p14:tracePt t="51536" x="3136900" y="4441825"/>
          <p14:tracePt t="51544" x="3100388" y="4449763"/>
          <p14:tracePt t="51552" x="3081338" y="4449763"/>
          <p14:tracePt t="51560" x="3081338" y="4459288"/>
          <p14:tracePt t="51569" x="3071813" y="4468813"/>
          <p14:tracePt t="51784" x="3063875" y="4468813"/>
          <p14:tracePt t="51792" x="3044825" y="4468813"/>
          <p14:tracePt t="51800" x="3035300" y="4468813"/>
          <p14:tracePt t="52009" x="3008313" y="4468813"/>
          <p14:tracePt t="52017" x="2990850" y="4495800"/>
          <p14:tracePt t="52026" x="2962275" y="4505325"/>
          <p14:tracePt t="52041" x="2944813" y="4514850"/>
          <p14:tracePt t="52047" x="2908300" y="4522788"/>
          <p14:tracePt t="52056" x="2889250" y="4541838"/>
          <p14:tracePt t="52072" x="2871788" y="4541838"/>
          <p14:tracePt t="52087" x="2862263" y="4551363"/>
          <p14:tracePt t="52111" x="2844800" y="4559300"/>
          <p14:tracePt t="52127" x="2817813" y="4568825"/>
          <p14:tracePt t="52136" x="2808288" y="4578350"/>
          <p14:tracePt t="52143" x="2789238" y="4587875"/>
          <p14:tracePt t="52151" x="2771775" y="4595813"/>
          <p14:tracePt t="52159" x="2762250" y="4605338"/>
          <p14:tracePt t="52167" x="2735263" y="4624388"/>
          <p14:tracePt t="52175" x="2708275" y="4632325"/>
          <p14:tracePt t="52183" x="2671763" y="4641850"/>
          <p14:tracePt t="52191" x="2643188" y="4651375"/>
          <p14:tracePt t="52199" x="2598738" y="4660900"/>
          <p14:tracePt t="52207" x="2598738" y="4668838"/>
          <p14:tracePt t="52215" x="2579688" y="4678363"/>
          <p14:tracePt t="52225" x="2543175" y="4687888"/>
          <p14:tracePt t="52231" x="2543175" y="4697413"/>
          <p14:tracePt t="52239" x="2516188" y="4714875"/>
          <p14:tracePt t="52247" x="2498725" y="4714875"/>
          <p14:tracePt t="52257" x="2489200" y="4724400"/>
          <p14:tracePt t="52275" x="2470150" y="4724400"/>
          <p14:tracePt t="52553" x="2462213" y="4724400"/>
          <p14:tracePt t="52585" x="2452688" y="4732338"/>
          <p14:tracePt t="52603" x="2452688" y="4741863"/>
          <p14:tracePt t="52608" x="2443163" y="4751388"/>
          <p14:tracePt t="52624" x="2443163" y="4787900"/>
          <p14:tracePt t="52633" x="2443163" y="4797425"/>
          <p14:tracePt t="52642" x="2443163" y="4805363"/>
          <p14:tracePt t="52648" x="2443163" y="4833938"/>
          <p14:tracePt t="52664" x="2443163" y="4851400"/>
          <p14:tracePt t="52673" x="2443163" y="4870450"/>
          <p14:tracePt t="52689" x="2443163" y="4878388"/>
          <p14:tracePt t="52696" x="2443163" y="4887913"/>
          <p14:tracePt t="52704" x="2443163" y="4897438"/>
          <p14:tracePt t="52720" x="2443163" y="4914900"/>
          <p14:tracePt t="52744" x="2443163" y="4924425"/>
          <p14:tracePt t="52752" x="2443163" y="4933950"/>
          <p14:tracePt t="52760" x="2443163" y="4951413"/>
          <p14:tracePt t="52776" x="2443163" y="4960938"/>
          <p14:tracePt t="52784" x="2443163" y="4970463"/>
          <p14:tracePt t="52913" x="2425700" y="4987925"/>
          <p14:tracePt t="52929" x="2306638" y="5070475"/>
          <p14:tracePt t="52934" x="2260600" y="5089525"/>
          <p14:tracePt t="52944" x="2143125" y="5133975"/>
          <p14:tracePt t="52951" x="2060575" y="5180013"/>
          <p14:tracePt t="52959" x="1941513" y="5233988"/>
          <p14:tracePt t="52967" x="1851025" y="5280025"/>
          <p14:tracePt t="52977" x="1751013" y="5316538"/>
          <p14:tracePt t="52983" x="1631950" y="5362575"/>
          <p14:tracePt t="52991" x="1522413" y="5416550"/>
          <p14:tracePt t="52999" x="1403350" y="5462588"/>
          <p14:tracePt t="53007" x="1322388" y="5499100"/>
          <p14:tracePt t="53015" x="1249363" y="5526088"/>
          <p14:tracePt t="53024" x="1185863" y="5554663"/>
          <p14:tracePt t="53031" x="1149350" y="5572125"/>
          <p14:tracePt t="53038" x="1112838" y="5581650"/>
          <p14:tracePt t="53047" x="1076325" y="5608638"/>
          <p14:tracePt t="53056" x="1057275" y="5608638"/>
          <p14:tracePt t="53063" x="1057275" y="5618163"/>
          <p14:tracePt t="53809" x="1066800" y="5618163"/>
          <p14:tracePt t="53817" x="1076325" y="5608638"/>
          <p14:tracePt t="54025" x="1066800" y="5618163"/>
          <p14:tracePt t="54033" x="1057275" y="5626100"/>
          <p14:tracePt t="54043" x="1039813" y="5645150"/>
          <p14:tracePt t="54050" x="1020763" y="5662613"/>
          <p14:tracePt t="54058" x="1003300" y="5672138"/>
          <p14:tracePt t="54075" x="984250" y="5681663"/>
          <p14:tracePt t="54081" x="957263" y="5681663"/>
          <p14:tracePt t="54091" x="947738" y="5681663"/>
          <p14:tracePt t="54233" x="939800" y="5691188"/>
          <p14:tracePt t="54322" x="966788" y="5672138"/>
          <p14:tracePt t="54329" x="984250" y="5654675"/>
          <p14:tracePt t="54337" x="1020763" y="5645150"/>
          <p14:tracePt t="54345" x="1030288" y="5635625"/>
          <p14:tracePt t="54356" x="1030288" y="5626100"/>
          <p14:tracePt t="54360" x="1057275" y="5626100"/>
          <p14:tracePt t="54367" x="1066800" y="5618163"/>
          <p14:tracePt t="54375" x="1093788" y="5608638"/>
          <p14:tracePt t="54383" x="1103313" y="5599113"/>
          <p14:tracePt t="54399" x="1112838" y="5589588"/>
          <p14:tracePt t="54641" x="1120775" y="5589588"/>
          <p14:tracePt t="54650" x="1120775" y="5599113"/>
          <p14:tracePt t="54674" x="1120775" y="5608638"/>
          <p14:tracePt t="54777" x="1130300" y="5608638"/>
          <p14:tracePt t="54793" x="1139825" y="5608638"/>
          <p14:tracePt t="54903" x="1139825" y="5618163"/>
          <p14:tracePt t="54911" x="1130300" y="5626100"/>
          <p14:tracePt t="54919" x="1120775" y="5626100"/>
          <p14:tracePt t="54927" x="1103313" y="5635625"/>
          <p14:tracePt t="54935" x="1093788" y="5645150"/>
          <p14:tracePt t="54951" x="1076325" y="5654675"/>
          <p14:tracePt t="54967" x="1066800" y="5654675"/>
          <p14:tracePt t="55785" x="1084263" y="5654675"/>
          <p14:tracePt t="55793" x="1112838" y="5635625"/>
          <p14:tracePt t="55801" x="1120775" y="5626100"/>
          <p14:tracePt t="55810" x="1139825" y="5608638"/>
          <p14:tracePt t="55816" x="1157288" y="5599113"/>
          <p14:tracePt t="55826" x="1166813" y="5589588"/>
          <p14:tracePt t="55839" x="1185863" y="5581650"/>
          <p14:tracePt t="55977" x="1166813" y="5581650"/>
          <p14:tracePt t="55984" x="1149350" y="5589588"/>
          <p14:tracePt t="55994" x="1139825" y="5599113"/>
          <p14:tracePt t="55999" x="1130300" y="5608638"/>
          <p14:tracePt t="56091" x="1120775" y="5608638"/>
          <p14:tracePt t="56105" x="1112838" y="5618163"/>
          <p14:tracePt t="56112" x="1103313" y="5626100"/>
          <p14:tracePt t="56119" x="1084263" y="5626100"/>
          <p14:tracePt t="56127" x="1066800" y="5645150"/>
          <p14:tracePt t="56143" x="1057275" y="5654675"/>
          <p14:tracePt t="56159" x="1047750" y="5654675"/>
          <p14:tracePt t="56167" x="1039813" y="5654675"/>
          <p14:tracePt t="56290" x="1066800" y="5654675"/>
          <p14:tracePt t="56297" x="1084263" y="5654675"/>
          <p14:tracePt t="56305" x="1130300" y="5645150"/>
          <p14:tracePt t="56311" x="1149350" y="5626100"/>
          <p14:tracePt t="56319" x="1176338" y="5618163"/>
          <p14:tracePt t="56327" x="1222375" y="5608638"/>
          <p14:tracePt t="56335" x="1239838" y="5599113"/>
          <p14:tracePt t="56344" x="1285875" y="5599113"/>
          <p14:tracePt t="56352" x="1322388" y="5581650"/>
          <p14:tracePt t="56359" x="1366838" y="5581650"/>
          <p14:tracePt t="56368" x="1385888" y="5572125"/>
          <p14:tracePt t="56383" x="1412875" y="5562600"/>
          <p14:tracePt t="56399" x="1422400" y="5562600"/>
          <p14:tracePt t="56721" x="1458913" y="5562600"/>
          <p14:tracePt t="56728" x="1476375" y="5562600"/>
          <p14:tracePt t="56737" x="1504950" y="5562600"/>
          <p14:tracePt t="56745" x="1522413" y="5562600"/>
          <p14:tracePt t="56752" x="1549400" y="5562600"/>
          <p14:tracePt t="56759" x="1568450" y="5562600"/>
          <p14:tracePt t="56767" x="1612900" y="5562600"/>
          <p14:tracePt t="56776" x="1641475" y="5562600"/>
          <p14:tracePt t="56784" x="1658938" y="5562600"/>
          <p14:tracePt t="56791" x="1685925" y="5562600"/>
          <p14:tracePt t="56799" x="1695450" y="5562600"/>
          <p14:tracePt t="56807" x="1714500" y="5562600"/>
          <p14:tracePt t="56840" x="1731963" y="5562600"/>
          <p14:tracePt t="56855" x="1741488" y="5562600"/>
          <p14:tracePt t="56991" x="1778000" y="5562600"/>
          <p14:tracePt t="56999" x="1804988" y="5562600"/>
          <p14:tracePt t="57007" x="1841500" y="5562600"/>
          <p14:tracePt t="57015" x="1868488" y="5562600"/>
          <p14:tracePt t="57023" x="1905000" y="5562600"/>
          <p14:tracePt t="57031" x="1941513" y="5562600"/>
          <p14:tracePt t="57040" x="1987550" y="5562600"/>
          <p14:tracePt t="57047" x="2024063" y="5562600"/>
          <p14:tracePt t="57055" x="2078038" y="5562600"/>
          <p14:tracePt t="57063" x="2133600" y="5562600"/>
          <p14:tracePt t="57072" x="2197100" y="5562600"/>
          <p14:tracePt t="57079" x="2251075" y="5562600"/>
          <p14:tracePt t="57088" x="2306638" y="5562600"/>
          <p14:tracePt t="57095" x="2360613" y="5562600"/>
          <p14:tracePt t="57103" x="2389188" y="5545138"/>
          <p14:tracePt t="57111" x="2425700" y="5545138"/>
          <p14:tracePt t="57119" x="2425700" y="5535613"/>
          <p14:tracePt t="57127" x="2433638" y="5535613"/>
          <p14:tracePt t="57135" x="2452688" y="5535613"/>
          <p14:tracePt t="57168" x="2462213" y="5535613"/>
          <p14:tracePt t="57736" x="2425700" y="5535613"/>
          <p14:tracePt t="57744" x="2370138" y="5535613"/>
          <p14:tracePt t="57753" x="2306638" y="5535613"/>
          <p14:tracePt t="57761" x="2233613" y="5554663"/>
          <p14:tracePt t="57768" x="2133600" y="5599113"/>
          <p14:tracePt t="57776" x="2087563" y="5635625"/>
          <p14:tracePt t="57784" x="1951038" y="5681663"/>
          <p14:tracePt t="57793" x="1895475" y="5691188"/>
          <p14:tracePt t="57800" x="1814513" y="5718175"/>
          <p14:tracePt t="57809" x="1768475" y="5735638"/>
          <p14:tracePt t="57815" x="1741488" y="5745163"/>
          <p14:tracePt t="57825" x="1695450" y="5754688"/>
          <p14:tracePt t="57832" x="1677988" y="5764213"/>
          <p14:tracePt t="57839" x="1649413" y="5791200"/>
          <p14:tracePt t="57848" x="1622425" y="5800725"/>
          <p14:tracePt t="57856" x="1585913" y="5808663"/>
          <p14:tracePt t="57864" x="1568450" y="5818188"/>
          <p14:tracePt t="57875" x="1558925" y="5818188"/>
          <p14:tracePt t="57880" x="1522413" y="5837238"/>
          <p14:tracePt t="57896" x="1495425" y="5845175"/>
          <p14:tracePt t="57905" x="1476375" y="5854700"/>
          <p14:tracePt t="57912" x="1449388" y="5854700"/>
          <p14:tracePt t="57920" x="1412875" y="5864225"/>
          <p14:tracePt t="57928" x="1376363" y="5864225"/>
          <p14:tracePt t="57936" x="1349375" y="5881688"/>
          <p14:tracePt t="57946" x="1303338" y="5900738"/>
          <p14:tracePt t="57951" x="1285875" y="5900738"/>
          <p14:tracePt t="57959" x="1266825" y="5900738"/>
          <p14:tracePt t="57966" x="1249363" y="5900738"/>
          <p14:tracePt t="57976" x="1239838" y="5900738"/>
          <p14:tracePt t="58081" x="1230313" y="5910263"/>
          <p14:tracePt t="58097" x="1230313" y="5918200"/>
          <p14:tracePt t="58121" x="1230313" y="5927725"/>
          <p14:tracePt t="58145" x="1230313" y="5937250"/>
          <p14:tracePt t="58281" x="1239838" y="5946775"/>
          <p14:tracePt t="58289" x="1285875" y="5946775"/>
          <p14:tracePt t="58297" x="1339850" y="5946775"/>
          <p14:tracePt t="58306" x="1395413" y="5946775"/>
          <p14:tracePt t="58312" x="1458913" y="5927725"/>
          <p14:tracePt t="58321" x="1531938" y="5918200"/>
          <p14:tracePt t="58327" x="1585913" y="5918200"/>
          <p14:tracePt t="58335" x="1649413" y="5918200"/>
          <p14:tracePt t="58343" x="1685925" y="5918200"/>
          <p14:tracePt t="58352" x="1704975" y="5918200"/>
          <p14:tracePt t="58359" x="1731963" y="5918200"/>
          <p14:tracePt t="58367" x="1741488" y="5918200"/>
          <p14:tracePt t="58641" x="1751013" y="5918200"/>
          <p14:tracePt t="58657" x="1741488" y="5918200"/>
          <p14:tracePt t="58681" x="1731963" y="5927725"/>
          <p14:tracePt t="58698" x="1722438" y="5927725"/>
          <p14:tracePt t="58713" x="1722438" y="5937250"/>
          <p14:tracePt t="58849" x="1751013" y="5918200"/>
          <p14:tracePt t="58857" x="1787525" y="5918200"/>
          <p14:tracePt t="58865" x="1851025" y="5910263"/>
          <p14:tracePt t="58875" x="1924050" y="5910263"/>
          <p14:tracePt t="58893" x="2143125" y="5891213"/>
          <p14:tracePt t="58901" x="2343150" y="5891213"/>
          <p14:tracePt t="58905" x="2543175" y="5891213"/>
          <p14:tracePt t="58912" x="2735263" y="5891213"/>
          <p14:tracePt t="58919" x="2962275" y="5891213"/>
          <p14:tracePt t="58927" x="3144838" y="5891213"/>
          <p14:tracePt t="58936" x="3317875" y="5891213"/>
          <p14:tracePt t="58945" x="3482975" y="5891213"/>
          <p14:tracePt t="58951" x="3646488" y="5891213"/>
          <p14:tracePt t="58959" x="3810000" y="5891213"/>
          <p14:tracePt t="58967" x="3956050" y="5891213"/>
          <p14:tracePt t="58975" x="4084638" y="5891213"/>
          <p14:tracePt t="58983" x="4175125" y="5881688"/>
          <p14:tracePt t="58992" x="4257675" y="5837238"/>
          <p14:tracePt t="58999" x="4321175" y="5827713"/>
          <p14:tracePt t="59007" x="4376738" y="5818188"/>
          <p14:tracePt t="59015" x="4413250" y="5781675"/>
          <p14:tracePt t="59024" x="4440238" y="5772150"/>
          <p14:tracePt t="59031" x="4467225" y="5764213"/>
          <p14:tracePt t="59039" x="4503738" y="5745163"/>
          <p14:tracePt t="59047" x="4530725" y="5745163"/>
          <p14:tracePt t="59055" x="4549775" y="5745163"/>
          <p14:tracePt t="59062" x="4576763" y="5735638"/>
          <p14:tracePt t="59072" x="4594225" y="5727700"/>
          <p14:tracePt t="59079" x="4613275" y="5727700"/>
          <p14:tracePt t="59088" x="4630738" y="5727700"/>
          <p14:tracePt t="59095" x="4667250" y="5727700"/>
          <p14:tracePt t="59111" x="4703763" y="5727700"/>
          <p14:tracePt t="59119" x="4730750" y="5727700"/>
          <p14:tracePt t="59127" x="4749800" y="5718175"/>
          <p14:tracePt t="59135" x="4767263" y="5718175"/>
          <p14:tracePt t="59143" x="4776788" y="5718175"/>
          <p14:tracePt t="59159" x="4786313" y="5718175"/>
          <p14:tracePt t="59377" x="4795838" y="5718175"/>
          <p14:tracePt t="59401" x="4795838" y="5727700"/>
          <p14:tracePt t="59408" x="4795838" y="5735638"/>
          <p14:tracePt t="59417" x="4795838" y="5745163"/>
          <p14:tracePt t="59423" x="4795838" y="5764213"/>
          <p14:tracePt t="59432" x="4795838" y="5772150"/>
          <p14:tracePt t="59456" x="4795838" y="5781675"/>
          <p14:tracePt t="59464" x="4795838" y="5800725"/>
          <p14:tracePt t="59472" x="4795838" y="5808663"/>
          <p14:tracePt t="59495" x="4795838" y="5818188"/>
          <p14:tracePt t="59519" x="4795838" y="5827713"/>
          <p14:tracePt t="59657" x="4795838" y="5845175"/>
          <p14:tracePt t="59665" x="4795838" y="5854700"/>
          <p14:tracePt t="59673" x="4786313" y="5873750"/>
          <p14:tracePt t="59680" x="4759325" y="5910263"/>
          <p14:tracePt t="59689" x="4740275" y="5918200"/>
          <p14:tracePt t="59696" x="4695825" y="5954713"/>
          <p14:tracePt t="59704" x="4630738" y="5973763"/>
          <p14:tracePt t="59713" x="4613275" y="5983288"/>
          <p14:tracePt t="59720" x="4557713" y="6000750"/>
          <p14:tracePt t="59728" x="4513263" y="6010275"/>
          <p14:tracePt t="59736" x="4484688" y="6018213"/>
          <p14:tracePt t="59745" x="4430713" y="6018213"/>
          <p14:tracePt t="59752" x="4376738" y="6018213"/>
          <p14:tracePt t="59760" x="4284663" y="6018213"/>
          <p14:tracePt t="59768" x="4211638" y="6018213"/>
          <p14:tracePt t="59775" x="4129088" y="6018213"/>
          <p14:tracePt t="59783" x="4075113" y="6000750"/>
          <p14:tracePt t="59791" x="4011613" y="5973763"/>
          <p14:tracePt t="59800" x="3975100" y="5954713"/>
          <p14:tracePt t="59807" x="3956050" y="5946775"/>
          <p14:tracePt t="59848" x="3956050" y="5937250"/>
          <p14:tracePt t="59856" x="3956050" y="5927725"/>
          <p14:tracePt t="59864" x="3984625" y="5891213"/>
          <p14:tracePt t="59873" x="4011613" y="5873750"/>
          <p14:tracePt t="59880" x="4057650" y="5845175"/>
          <p14:tracePt t="59892" x="4121150" y="5837238"/>
          <p14:tracePt t="59896" x="4165600" y="5800725"/>
          <p14:tracePt t="59905" x="4202113" y="5791200"/>
          <p14:tracePt t="59913" x="4238625" y="5791200"/>
          <p14:tracePt t="59920" x="4294188" y="5781675"/>
          <p14:tracePt t="59927" x="4348163" y="5781675"/>
          <p14:tracePt t="59936" x="4403725" y="5781675"/>
          <p14:tracePt t="59946" x="4457700" y="5781675"/>
          <p14:tracePt t="59950" x="4503738" y="5781675"/>
          <p14:tracePt t="59959" x="4557713" y="5781675"/>
          <p14:tracePt t="59967" x="4586288" y="5791200"/>
          <p14:tracePt t="59975" x="4659313" y="5818188"/>
          <p14:tracePt t="59983" x="4703763" y="5827713"/>
          <p14:tracePt t="59991" x="4730750" y="5845175"/>
          <p14:tracePt t="59999" x="4749800" y="5854700"/>
          <p14:tracePt t="60008" x="4776788" y="5864225"/>
          <p14:tracePt t="60081" x="4786313" y="5881688"/>
          <p14:tracePt t="60089" x="4786313" y="5900738"/>
          <p14:tracePt t="60097" x="4786313" y="5910263"/>
          <p14:tracePt t="60104" x="4776788" y="5937250"/>
          <p14:tracePt t="60111" x="4740275" y="5954713"/>
          <p14:tracePt t="60119" x="4713288" y="5991225"/>
          <p14:tracePt t="60127" x="4695825" y="6000750"/>
          <p14:tracePt t="60135" x="4676775" y="6018213"/>
          <p14:tracePt t="60143" x="4659313" y="6018213"/>
          <p14:tracePt t="60151" x="4649788" y="6027738"/>
          <p14:tracePt t="60159" x="4649788" y="6037263"/>
          <p14:tracePt t="60167" x="4640263" y="6037263"/>
          <p14:tracePt t="60281" x="4686300" y="6037263"/>
          <p14:tracePt t="60289" x="4703763" y="6027738"/>
          <p14:tracePt t="60297" x="4722813" y="6027738"/>
          <p14:tracePt t="60305" x="4730750" y="6027738"/>
          <p14:tracePt t="60313" x="4740275" y="6027738"/>
          <p14:tracePt t="60393" x="4730750" y="6027738"/>
          <p14:tracePt t="60401" x="4676775" y="6027738"/>
          <p14:tracePt t="60408" x="4603750" y="6027738"/>
          <p14:tracePt t="60416" x="4494213" y="6037263"/>
          <p14:tracePt t="60423" x="4348163" y="6046788"/>
          <p14:tracePt t="60431" x="4221163" y="6046788"/>
          <p14:tracePt t="60440" x="4057650" y="6064250"/>
          <p14:tracePt t="60447" x="3875088" y="6064250"/>
          <p14:tracePt t="60454" x="3673475" y="6064250"/>
          <p14:tracePt t="60463" x="3509963" y="6064250"/>
          <p14:tracePt t="60472" x="3346450" y="6064250"/>
          <p14:tracePt t="60479" x="3163888" y="6064250"/>
          <p14:tracePt t="60487" x="3017838" y="6064250"/>
          <p14:tracePt t="60495" x="2925763" y="6064250"/>
          <p14:tracePt t="60503" x="2852738" y="6064250"/>
          <p14:tracePt t="60511" x="2762250" y="6046788"/>
          <p14:tracePt t="60519" x="2698750" y="6046788"/>
          <p14:tracePt t="60527" x="2662238" y="6037263"/>
          <p14:tracePt t="60535" x="2635250" y="6037263"/>
          <p14:tracePt t="60543" x="2598738" y="6027738"/>
          <p14:tracePt t="60552" x="2570163" y="6018213"/>
          <p14:tracePt t="60569" x="2543175" y="6018213"/>
          <p14:tracePt t="60576" x="2525713" y="6018213"/>
          <p14:tracePt t="60584" x="2498725" y="6018213"/>
          <p14:tracePt t="60592" x="2479675" y="6018213"/>
          <p14:tracePt t="60602" x="2433638" y="6018213"/>
          <p14:tracePt t="60608" x="2406650" y="6018213"/>
          <p14:tracePt t="60616" x="2379663" y="6018213"/>
          <p14:tracePt t="60624" x="2333625" y="6018213"/>
          <p14:tracePt t="60632" x="2297113" y="6018213"/>
          <p14:tracePt t="60639" x="2279650" y="6018213"/>
          <p14:tracePt t="60650" x="2260600" y="6018213"/>
          <p14:tracePt t="60657" x="2243138" y="6018213"/>
          <p14:tracePt t="60664" x="2233613" y="6018213"/>
          <p14:tracePt t="60674" x="2214563" y="6018213"/>
          <p14:tracePt t="60696" x="2206625" y="6018213"/>
          <p14:tracePt t="61363" x="2197100" y="6010275"/>
          <p14:tracePt t="61371" x="2197100" y="6000750"/>
          <p14:tracePt t="61377" x="2197100" y="5991225"/>
          <p14:tracePt t="61393" x="2197100" y="5973763"/>
          <p14:tracePt t="61401" x="2197100" y="5954713"/>
          <p14:tracePt t="61407" x="2179638" y="5937250"/>
          <p14:tracePt t="61416" x="2143125" y="5927725"/>
          <p14:tracePt t="61423" x="2114550" y="5927725"/>
          <p14:tracePt t="61431" x="2078038" y="5910263"/>
          <p14:tracePt t="61440" x="2041525" y="5910263"/>
          <p14:tracePt t="61447" x="1987550" y="5900738"/>
          <p14:tracePt t="61456" x="1960563" y="5900738"/>
          <p14:tracePt t="61464" x="1914525" y="5900738"/>
          <p14:tracePt t="61479" x="1895475" y="5900738"/>
          <p14:tracePt t="61489" x="1878013" y="5900738"/>
          <p14:tracePt t="61495" x="1868488" y="5900738"/>
          <p14:tracePt t="61504" x="1851025" y="5900738"/>
          <p14:tracePt t="61529" x="1831975" y="5900738"/>
          <p14:tracePt t="61537" x="1824038" y="5900738"/>
          <p14:tracePt t="61552" x="1787525" y="5900738"/>
          <p14:tracePt t="61560" x="1741488" y="5900738"/>
          <p14:tracePt t="61568" x="1722438" y="5900738"/>
          <p14:tracePt t="61576" x="1668463" y="5900738"/>
          <p14:tracePt t="61584" x="1612900" y="5900738"/>
          <p14:tracePt t="61592" x="1576388" y="5900738"/>
          <p14:tracePt t="61600" x="1504950" y="5900738"/>
          <p14:tracePt t="61608" x="1458913" y="5900738"/>
          <p14:tracePt t="61617" x="1403350" y="5900738"/>
          <p14:tracePt t="61623" x="1376363" y="5900738"/>
          <p14:tracePt t="61631" x="1349375" y="5900738"/>
          <p14:tracePt t="61639" x="1322388" y="5900738"/>
          <p14:tracePt t="61647" x="1293813" y="5900738"/>
          <p14:tracePt t="61655" x="1258888" y="5900738"/>
          <p14:tracePt t="61663" x="1230313" y="5900738"/>
          <p14:tracePt t="61671" x="1203325" y="5900738"/>
          <p14:tracePt t="61679" x="1157288" y="5900738"/>
          <p14:tracePt t="61695" x="1139825" y="5910263"/>
          <p14:tracePt t="61703" x="1130300" y="5910263"/>
          <p14:tracePt t="61975" x="1120775" y="5918200"/>
          <p14:tracePt t="61983" x="1120775" y="5927725"/>
          <p14:tracePt t="61992" x="1112838" y="5937250"/>
          <p14:tracePt t="61999" x="1112838" y="5954713"/>
          <p14:tracePt t="62007" x="1112838" y="5973763"/>
          <p14:tracePt t="62015" x="1112838" y="5991225"/>
          <p14:tracePt t="62024" x="1112838" y="6000750"/>
          <p14:tracePt t="62031" x="1112838" y="6010275"/>
          <p14:tracePt t="62039" x="1112838" y="6027738"/>
          <p14:tracePt t="62047" x="1112838" y="6073775"/>
          <p14:tracePt t="62063" x="1120775" y="6091238"/>
          <p14:tracePt t="62071" x="1120775" y="6137275"/>
          <p14:tracePt t="62079" x="1130300" y="6164263"/>
          <p14:tracePt t="62089" x="1130300" y="6192838"/>
          <p14:tracePt t="62096" x="1130300" y="6219825"/>
          <p14:tracePt t="62103" x="1130300" y="6237288"/>
          <p14:tracePt t="62111" x="1149350" y="6265863"/>
          <p14:tracePt t="62119" x="1149350" y="6273800"/>
          <p14:tracePt t="62141" x="1149350" y="6302375"/>
          <p14:tracePt t="62151" x="1149350" y="6310313"/>
          <p14:tracePt t="62191" x="1149350" y="6329363"/>
          <p14:tracePt t="62207" x="1157288" y="6338888"/>
          <p14:tracePt t="62287" x="1166813" y="6338888"/>
          <p14:tracePt t="62295" x="1193800" y="6338888"/>
          <p14:tracePt t="62303" x="1212850" y="6338888"/>
          <p14:tracePt t="62311" x="1239838" y="6356350"/>
          <p14:tracePt t="62319" x="1276350" y="6356350"/>
          <p14:tracePt t="62327" x="1312863" y="6356350"/>
          <p14:tracePt t="62335" x="1385888" y="6356350"/>
          <p14:tracePt t="62343" x="1439863" y="6356350"/>
          <p14:tracePt t="62351" x="1585913" y="6356350"/>
          <p14:tracePt t="62359" x="1714500" y="6356350"/>
          <p14:tracePt t="62367" x="1860550" y="6356350"/>
          <p14:tracePt t="62375" x="1987550" y="6356350"/>
          <p14:tracePt t="62383" x="2133600" y="6356350"/>
          <p14:tracePt t="62391" x="2279650" y="6356350"/>
          <p14:tracePt t="62399" x="2370138" y="6356350"/>
          <p14:tracePt t="62407" x="2479675" y="6356350"/>
          <p14:tracePt t="62416" x="2552700" y="6356350"/>
          <p14:tracePt t="62424" x="2606675" y="6356350"/>
          <p14:tracePt t="62432" x="2652713" y="6356350"/>
          <p14:tracePt t="63161" x="2662238" y="6365875"/>
          <p14:tracePt t="63169" x="2589213" y="6375400"/>
          <p14:tracePt t="63176" x="2506663" y="6383338"/>
          <p14:tracePt t="63184" x="2462213" y="6411913"/>
          <p14:tracePt t="63192" x="2425700" y="6419850"/>
          <p14:tracePt t="63200" x="2379663" y="6419850"/>
          <p14:tracePt t="63208" x="2360613" y="6419850"/>
          <p14:tracePt t="63217" x="2352675" y="6419850"/>
          <p14:tracePt t="63226" x="2343150" y="6419850"/>
          <p14:tracePt t="63291" x="2333625" y="6419850"/>
          <p14:tracePt t="63297" x="2297113" y="6419850"/>
          <p14:tracePt t="63306" x="2270125" y="6419850"/>
          <p14:tracePt t="63313" x="2179638" y="6419850"/>
          <p14:tracePt t="63323" x="2124075" y="6419850"/>
          <p14:tracePt t="63328" x="2051050" y="6419850"/>
          <p14:tracePt t="63336" x="2014538" y="6419850"/>
          <p14:tracePt t="63344" x="1941513" y="6419850"/>
          <p14:tracePt t="63352" x="1878013" y="6402388"/>
          <p14:tracePt t="63360" x="1824038" y="6392863"/>
          <p14:tracePt t="63368" x="1778000" y="6392863"/>
          <p14:tracePt t="63376" x="1751013" y="6383338"/>
          <p14:tracePt t="63384" x="1731963" y="6383338"/>
          <p14:tracePt t="63392" x="1722438" y="6383338"/>
          <p14:tracePt t="63480" x="1714500" y="6375400"/>
          <p14:tracePt t="63489" x="1714500" y="6346825"/>
          <p14:tracePt t="63496" x="1704975" y="6292850"/>
          <p14:tracePt t="63503" x="1704975" y="6265863"/>
          <p14:tracePt t="63511" x="1695450" y="6219825"/>
          <p14:tracePt t="63519" x="1695450" y="6192838"/>
          <p14:tracePt t="63527" x="1695450" y="6137275"/>
          <p14:tracePt t="63535" x="1695450" y="6100763"/>
          <p14:tracePt t="63543" x="1695450" y="6054725"/>
          <p14:tracePt t="63551" x="1695450" y="6037263"/>
          <p14:tracePt t="63559" x="1695450" y="6000750"/>
          <p14:tracePt t="63566" x="1695450" y="5964238"/>
          <p14:tracePt t="63575" x="1695450" y="5954713"/>
          <p14:tracePt t="63583" x="1704975" y="5927725"/>
          <p14:tracePt t="63591" x="1741488" y="5900738"/>
          <p14:tracePt t="63599" x="1758950" y="5891213"/>
          <p14:tracePt t="63607" x="1778000" y="5881688"/>
          <p14:tracePt t="63616" x="1804988" y="5881688"/>
          <p14:tracePt t="63623" x="1831975" y="5873750"/>
          <p14:tracePt t="63631" x="1851025" y="5864225"/>
          <p14:tracePt t="63639" x="1868488" y="5864225"/>
          <p14:tracePt t="63648" x="1895475" y="5864225"/>
          <p14:tracePt t="63655" x="1931988" y="5864225"/>
          <p14:tracePt t="63664" x="1968500" y="5864225"/>
          <p14:tracePt t="63671" x="1987550" y="5873750"/>
          <p14:tracePt t="63679" x="2014538" y="5881688"/>
          <p14:tracePt t="63688" x="2041525" y="5900738"/>
          <p14:tracePt t="63695" x="2060575" y="5910263"/>
          <p14:tracePt t="63703" x="2070100" y="5918200"/>
          <p14:tracePt t="63855" x="2070100" y="5927725"/>
          <p14:tracePt t="63895" x="2070100" y="5946775"/>
          <p14:tracePt t="63911" x="2051050" y="5954713"/>
          <p14:tracePt t="64449" x="2051050" y="5964238"/>
          <p14:tracePt t="64457" x="2060575" y="5964238"/>
          <p14:tracePt t="64464" x="2070100" y="5954713"/>
          <p14:tracePt t="64519" x="2060575" y="5964238"/>
          <p14:tracePt t="64527" x="2033588" y="5991225"/>
          <p14:tracePt t="64536" x="1978025" y="6027738"/>
          <p14:tracePt t="64544" x="1951038" y="6064250"/>
          <p14:tracePt t="64552" x="1887538" y="6083300"/>
          <p14:tracePt t="64559" x="1860550" y="6119813"/>
          <p14:tracePt t="64567" x="1824038" y="6137275"/>
          <p14:tracePt t="64575" x="1768475" y="6164263"/>
          <p14:tracePt t="64583" x="1751013" y="6183313"/>
          <p14:tracePt t="64591" x="1731963" y="6192838"/>
          <p14:tracePt t="64599" x="1714500" y="6210300"/>
          <p14:tracePt t="64607" x="1695450" y="6219825"/>
          <p14:tracePt t="64615" x="1685925" y="6229350"/>
          <p14:tracePt t="64623" x="1668463" y="6237288"/>
          <p14:tracePt t="64639" x="1641475" y="6246813"/>
          <p14:tracePt t="64647" x="1631950" y="6256338"/>
          <p14:tracePt t="64664" x="1622425" y="6256338"/>
          <p14:tracePt t="64671" x="1604963" y="6256338"/>
          <p14:tracePt t="64695" x="1585913" y="6256338"/>
          <p14:tracePt t="64703" x="1576388" y="6256338"/>
          <p14:tracePt t="64711" x="1549400" y="6256338"/>
          <p14:tracePt t="64719" x="1522413" y="6210300"/>
          <p14:tracePt t="64727" x="1485900" y="6173788"/>
          <p14:tracePt t="64735" x="1485900" y="6146800"/>
          <p14:tracePt t="64743" x="1468438" y="6091238"/>
          <p14:tracePt t="64751" x="1468438" y="6064250"/>
          <p14:tracePt t="64759" x="1468438" y="6054725"/>
          <p14:tracePt t="64767" x="1468438" y="6018213"/>
          <p14:tracePt t="64775" x="1468438" y="6000750"/>
          <p14:tracePt t="64783" x="1468438" y="5973763"/>
          <p14:tracePt t="64791" x="1468438" y="5964238"/>
          <p14:tracePt t="64799" x="1468438" y="5946775"/>
          <p14:tracePt t="64807" x="1468438" y="5927725"/>
          <p14:tracePt t="64815" x="1485900" y="5918200"/>
          <p14:tracePt t="64824" x="1495425" y="5910263"/>
          <p14:tracePt t="64832" x="1495425" y="5900738"/>
          <p14:tracePt t="64839" x="1512888" y="5900738"/>
          <p14:tracePt t="64848" x="1522413" y="5900738"/>
          <p14:tracePt t="64864" x="1531938" y="5900738"/>
          <p14:tracePt t="64894" x="1541463" y="5900738"/>
          <p14:tracePt t="64898" x="1568450" y="5900738"/>
          <p14:tracePt t="64906" x="1622425" y="5900738"/>
          <p14:tracePt t="64912" x="1658938" y="5900738"/>
          <p14:tracePt t="64920" x="1714500" y="5918200"/>
          <p14:tracePt t="64928" x="1778000" y="5937250"/>
          <p14:tracePt t="64935" x="1841500" y="5954713"/>
          <p14:tracePt t="64945" x="1905000" y="5973763"/>
          <p14:tracePt t="64951" x="1914525" y="5973763"/>
          <p14:tracePt t="64961" x="1951038" y="5991225"/>
          <p14:tracePt t="65077" x="1960563" y="5991225"/>
          <p14:tracePt t="65081" x="1960563" y="6027738"/>
          <p14:tracePt t="65089" x="1960563" y="6064250"/>
          <p14:tracePt t="65097" x="1931988" y="6100763"/>
          <p14:tracePt t="65105" x="1914525" y="6137275"/>
          <p14:tracePt t="65111" x="1887538" y="6183313"/>
          <p14:tracePt t="65119" x="1878013" y="6200775"/>
          <p14:tracePt t="65127" x="1851025" y="6246813"/>
          <p14:tracePt t="65135" x="1831975" y="6265863"/>
          <p14:tracePt t="65143" x="1824038" y="6292850"/>
          <p14:tracePt t="65151" x="1804988" y="6310313"/>
          <p14:tracePt t="65233" x="1795463" y="6319838"/>
          <p14:tracePt t="65257" x="1795463" y="6329363"/>
          <p14:tracePt t="65264" x="1787525" y="6338888"/>
          <p14:tracePt t="65274" x="1768475" y="6346825"/>
          <p14:tracePt t="65280" x="1751013" y="6356350"/>
          <p14:tracePt t="65291" x="1731963" y="6356350"/>
          <p14:tracePt t="65296" x="1704975" y="6365875"/>
          <p14:tracePt t="65306" x="1668463" y="6375400"/>
          <p14:tracePt t="65312" x="1649413" y="6383338"/>
          <p14:tracePt t="65324" x="1622425" y="6383338"/>
          <p14:tracePt t="65328" x="1604963" y="6383338"/>
          <p14:tracePt t="65335" x="1576388" y="6383338"/>
          <p14:tracePt t="65343" x="1558925" y="6392863"/>
          <p14:tracePt t="65359" x="1541463" y="6392863"/>
          <p14:tracePt t="65426" x="1531938" y="6329363"/>
          <p14:tracePt t="65432" x="1531938" y="6273800"/>
          <p14:tracePt t="65440" x="1531938" y="6246813"/>
          <p14:tracePt t="65448" x="1531938" y="6200775"/>
          <p14:tracePt t="65456" x="1531938" y="6164263"/>
          <p14:tracePt t="65462" x="1531938" y="6146800"/>
          <p14:tracePt t="65471" x="1531938" y="6119813"/>
          <p14:tracePt t="65488" x="1522413" y="6100763"/>
          <p14:tracePt t="65799" x="1485900" y="6100763"/>
          <p14:tracePt t="65807" x="1395413" y="6100763"/>
          <p14:tracePt t="65815" x="1285875" y="6100763"/>
          <p14:tracePt t="65823" x="1139825" y="6100763"/>
          <p14:tracePt t="65831" x="1047750" y="6100763"/>
          <p14:tracePt t="65839" x="984250" y="6100763"/>
          <p14:tracePt t="65847" x="930275" y="6100763"/>
          <p14:tracePt t="65855" x="874713" y="6100763"/>
          <p14:tracePt t="65863" x="847725" y="6100763"/>
          <p14:tracePt t="65871" x="830263" y="6100763"/>
          <p14:tracePt t="65889" x="811213" y="6100763"/>
          <p14:tracePt t="65895" x="801688" y="6100763"/>
          <p14:tracePt t="66231" x="801688" y="6091238"/>
          <p14:tracePt t="66239" x="866775" y="6064250"/>
          <p14:tracePt t="66247" x="903288" y="6064250"/>
          <p14:tracePt t="66255" x="939800" y="6054725"/>
          <p14:tracePt t="66263" x="974725" y="6054725"/>
          <p14:tracePt t="66270" x="1003300" y="6046788"/>
          <p14:tracePt t="66278" x="1020763" y="6046788"/>
          <p14:tracePt t="66287" x="1066800" y="6046788"/>
          <p14:tracePt t="66295" x="1093788" y="6046788"/>
          <p14:tracePt t="66303" x="1112838" y="6037263"/>
          <p14:tracePt t="66311" x="1139825" y="6037263"/>
          <p14:tracePt t="66319" x="1149350" y="6037263"/>
          <p14:tracePt t="66634" x="1120775" y="6054725"/>
          <p14:tracePt t="66649" x="1112838" y="6054725"/>
          <p14:tracePt t="66897" x="1103313" y="6054725"/>
          <p14:tracePt t="66905" x="1093788" y="6064250"/>
          <p14:tracePt t="67129" x="1103313" y="6064250"/>
          <p14:tracePt t="67137" x="1112838" y="6054725"/>
          <p14:tracePt t="67144" x="1120775" y="6037263"/>
          <p14:tracePt t="67153" x="1139825" y="6018213"/>
          <p14:tracePt t="67161" x="1166813" y="6010275"/>
          <p14:tracePt t="67173" x="1193800" y="5991225"/>
          <p14:tracePt t="67175" x="1212850" y="5973763"/>
          <p14:tracePt t="67183" x="1230313" y="5964238"/>
          <p14:tracePt t="67192" x="1249363" y="5954713"/>
          <p14:tracePt t="67199" x="1266825" y="5946775"/>
          <p14:tracePt t="67207" x="1266825" y="5937250"/>
          <p14:tracePt t="67215" x="1285875" y="5918200"/>
          <p14:tracePt t="67313" x="1266825" y="5927725"/>
          <p14:tracePt t="67323" x="1249363" y="5937250"/>
          <p14:tracePt t="67330" x="1222375" y="5946775"/>
          <p14:tracePt t="67337" x="1185863" y="5964238"/>
          <p14:tracePt t="67344" x="1176338" y="5973763"/>
          <p14:tracePt t="67351" x="1157288" y="5983288"/>
          <p14:tracePt t="67359" x="1139825" y="5991225"/>
          <p14:tracePt t="67367" x="1120775" y="5991225"/>
          <p14:tracePt t="67376" x="1103313" y="6010275"/>
          <p14:tracePt t="67383" x="1093788" y="6018213"/>
          <p14:tracePt t="67417" x="1084263" y="6027738"/>
          <p14:tracePt t="67585" x="1076325" y="6027738"/>
          <p14:tracePt t="67721" x="1084263" y="6027738"/>
          <p14:tracePt t="67730" x="1084263" y="6018213"/>
          <p14:tracePt t="67737" x="1084263" y="6010275"/>
          <p14:tracePt t="67744" x="1103313" y="5991225"/>
          <p14:tracePt t="67905" x="1093788" y="5991225"/>
          <p14:tracePt t="67913" x="1076325" y="5991225"/>
          <p14:tracePt t="67929" x="1066800" y="5991225"/>
          <p14:tracePt t="68089" x="1057275" y="5991225"/>
          <p14:tracePt t="68106" x="1020763" y="5991225"/>
          <p14:tracePt t="68129" x="1011238" y="5991225"/>
          <p14:tracePt t="68137" x="993775" y="5991225"/>
          <p14:tracePt t="68145" x="984250" y="5991225"/>
          <p14:tracePt t="68847" x="984250" y="6010275"/>
          <p14:tracePt t="69033" x="1003300" y="6000750"/>
          <p14:tracePt t="69040" x="1030288" y="5991225"/>
          <p14:tracePt t="69047" x="1039813" y="5991225"/>
          <p14:tracePt t="69055" x="1076325" y="5991225"/>
          <p14:tracePt t="69063" x="1103313" y="5991225"/>
          <p14:tracePt t="69073" x="1120775" y="5973763"/>
          <p14:tracePt t="69079" x="1166813" y="5973763"/>
          <p14:tracePt t="69088" x="1203325" y="5973763"/>
          <p14:tracePt t="69095" x="1222375" y="5973763"/>
          <p14:tracePt t="69105" x="1266825" y="5973763"/>
          <p14:tracePt t="69111" x="1276350" y="5973763"/>
          <p14:tracePt t="69119" x="1312863" y="5973763"/>
          <p14:tracePt t="69127" x="1330325" y="5973763"/>
          <p14:tracePt t="69135" x="1349375" y="5973763"/>
          <p14:tracePt t="69151" x="1358900" y="5973763"/>
          <p14:tracePt t="69159" x="1366838" y="5973763"/>
          <p14:tracePt t="69167" x="1385888" y="5964238"/>
          <p14:tracePt t="69183" x="1395413" y="5964238"/>
          <p14:tracePt t="69191" x="1412875" y="5964238"/>
          <p14:tracePt t="69199" x="1439863" y="5964238"/>
          <p14:tracePt t="69208" x="1449388" y="5954713"/>
          <p14:tracePt t="69215" x="1458913" y="5954713"/>
          <p14:tracePt t="69224" x="1476375" y="5946775"/>
          <p14:tracePt t="69583" x="1439863" y="5954713"/>
          <p14:tracePt t="69591" x="1431925" y="5964238"/>
          <p14:tracePt t="69599" x="1395413" y="5973763"/>
          <p14:tracePt t="69607" x="1376363" y="5983288"/>
          <p14:tracePt t="69615" x="1349375" y="5983288"/>
          <p14:tracePt t="69623" x="1312863" y="5991225"/>
          <p14:tracePt t="69632" x="1249363" y="6018213"/>
          <p14:tracePt t="69639" x="1212850" y="6027738"/>
          <p14:tracePt t="69647" x="1157288" y="6046788"/>
          <p14:tracePt t="69656" x="1139825" y="6046788"/>
          <p14:tracePt t="69663" x="1112838" y="6054725"/>
          <p14:tracePt t="69670" x="1084263" y="6054725"/>
          <p14:tracePt t="69680" x="1076325" y="6054725"/>
          <p14:tracePt t="69794" x="1076325" y="6064250"/>
          <p14:tracePt t="69800" x="1076325" y="6073775"/>
          <p14:tracePt t="69809" x="1084263" y="6100763"/>
          <p14:tracePt t="69817" x="1112838" y="6137275"/>
          <p14:tracePt t="69825" x="1176338" y="6173788"/>
          <p14:tracePt t="69832" x="1258888" y="6210300"/>
          <p14:tracePt t="69841" x="1322388" y="6246813"/>
          <p14:tracePt t="69847" x="1403350" y="6302375"/>
          <p14:tracePt t="69857" x="1439863" y="6319838"/>
          <p14:tracePt t="69864" x="1468438" y="6338888"/>
          <p14:tracePt t="69873" x="1495425" y="6356350"/>
          <p14:tracePt t="69879" x="1504950" y="6365875"/>
          <p14:tracePt t="70026" x="1504950" y="6375400"/>
          <p14:tracePt t="70033" x="1468438" y="6383338"/>
          <p14:tracePt t="70042" x="1412875" y="6383338"/>
          <p14:tracePt t="70048" x="1385888" y="6402388"/>
          <p14:tracePt t="70057" x="1330325" y="6402388"/>
          <p14:tracePt t="70063" x="1285875" y="6411913"/>
          <p14:tracePt t="70073" x="1249363" y="6411913"/>
          <p14:tracePt t="70079" x="1230313" y="6411913"/>
          <p14:tracePt t="70087" x="1203325" y="6411913"/>
          <p14:tracePt t="70095" x="1185863" y="6411913"/>
          <p14:tracePt t="70103" x="1166813" y="6411913"/>
          <p14:tracePt t="70119" x="1157288" y="6411913"/>
          <p14:tracePt t="70144" x="1149350" y="6411913"/>
          <p14:tracePt t="70209" x="1139825" y="6419850"/>
          <p14:tracePt t="70401" x="1112838" y="6419850"/>
          <p14:tracePt t="70408" x="1084263" y="6419850"/>
          <p14:tracePt t="70417" x="1066800" y="6419850"/>
          <p14:tracePt t="70424" x="1047750" y="6429375"/>
          <p14:tracePt t="70431" x="1039813" y="6438900"/>
          <p14:tracePt t="70439" x="1030288" y="6446838"/>
          <p14:tracePt t="70585" x="1057275" y="6446838"/>
          <p14:tracePt t="70592" x="1130300" y="6446838"/>
          <p14:tracePt t="70602" x="1185863" y="6438900"/>
          <p14:tracePt t="70608" x="1266825" y="6438900"/>
          <p14:tracePt t="70618" x="1322388" y="6419850"/>
          <p14:tracePt t="70626" x="1431925" y="6419850"/>
          <p14:tracePt t="70632" x="1512888" y="6419850"/>
          <p14:tracePt t="70641" x="1641475" y="6419850"/>
          <p14:tracePt t="70649" x="1751013" y="6419850"/>
          <p14:tracePt t="70655" x="1841500" y="6419850"/>
          <p14:tracePt t="70663" x="1914525" y="6419850"/>
          <p14:tracePt t="70671" x="1968500" y="6419850"/>
          <p14:tracePt t="70679" x="2024063" y="6419850"/>
          <p14:tracePt t="70687" x="2051050" y="6419850"/>
          <p14:tracePt t="70695" x="2060575" y="6419850"/>
          <p14:tracePt t="70703" x="2078038" y="6411913"/>
          <p14:tracePt t="71065" x="2070100" y="6429375"/>
          <p14:tracePt t="71072" x="2060575" y="6438900"/>
          <p14:tracePt t="71079" x="2051050" y="6446838"/>
          <p14:tracePt t="71087" x="2024063" y="6446838"/>
          <p14:tracePt t="71096" x="2005013" y="6446838"/>
          <p14:tracePt t="71107" x="1987550" y="6456363"/>
          <p14:tracePt t="71112" x="1978025" y="6456363"/>
          <p14:tracePt t="71121" x="1968500" y="6465888"/>
          <p14:tracePt t="71136" x="1931988" y="6465888"/>
          <p14:tracePt t="71144" x="1914525" y="6483350"/>
          <p14:tracePt t="71160" x="1895475" y="6483350"/>
          <p14:tracePt t="71170" x="1878013" y="6483350"/>
          <p14:tracePt t="71177" x="1851025" y="6483350"/>
          <p14:tracePt t="71185" x="1841500" y="6483350"/>
          <p14:tracePt t="71193" x="1824038" y="6492875"/>
          <p14:tracePt t="71217" x="1814513" y="6492875"/>
          <p14:tracePt t="71323" x="1795463" y="6492875"/>
          <p14:tracePt t="71328" x="1768475" y="6492875"/>
          <p14:tracePt t="71338" x="1751013" y="6492875"/>
          <p14:tracePt t="71345" x="1722438" y="6492875"/>
          <p14:tracePt t="71357" x="1714500" y="6492875"/>
          <p14:tracePt t="71360" x="1704975" y="6492875"/>
          <p14:tracePt t="71367" x="1695450" y="6492875"/>
          <p14:tracePt t="72409" x="1658938" y="6492875"/>
          <p14:tracePt t="72416" x="1631950" y="6492875"/>
          <p14:tracePt t="72424" x="1612900" y="6502400"/>
          <p14:tracePt t="72434" x="1604963" y="6502400"/>
          <p14:tracePt t="72457" x="1585913" y="6502400"/>
          <p14:tracePt t="72547" x="1576388" y="6502400"/>
          <p14:tracePt t="72561" x="1568450" y="6502400"/>
          <p14:tracePt t="72570" x="1549400" y="6502400"/>
          <p14:tracePt t="72576" x="1541463" y="6502400"/>
          <p14:tracePt t="72583" x="1522413" y="6502400"/>
          <p14:tracePt t="72591" x="1504950" y="6502400"/>
          <p14:tracePt t="72599" x="1485900" y="6502400"/>
          <p14:tracePt t="72607" x="1476375" y="6502400"/>
          <p14:tracePt t="72616" x="1458913" y="6502400"/>
          <p14:tracePt t="72623" x="1439863" y="6502400"/>
          <p14:tracePt t="72631" x="1422400" y="6502400"/>
          <p14:tracePt t="72639" x="1403350" y="6502400"/>
          <p14:tracePt t="72647" x="1376363" y="6502400"/>
          <p14:tracePt t="72655" x="1366838" y="6502400"/>
          <p14:tracePt t="72663" x="1349375" y="6502400"/>
          <p14:tracePt t="72679" x="1330325" y="6502400"/>
          <p14:tracePt t="73881" x="1322388" y="6502400"/>
          <p14:tracePt t="77183" x="1312863" y="6502400"/>
          <p14:tracePt t="79329" x="1312863" y="6483350"/>
          <p14:tracePt t="79337" x="1312863" y="6446838"/>
          <p14:tracePt t="79345" x="1312863" y="6438900"/>
          <p14:tracePt t="79358" x="1312863" y="6411913"/>
          <p14:tracePt t="79361" x="1312863" y="6402388"/>
          <p14:tracePt t="79367" x="1312863" y="6383338"/>
          <p14:tracePt t="79375" x="1312863" y="6356350"/>
          <p14:tracePt t="79384" x="1312863" y="6319838"/>
          <p14:tracePt t="79391" x="1312863" y="6302375"/>
          <p14:tracePt t="79399" x="1312863" y="6273800"/>
          <p14:tracePt t="79407" x="1312863" y="6265863"/>
          <p14:tracePt t="79415" x="1312863" y="6256338"/>
          <p14:tracePt t="79423" x="1312863" y="6246813"/>
          <p14:tracePt t="79431" x="1312863" y="6229350"/>
          <p14:tracePt t="79456" x="1312863" y="6219825"/>
          <p14:tracePt t="79561" x="1312863" y="6210300"/>
          <p14:tracePt t="79585" x="1312863" y="6192838"/>
          <p14:tracePt t="79608" x="1312863" y="6183313"/>
          <p14:tracePt t="79624" x="1312863" y="6173788"/>
          <p14:tracePt t="79632" x="1312863" y="6164263"/>
          <p14:tracePt t="79649" x="1312863" y="6146800"/>
          <p14:tracePt t="79655" x="1322388" y="6146800"/>
          <p14:tracePt t="79663" x="1322388" y="6137275"/>
          <p14:tracePt t="79671" x="1322388" y="6127750"/>
          <p14:tracePt t="79679" x="1322388" y="6100763"/>
          <p14:tracePt t="79687" x="1322388" y="6091238"/>
          <p14:tracePt t="79695" x="1322388" y="6083300"/>
          <p14:tracePt t="79703" x="1322388" y="6054725"/>
          <p14:tracePt t="79711" x="1330325" y="6054725"/>
          <p14:tracePt t="79720" x="1339850" y="6027738"/>
          <p14:tracePt t="79727" x="1358900" y="6000750"/>
          <p14:tracePt t="79736" x="1376363" y="5973763"/>
          <p14:tracePt t="79743" x="1385888" y="5954713"/>
          <p14:tracePt t="79751" x="1395413" y="5937250"/>
          <p14:tracePt t="79759" x="1412875" y="5918200"/>
          <p14:tracePt t="79767" x="1422400" y="5910263"/>
          <p14:tracePt t="79783" x="1431925" y="5873750"/>
          <p14:tracePt t="80017" x="1431925" y="5891213"/>
          <p14:tracePt t="80026" x="1403350" y="5900738"/>
          <p14:tracePt t="80033" x="1395413" y="5918200"/>
          <p14:tracePt t="80056" x="1395413" y="5927725"/>
          <p14:tracePt t="80064" x="1395413" y="5937250"/>
          <p14:tracePt t="80071" x="1385888" y="5964238"/>
          <p14:tracePt t="80081" x="1376363" y="5964238"/>
          <p14:tracePt t="80090" x="1376363" y="5991225"/>
          <p14:tracePt t="80097" x="1366838" y="6000750"/>
          <p14:tracePt t="80107" x="1358900" y="6010275"/>
          <p14:tracePt t="80113" x="1349375" y="6054725"/>
          <p14:tracePt t="80122" x="1349375" y="6073775"/>
          <p14:tracePt t="80129" x="1349375" y="6091238"/>
          <p14:tracePt t="80139" x="1330325" y="6137275"/>
          <p14:tracePt t="80144" x="1330325" y="6156325"/>
          <p14:tracePt t="80151" x="1330325" y="6183313"/>
          <p14:tracePt t="80159" x="1330325" y="6200775"/>
          <p14:tracePt t="80167" x="1330325" y="6219825"/>
          <p14:tracePt t="80175" x="1330325" y="6229350"/>
          <p14:tracePt t="80183" x="1330325" y="6237288"/>
          <p14:tracePt t="80191" x="1330325" y="6246813"/>
          <p14:tracePt t="80313" x="1330325" y="6256338"/>
          <p14:tracePt t="80322" x="1330325" y="6265863"/>
          <p14:tracePt t="80338" x="1330325" y="6273800"/>
          <p14:tracePt t="80345" x="1330325" y="6283325"/>
          <p14:tracePt t="80360" x="1330325" y="6302375"/>
          <p14:tracePt t="80449" x="1330325" y="6310313"/>
          <p14:tracePt t="80465" x="1330325" y="6319838"/>
          <p14:tracePt t="80471" x="1330325" y="6338888"/>
          <p14:tracePt t="80479" x="1330325" y="6346825"/>
          <p14:tracePt t="80487" x="1330325" y="6356350"/>
          <p14:tracePt t="80495" x="1330325" y="6365875"/>
          <p14:tracePt t="80502" x="1330325" y="6375400"/>
          <p14:tracePt t="80520" x="1330325" y="6383338"/>
          <p14:tracePt t="80536" x="1330325" y="6392863"/>
          <p14:tracePt t="80743" x="1358900" y="6383338"/>
          <p14:tracePt t="80751" x="1376363" y="6365875"/>
          <p14:tracePt t="80759" x="1422400" y="6329363"/>
          <p14:tracePt t="80769" x="1439863" y="6310313"/>
          <p14:tracePt t="80775" x="1458913" y="6302375"/>
          <p14:tracePt t="80784" x="1468438" y="6283325"/>
          <p14:tracePt t="80792" x="1476375" y="6273800"/>
          <p14:tracePt t="80800" x="1476375" y="6256338"/>
          <p14:tracePt t="80808" x="1485900" y="6246813"/>
          <p14:tracePt t="81385" x="1495425" y="6246813"/>
          <p14:tracePt t="81593" x="1504950" y="6246813"/>
          <p14:tracePt t="81619" x="1522413" y="6219825"/>
          <p14:tracePt t="81625" x="1531938" y="6210300"/>
          <p14:tracePt t="81634" x="1549400" y="6200775"/>
          <p14:tracePt t="81656" x="1558925" y="6183313"/>
          <p14:tracePt t="81664" x="1558925" y="6173788"/>
          <p14:tracePt t="81680" x="1568450" y="6164263"/>
          <p14:tracePt t="81687" x="1576388" y="6146800"/>
          <p14:tracePt t="81714" x="1585913" y="6137275"/>
          <p14:tracePt t="81728" x="1595438" y="6127750"/>
          <p14:tracePt t="87032" x="1595438" y="6119813"/>
          <p14:tracePt t="87039" x="1604963" y="6064250"/>
          <p14:tracePt t="87047" x="1658938" y="6018213"/>
          <p14:tracePt t="87055" x="1722438" y="5946775"/>
          <p14:tracePt t="87063" x="1741488" y="5927725"/>
          <p14:tracePt t="87071" x="1787525" y="5881688"/>
          <p14:tracePt t="87079" x="1851025" y="5845175"/>
          <p14:tracePt t="87087" x="1905000" y="5800725"/>
          <p14:tracePt t="87095" x="1987550" y="5745163"/>
          <p14:tracePt t="87103" x="2051050" y="5691188"/>
          <p14:tracePt t="87111" x="2114550" y="5654675"/>
          <p14:tracePt t="87119" x="2179638" y="5608638"/>
          <p14:tracePt t="87129" x="2243138" y="5562600"/>
          <p14:tracePt t="87138" x="2343150" y="5535613"/>
          <p14:tracePt t="87143" x="2406650" y="5489575"/>
          <p14:tracePt t="87152" x="2498725" y="5462588"/>
          <p14:tracePt t="87159" x="2516188" y="5445125"/>
          <p14:tracePt t="87167" x="2579688" y="5426075"/>
          <p14:tracePt t="87175" x="2635250" y="5399088"/>
          <p14:tracePt t="87183" x="2716213" y="5372100"/>
          <p14:tracePt t="87191" x="2781300" y="5343525"/>
          <p14:tracePt t="87199" x="2862263" y="5307013"/>
          <p14:tracePt t="87207" x="2908300" y="5289550"/>
          <p14:tracePt t="87215" x="2998788" y="5262563"/>
          <p14:tracePt t="87223" x="3081338" y="5233988"/>
          <p14:tracePt t="87231" x="3227388" y="5189538"/>
          <p14:tracePt t="87239" x="3363913" y="5160963"/>
          <p14:tracePt t="87247" x="3490913" y="5116513"/>
          <p14:tracePt t="87255" x="3673475" y="5070475"/>
          <p14:tracePt t="87263" x="3829050" y="5024438"/>
          <p14:tracePt t="87271" x="3975100" y="4997450"/>
          <p14:tracePt t="87279" x="4138613" y="4933950"/>
          <p14:tracePt t="87287" x="4330700" y="4870450"/>
          <p14:tracePt t="87295" x="4521200" y="4805363"/>
          <p14:tracePt t="87304" x="4676775" y="4778375"/>
          <p14:tracePt t="87311" x="4886325" y="4705350"/>
          <p14:tracePt t="87320" x="5068888" y="4678363"/>
          <p14:tracePt t="87327" x="5287963" y="4614863"/>
          <p14:tracePt t="87335" x="5487988" y="4595813"/>
          <p14:tracePt t="87343" x="5697538" y="4551363"/>
          <p14:tracePt t="87352" x="5880100" y="4532313"/>
          <p14:tracePt t="87359" x="6116638" y="4478338"/>
          <p14:tracePt t="87367" x="6362700" y="4449763"/>
          <p14:tracePt t="87375" x="6581775" y="4395788"/>
          <p14:tracePt t="87383" x="6764338" y="4368800"/>
          <p14:tracePt t="87391" x="6946900" y="4349750"/>
          <p14:tracePt t="87399" x="7110413" y="4303713"/>
          <p14:tracePt t="87407" x="7292975" y="4276725"/>
          <p14:tracePt t="87416" x="7466013" y="4232275"/>
          <p14:tracePt t="87423" x="7648575" y="4167188"/>
          <p14:tracePt t="87431" x="7821613" y="4130675"/>
          <p14:tracePt t="87439" x="7967663" y="4094163"/>
          <p14:tracePt t="87447" x="8113713" y="4057650"/>
          <p14:tracePt t="87455" x="8269288" y="4013200"/>
          <p14:tracePt t="87463" x="8396288" y="3984625"/>
          <p14:tracePt t="87474" x="8542338" y="3930650"/>
          <p14:tracePt t="87481" x="8678863" y="3894138"/>
          <p14:tracePt t="87487" x="8788400" y="3867150"/>
          <p14:tracePt t="87496" x="8924925" y="3840163"/>
          <p14:tracePt t="87503" x="9007475" y="3784600"/>
          <p14:tracePt t="87510" x="9134475" y="3757613"/>
        </p14:tracePtLst>
      </p14:laserTraceLst>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a:t>Getting time: </a:t>
            </a:r>
            <a:r>
              <a:rPr kumimoji="1" lang="en-US" altLang="ja-JP" dirty="0" err="1"/>
              <a:t>omp_get_wtime</a:t>
            </a:r>
            <a:r>
              <a:rPr kumimoji="1" lang="en-US" altLang="ja-JP" dirty="0"/>
              <a:t>();</a:t>
            </a:r>
            <a:endParaRPr kumimoji="1" lang="ja-JP" altLang="en-US" dirty="0"/>
          </a:p>
        </p:txBody>
      </p:sp>
      <p:sp>
        <p:nvSpPr>
          <p:cNvPr id="3" name="コンテンツ プレースホルダー 2"/>
          <p:cNvSpPr>
            <a:spLocks noGrp="1"/>
          </p:cNvSpPr>
          <p:nvPr>
            <p:ph idx="1"/>
          </p:nvPr>
        </p:nvSpPr>
        <p:spPr>
          <a:xfrm>
            <a:off x="440804" y="1124744"/>
            <a:ext cx="8229600" cy="4530725"/>
          </a:xfrm>
        </p:spPr>
        <p:txBody>
          <a:bodyPr/>
          <a:lstStyle/>
          <a:p>
            <a:pPr marL="0" indent="0">
              <a:buNone/>
            </a:pPr>
            <a:r>
              <a:rPr kumimoji="1" lang="en-US" altLang="ja-JP" dirty="0"/>
              <a:t>#include &lt;</a:t>
            </a:r>
            <a:r>
              <a:rPr kumimoji="1" lang="en-US" altLang="ja-JP" dirty="0" err="1"/>
              <a:t>omp.h</a:t>
            </a:r>
            <a:r>
              <a:rPr kumimoji="1" lang="en-US" altLang="ja-JP" dirty="0"/>
              <a:t>&gt;</a:t>
            </a:r>
          </a:p>
          <a:p>
            <a:pPr marL="0" indent="0">
              <a:buNone/>
            </a:pPr>
            <a:r>
              <a:rPr lang="en-US" altLang="ja-JP" dirty="0"/>
              <a:t>double </a:t>
            </a:r>
            <a:r>
              <a:rPr lang="en-US" altLang="ja-JP" dirty="0" err="1"/>
              <a:t>ts</a:t>
            </a:r>
            <a:r>
              <a:rPr lang="en-US" altLang="ja-JP" dirty="0"/>
              <a:t>, </a:t>
            </a:r>
            <a:r>
              <a:rPr lang="en-US" altLang="ja-JP" dirty="0" err="1"/>
              <a:t>te</a:t>
            </a:r>
            <a:r>
              <a:rPr lang="en-US" altLang="ja-JP" dirty="0"/>
              <a:t>;</a:t>
            </a:r>
          </a:p>
          <a:p>
            <a:pPr marL="0" indent="0">
              <a:buNone/>
            </a:pPr>
            <a:r>
              <a:rPr kumimoji="1" lang="en-US" altLang="ja-JP" dirty="0" err="1"/>
              <a:t>ts</a:t>
            </a:r>
            <a:r>
              <a:rPr kumimoji="1" lang="en-US" altLang="ja-JP" dirty="0"/>
              <a:t> = </a:t>
            </a:r>
            <a:r>
              <a:rPr kumimoji="1" lang="en-US" altLang="ja-JP" dirty="0" err="1"/>
              <a:t>omp_get_w</a:t>
            </a:r>
            <a:r>
              <a:rPr lang="en-US" altLang="ja-JP" dirty="0" err="1"/>
              <a:t>time</a:t>
            </a:r>
            <a:r>
              <a:rPr lang="en-US" altLang="ja-JP" dirty="0"/>
              <a:t>();</a:t>
            </a:r>
          </a:p>
          <a:p>
            <a:pPr marL="0" indent="0">
              <a:buNone/>
            </a:pPr>
            <a:endParaRPr lang="en-US" altLang="ja-JP" dirty="0"/>
          </a:p>
          <a:p>
            <a:pPr marL="0" indent="0">
              <a:buNone/>
            </a:pPr>
            <a:r>
              <a:rPr kumimoji="1" lang="en-US" altLang="ja-JP" dirty="0"/>
              <a:t>   Processing</a:t>
            </a:r>
          </a:p>
          <a:p>
            <a:pPr marL="0" indent="0">
              <a:buNone/>
            </a:pPr>
            <a:endParaRPr kumimoji="1" lang="en-US" altLang="ja-JP" dirty="0"/>
          </a:p>
          <a:p>
            <a:pPr marL="0" indent="0">
              <a:buNone/>
            </a:pPr>
            <a:r>
              <a:rPr lang="en-US" altLang="ja-JP" dirty="0" err="1"/>
              <a:t>te</a:t>
            </a:r>
            <a:r>
              <a:rPr lang="en-US" altLang="ja-JP" dirty="0"/>
              <a:t> = </a:t>
            </a:r>
            <a:r>
              <a:rPr lang="en-US" altLang="ja-JP" dirty="0" err="1"/>
              <a:t>omp_get_wtime</a:t>
            </a:r>
            <a:r>
              <a:rPr lang="en-US" altLang="ja-JP" dirty="0"/>
              <a:t>();</a:t>
            </a:r>
          </a:p>
          <a:p>
            <a:pPr marL="0" indent="0">
              <a:buNone/>
            </a:pPr>
            <a:r>
              <a:rPr kumimoji="1" lang="en-US" altLang="ja-JP" dirty="0" err="1"/>
              <a:t>printf</a:t>
            </a:r>
            <a:r>
              <a:rPr kumimoji="1" lang="en-US" altLang="ja-JP" dirty="0"/>
              <a:t>(“time[sec]:%</a:t>
            </a:r>
            <a:r>
              <a:rPr kumimoji="1" lang="en-US" altLang="ja-JP" dirty="0" err="1"/>
              <a:t>lf</a:t>
            </a:r>
            <a:r>
              <a:rPr kumimoji="1" lang="en-US" altLang="ja-JP" dirty="0"/>
              <a:t>\n”,</a:t>
            </a:r>
            <a:r>
              <a:rPr kumimoji="1" lang="en-US" altLang="ja-JP" dirty="0" err="1"/>
              <a:t>te-ts</a:t>
            </a:r>
            <a:r>
              <a:rPr kumimoji="1" lang="en-US" altLang="ja-JP" dirty="0"/>
              <a:t>);</a:t>
            </a:r>
            <a:endParaRPr kumimoji="1" lang="ja-JP" altLang="en-US" dirty="0"/>
          </a:p>
        </p:txBody>
      </p:sp>
      <p:pic>
        <p:nvPicPr>
          <p:cNvPr id="4" name="オーディオ 3">
            <a:hlinkClick r:id="" action="ppaction://media"/>
            <a:extLst>
              <a:ext uri="{FF2B5EF4-FFF2-40B4-BE49-F238E27FC236}">
                <a16:creationId xmlns:a16="http://schemas.microsoft.com/office/drawing/2014/main" id="{C888E90E-7311-4FD5-A0B4-8A7EC7E9001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718370099"/>
      </p:ext>
    </p:extLst>
  </p:cSld>
  <p:clrMapOvr>
    <a:masterClrMapping/>
  </p:clrMapOvr>
  <mc:AlternateContent xmlns:mc="http://schemas.openxmlformats.org/markup-compatibility/2006" xmlns:p14="http://schemas.microsoft.com/office/powerpoint/2010/main">
    <mc:Choice Requires="p14">
      <p:transition spd="slow" p14:dur="2000" advTm="46160"/>
    </mc:Choice>
    <mc:Fallback xmlns="">
      <p:transition spd="slow" advTm="461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extLst>
    <p:ext uri="{3A86A75C-4F4B-4683-9AE1-C65F6400EC91}">
      <p14:laserTraceLst xmlns:p14="http://schemas.microsoft.com/office/powerpoint/2010/main">
        <p14:tracePtLst>
          <p14:tracePt t="408" x="8761413" y="3875088"/>
          <p14:tracePt t="413" x="8551863" y="3930650"/>
          <p14:tracePt t="421" x="8369300" y="3930650"/>
          <p14:tracePt t="429" x="8186738" y="3930650"/>
          <p14:tracePt t="437" x="8059738" y="3930650"/>
          <p14:tracePt t="446" x="7931150" y="3930650"/>
          <p14:tracePt t="454" x="7821613" y="3930650"/>
          <p14:tracePt t="461" x="7767638" y="3930650"/>
          <p14:tracePt t="470" x="7740650" y="3930650"/>
          <p14:tracePt t="478" x="7694613" y="3930650"/>
          <p14:tracePt t="494" x="7675563" y="3930650"/>
          <p14:tracePt t="649" x="7667625" y="3930650"/>
          <p14:tracePt t="1455" x="7648575" y="3930650"/>
          <p14:tracePt t="1464" x="7631113" y="3930650"/>
          <p14:tracePt t="1471" x="7621588" y="3930650"/>
          <p14:tracePt t="1479" x="7612063" y="3930650"/>
          <p14:tracePt t="1503" x="7585075" y="3930650"/>
          <p14:tracePt t="1527" x="7575550" y="3930650"/>
          <p14:tracePt t="1543" x="7567613" y="3930650"/>
          <p14:tracePt t="1567" x="7548563" y="3930650"/>
          <p14:tracePt t="1583" x="7539038" y="3930650"/>
          <p14:tracePt t="1599" x="7531100" y="3930650"/>
          <p14:tracePt t="1631" x="7512050" y="3930650"/>
          <p14:tracePt t="1639" x="7502525" y="3930650"/>
          <p14:tracePt t="1647" x="7494588" y="3930650"/>
          <p14:tracePt t="1655" x="7485063" y="3930650"/>
          <p14:tracePt t="1663" x="7466013" y="3930650"/>
          <p14:tracePt t="1687" x="7458075" y="3930650"/>
          <p14:tracePt t="1695" x="7448550" y="3930650"/>
          <p14:tracePt t="1719" x="7429500" y="3930650"/>
          <p14:tracePt t="1953" x="7421563" y="3930650"/>
          <p14:tracePt t="1992" x="7421563" y="3921125"/>
          <p14:tracePt t="2000" x="7421563" y="3894138"/>
          <p14:tracePt t="2024" x="7421563" y="3884613"/>
          <p14:tracePt t="2127" x="7421563" y="3875088"/>
          <p14:tracePt t="2134" x="7421563" y="3857625"/>
          <p14:tracePt t="2146" x="7421563" y="3848100"/>
          <p14:tracePt t="2158" x="7421563" y="3840163"/>
          <p14:tracePt t="2174" x="7421563" y="3830638"/>
          <p14:tracePt t="2183" x="7421563" y="3811588"/>
          <p14:tracePt t="2206" x="7421563" y="3803650"/>
          <p14:tracePt t="2214" x="7421563" y="3794125"/>
          <p14:tracePt t="2230" x="7421563" y="3775075"/>
          <p14:tracePt t="2238" x="7421563" y="3767138"/>
          <p14:tracePt t="2254" x="7421563" y="3748088"/>
          <p14:tracePt t="2270" x="7429500" y="3721100"/>
          <p14:tracePt t="2286" x="7429500" y="3711575"/>
          <p14:tracePt t="2302" x="7439025" y="3694113"/>
          <p14:tracePt t="18583" x="7412038" y="3702050"/>
          <p14:tracePt t="18593" x="7239000" y="3757613"/>
          <p14:tracePt t="18600" x="7019925" y="3830638"/>
          <p14:tracePt t="18611" x="6746875" y="3867150"/>
          <p14:tracePt t="18614" x="6527800" y="3911600"/>
          <p14:tracePt t="18621" x="6326188" y="3976688"/>
          <p14:tracePt t="18630" x="6181725" y="4003675"/>
          <p14:tracePt t="18638" x="6035675" y="4067175"/>
          <p14:tracePt t="18645" x="5880100" y="4130675"/>
          <p14:tracePt t="18653" x="5716588" y="4176713"/>
          <p14:tracePt t="18661" x="5561013" y="4222750"/>
          <p14:tracePt t="18670" x="5434013" y="4249738"/>
          <p14:tracePt t="18678" x="5297488" y="4303713"/>
          <p14:tracePt t="18686" x="5187950" y="4349750"/>
          <p14:tracePt t="18694" x="5122863" y="4376738"/>
          <p14:tracePt t="18703" x="5078413" y="4386263"/>
          <p14:tracePt t="18711" x="5022850" y="4413250"/>
          <p14:tracePt t="18727" x="5014913" y="4413250"/>
          <p14:tracePt t="18857" x="5005388" y="4405313"/>
          <p14:tracePt t="18864" x="4978400" y="4332288"/>
          <p14:tracePt t="18873" x="4968875" y="4286250"/>
          <p14:tracePt t="18880" x="4941888" y="4176713"/>
          <p14:tracePt t="18887" x="4913313" y="4113213"/>
          <p14:tracePt t="18895" x="4886325" y="4030663"/>
          <p14:tracePt t="18904" x="4803775" y="3976688"/>
          <p14:tracePt t="18911" x="4759325" y="3911600"/>
          <p14:tracePt t="18919" x="4686300" y="3848100"/>
          <p14:tracePt t="18926" x="4586288" y="3775075"/>
          <p14:tracePt t="18935" x="4503738" y="3721100"/>
          <p14:tracePt t="18943" x="4421188" y="3665538"/>
          <p14:tracePt t="18953" x="4340225" y="3611563"/>
          <p14:tracePt t="18959" x="4238625" y="3556000"/>
          <p14:tracePt t="18965" x="4157663" y="3511550"/>
          <p14:tracePt t="18975" x="4084638" y="3475038"/>
          <p14:tracePt t="18984" x="4029075" y="3419475"/>
          <p14:tracePt t="18991" x="3984625" y="3375025"/>
          <p14:tracePt t="19002" x="3919538" y="3338513"/>
          <p14:tracePt t="19007" x="3865563" y="3282950"/>
          <p14:tracePt t="19018" x="3838575" y="3255963"/>
          <p14:tracePt t="19023" x="3819525" y="3236913"/>
          <p14:tracePt t="19032" x="3775075" y="3192463"/>
          <p14:tracePt t="19039" x="3746500" y="3163888"/>
          <p14:tracePt t="19047" x="3719513" y="3136900"/>
          <p14:tracePt t="19055" x="3673475" y="3090863"/>
          <p14:tracePt t="19063" x="3665538" y="3082925"/>
          <p14:tracePt t="19072" x="3656013" y="3073400"/>
          <p14:tracePt t="19079" x="3636963" y="3054350"/>
          <p14:tracePt t="19087" x="3592513" y="3009900"/>
          <p14:tracePt t="19101" x="3563938" y="2990850"/>
          <p14:tracePt t="19103" x="3519488" y="2954338"/>
          <p14:tracePt t="19111" x="3436938" y="2917825"/>
          <p14:tracePt t="19118" x="3390900" y="2900363"/>
          <p14:tracePt t="19125" x="3327400" y="2863850"/>
          <p14:tracePt t="19134" x="3281363" y="2844800"/>
          <p14:tracePt t="19141" x="3200400" y="2800350"/>
          <p14:tracePt t="19150" x="3154363" y="2781300"/>
          <p14:tracePt t="19157" x="3127375" y="2744788"/>
          <p14:tracePt t="19165" x="3100388" y="2735263"/>
          <p14:tracePt t="19174" x="3071813" y="2717800"/>
          <p14:tracePt t="19182" x="3044825" y="2698750"/>
          <p14:tracePt t="19189" x="3035300" y="2690813"/>
          <p14:tracePt t="19198" x="3017838" y="2681288"/>
          <p14:tracePt t="19205" x="3008313" y="2671763"/>
          <p14:tracePt t="19214" x="2990850" y="2654300"/>
          <p14:tracePt t="19222" x="2962275" y="2644775"/>
          <p14:tracePt t="19230" x="2944813" y="2635250"/>
          <p14:tracePt t="19238" x="2871788" y="2598738"/>
          <p14:tracePt t="19246" x="2817813" y="2598738"/>
          <p14:tracePt t="19253" x="2744788" y="2571750"/>
          <p14:tracePt t="19261" x="2625725" y="2562225"/>
          <p14:tracePt t="19270" x="2479675" y="2535238"/>
          <p14:tracePt t="19277" x="2316163" y="2517775"/>
          <p14:tracePt t="19286" x="2133600" y="2498725"/>
          <p14:tracePt t="19294" x="1987550" y="2452688"/>
          <p14:tracePt t="19302" x="1841500" y="2444750"/>
          <p14:tracePt t="19310" x="1685925" y="2425700"/>
          <p14:tracePt t="19318" x="1595438" y="2416175"/>
          <p14:tracePt t="19326" x="1504950" y="2416175"/>
          <p14:tracePt t="19334" x="1422400" y="2389188"/>
          <p14:tracePt t="19341" x="1385888" y="2379663"/>
          <p14:tracePt t="19350" x="1376363" y="2379663"/>
          <p14:tracePt t="19358" x="1366838" y="2379663"/>
          <p14:tracePt t="19365" x="1358900" y="2379663"/>
          <p14:tracePt t="19864" x="1349375" y="2371725"/>
          <p14:tracePt t="19871" x="1376363" y="2325688"/>
          <p14:tracePt t="19879" x="1431925" y="2316163"/>
          <p14:tracePt t="19905" x="1768475" y="2262188"/>
          <p14:tracePt t="19910" x="1878013" y="2233613"/>
          <p14:tracePt t="19918" x="2033588" y="2206625"/>
          <p14:tracePt t="19926" x="2143125" y="2189163"/>
          <p14:tracePt t="19934" x="2233613" y="2179638"/>
          <p14:tracePt t="19942" x="2324100" y="2179638"/>
          <p14:tracePt t="19950" x="2360613" y="2170113"/>
          <p14:tracePt t="19957" x="2389188" y="2143125"/>
          <p14:tracePt t="20204" x="2343150" y="2143125"/>
          <p14:tracePt t="20208" x="2251075" y="2143125"/>
          <p14:tracePt t="20216" x="2143125" y="2160588"/>
          <p14:tracePt t="20222" x="2033588" y="2160588"/>
          <p14:tracePt t="20231" x="1895475" y="2206625"/>
          <p14:tracePt t="20238" x="1787525" y="2206625"/>
          <p14:tracePt t="20246" x="1658938" y="2225675"/>
          <p14:tracePt t="20254" x="1558925" y="2233613"/>
          <p14:tracePt t="20262" x="1504950" y="2233613"/>
          <p14:tracePt t="20270" x="1468438" y="2233613"/>
          <p14:tracePt t="20279" x="1422400" y="2233613"/>
          <p14:tracePt t="20285" x="1412875" y="2233613"/>
          <p14:tracePt t="20702" x="1412875" y="2243138"/>
          <p14:tracePt t="20709" x="1412875" y="2252663"/>
          <p14:tracePt t="20726" x="1412875" y="2262188"/>
          <p14:tracePt t="20734" x="1412875" y="2270125"/>
          <p14:tracePt t="20799" x="1412875" y="2279650"/>
          <p14:tracePt t="20817" x="1422400" y="2279650"/>
          <p14:tracePt t="20825" x="1468438" y="2279650"/>
          <p14:tracePt t="20833" x="1495425" y="2279650"/>
          <p14:tracePt t="20840" x="1522413" y="2279650"/>
          <p14:tracePt t="20849" x="1549400" y="2279650"/>
          <p14:tracePt t="20855" x="1568450" y="2279650"/>
          <p14:tracePt t="20862" x="1595438" y="2279650"/>
          <p14:tracePt t="20870" x="1612900" y="2279650"/>
          <p14:tracePt t="20878" x="1631950" y="2279650"/>
          <p14:tracePt t="21046" x="1641475" y="2279650"/>
          <p14:tracePt t="21054" x="1649413" y="2279650"/>
          <p14:tracePt t="21062" x="1658938" y="2270125"/>
          <p14:tracePt t="21070" x="1677988" y="2262188"/>
          <p14:tracePt t="21078" x="1695450" y="2252663"/>
          <p14:tracePt t="21086" x="1704975" y="2252663"/>
          <p14:tracePt t="21094" x="1731963" y="2252663"/>
          <p14:tracePt t="21103" x="1741488" y="2252663"/>
          <p14:tracePt t="21111" x="1778000" y="2252663"/>
          <p14:tracePt t="21119" x="1795463" y="2252663"/>
          <p14:tracePt t="21126" x="1831975" y="2243138"/>
          <p14:tracePt t="21134" x="1841500" y="2243138"/>
          <p14:tracePt t="21142" x="1860550" y="2243138"/>
          <p14:tracePt t="21150" x="1868488" y="2243138"/>
          <p14:tracePt t="21166" x="1878013" y="2243138"/>
          <p14:tracePt t="21315" x="1860550" y="2243138"/>
          <p14:tracePt t="21320" x="1795463" y="2279650"/>
          <p14:tracePt t="21328" x="1704975" y="2306638"/>
          <p14:tracePt t="21334" x="1622425" y="2343150"/>
          <p14:tracePt t="21342" x="1541463" y="2371725"/>
          <p14:tracePt t="21350" x="1431925" y="2416175"/>
          <p14:tracePt t="21358" x="1349375" y="2435225"/>
          <p14:tracePt t="21367" x="1285875" y="2481263"/>
          <p14:tracePt t="21374" x="1203325" y="2508250"/>
          <p14:tracePt t="21383" x="1157288" y="2535238"/>
          <p14:tracePt t="21390" x="1130300" y="2554288"/>
          <p14:tracePt t="21398" x="1084263" y="2581275"/>
          <p14:tracePt t="21406" x="1076325" y="2589213"/>
          <p14:tracePt t="21415" x="1057275" y="2598738"/>
          <p14:tracePt t="21422" x="1047750" y="2598738"/>
          <p14:tracePt t="21431" x="1020763" y="2608263"/>
          <p14:tracePt t="21438" x="1003300" y="2625725"/>
          <p14:tracePt t="21447" x="974725" y="2635250"/>
          <p14:tracePt t="21454" x="957263" y="2635250"/>
          <p14:tracePt t="21462" x="930275" y="2644775"/>
          <p14:tracePt t="21470" x="911225" y="2644775"/>
          <p14:tracePt t="21478" x="903288" y="2654300"/>
          <p14:tracePt t="21486" x="884238" y="2654300"/>
          <p14:tracePt t="21494" x="874713" y="2654300"/>
          <p14:tracePt t="21502" x="866775" y="2654300"/>
          <p14:tracePt t="21510" x="857250" y="2654300"/>
          <p14:tracePt t="21799" x="838200" y="2654300"/>
          <p14:tracePt t="21807" x="820738" y="2654300"/>
          <p14:tracePt t="21818" x="801688" y="2654300"/>
          <p14:tracePt t="21822" x="793750" y="2654300"/>
          <p14:tracePt t="21837" x="784225" y="2654300"/>
          <p14:tracePt t="21861" x="774700" y="2654300"/>
          <p14:tracePt t="23174" x="793750" y="2681288"/>
          <p14:tracePt t="23182" x="874713" y="2708275"/>
          <p14:tracePt t="23190" x="984250" y="2735263"/>
          <p14:tracePt t="23198" x="1066800" y="2763838"/>
          <p14:tracePt t="23206" x="1139825" y="2781300"/>
          <p14:tracePt t="23217" x="1239838" y="2808288"/>
          <p14:tracePt t="23221" x="1293813" y="2808288"/>
          <p14:tracePt t="23230" x="1322388" y="2808288"/>
          <p14:tracePt t="23237" x="1358900" y="2817813"/>
          <p14:tracePt t="23407" x="1366838" y="2817813"/>
          <p14:tracePt t="23424" x="1358900" y="2827338"/>
          <p14:tracePt t="23433" x="1349375" y="2836863"/>
          <p14:tracePt t="23439" x="1339850" y="2844800"/>
          <p14:tracePt t="23447" x="1330325" y="2854325"/>
          <p14:tracePt t="23454" x="1322388" y="2863850"/>
          <p14:tracePt t="23469" x="1312863" y="2873375"/>
          <p14:tracePt t="23536" x="1285875" y="2873375"/>
          <p14:tracePt t="23543" x="1258888" y="2890838"/>
          <p14:tracePt t="23551" x="1222375" y="2890838"/>
          <p14:tracePt t="23560" x="1149350" y="2900363"/>
          <p14:tracePt t="23567" x="1093788" y="2900363"/>
          <p14:tracePt t="23575" x="993775" y="2917825"/>
          <p14:tracePt t="23583" x="939800" y="2927350"/>
          <p14:tracePt t="23590" x="893763" y="2927350"/>
          <p14:tracePt t="23597" x="866775" y="2946400"/>
          <p14:tracePt t="23688" x="884238" y="2946400"/>
          <p14:tracePt t="23697" x="939800" y="2946400"/>
          <p14:tracePt t="23702" x="1020763" y="2973388"/>
          <p14:tracePt t="23712" x="1112838" y="3017838"/>
          <p14:tracePt t="23719" x="1212850" y="3054350"/>
          <p14:tracePt t="23726" x="1330325" y="3100388"/>
          <p14:tracePt t="23735" x="1431925" y="3155950"/>
          <p14:tracePt t="23742" x="1558925" y="3219450"/>
          <p14:tracePt t="23750" x="1677988" y="3309938"/>
          <p14:tracePt t="23758" x="1778000" y="3346450"/>
          <p14:tracePt t="23766" x="1841500" y="3411538"/>
          <p14:tracePt t="23774" x="1895475" y="3465513"/>
          <p14:tracePt t="23783" x="1931988" y="3529013"/>
          <p14:tracePt t="23790" x="1960563" y="3575050"/>
          <p14:tracePt t="23799" x="1960563" y="3648075"/>
          <p14:tracePt t="23806" x="1968500" y="3711575"/>
          <p14:tracePt t="23814" x="1968500" y="3821113"/>
          <p14:tracePt t="23822" x="1968500" y="3894138"/>
          <p14:tracePt t="23830" x="1951038" y="3984625"/>
          <p14:tracePt t="23837" x="1905000" y="4086225"/>
          <p14:tracePt t="23846" x="1851025" y="4167188"/>
          <p14:tracePt t="23853" x="1795463" y="4232275"/>
          <p14:tracePt t="23861" x="1731963" y="4332288"/>
          <p14:tracePt t="23870" x="1641475" y="4422775"/>
          <p14:tracePt t="23878" x="1576388" y="4486275"/>
          <p14:tracePt t="23898" x="1412875" y="4578350"/>
          <p14:tracePt t="23901" x="1349375" y="4605338"/>
          <p14:tracePt t="23909" x="1303338" y="4641850"/>
          <p14:tracePt t="23918" x="1258888" y="4651375"/>
          <p14:tracePt t="23925" x="1230313" y="4651375"/>
          <p14:tracePt t="23934" x="1222375" y="4651375"/>
          <p14:tracePt t="23942" x="1203325" y="4651375"/>
          <p14:tracePt t="23974" x="1193800" y="4605338"/>
          <p14:tracePt t="23982" x="1166813" y="4522788"/>
          <p14:tracePt t="23991" x="1139825" y="4459288"/>
          <p14:tracePt t="24001" x="1130300" y="4405313"/>
          <p14:tracePt t="24007" x="1112838" y="4332288"/>
          <p14:tracePt t="24015" x="1103313" y="4268788"/>
          <p14:tracePt t="24023" x="1103313" y="4195763"/>
          <p14:tracePt t="24031" x="1076325" y="4130675"/>
          <p14:tracePt t="24038" x="1076325" y="4040188"/>
          <p14:tracePt t="24047" x="1066800" y="3994150"/>
          <p14:tracePt t="24054" x="1066800" y="3940175"/>
          <p14:tracePt t="24063" x="1066800" y="3867150"/>
          <p14:tracePt t="24070" x="1066800" y="3840163"/>
          <p14:tracePt t="24080" x="1066800" y="3794125"/>
          <p14:tracePt t="24086" x="1066800" y="3738563"/>
          <p14:tracePt t="24095" x="1103313" y="3694113"/>
          <p14:tracePt t="24103" x="1120775" y="3665538"/>
          <p14:tracePt t="24110" x="1157288" y="3629025"/>
          <p14:tracePt t="24118" x="1193800" y="3584575"/>
          <p14:tracePt t="24126" x="1258888" y="3556000"/>
          <p14:tracePt t="24134" x="1322388" y="3519488"/>
          <p14:tracePt t="24141" x="1366838" y="3502025"/>
          <p14:tracePt t="24150" x="1422400" y="3482975"/>
          <p14:tracePt t="24157" x="1468438" y="3446463"/>
          <p14:tracePt t="24166" x="1512888" y="3438525"/>
          <p14:tracePt t="24174" x="1541463" y="3429000"/>
          <p14:tracePt t="24181" x="1585913" y="3429000"/>
          <p14:tracePt t="24190" x="1604963" y="3411538"/>
          <p14:tracePt t="24198" x="1622425" y="3411538"/>
          <p14:tracePt t="24206" x="1641475" y="3411538"/>
          <p14:tracePt t="24214" x="1677988" y="3411538"/>
          <p14:tracePt t="24221" x="1695450" y="3411538"/>
          <p14:tracePt t="24230" x="1751013" y="3411538"/>
          <p14:tracePt t="24240" x="1795463" y="3438525"/>
          <p14:tracePt t="24251" x="1860550" y="3475038"/>
          <p14:tracePt t="24256" x="1905000" y="3492500"/>
          <p14:tracePt t="24266" x="1941513" y="3519488"/>
          <p14:tracePt t="24271" x="1978025" y="3548063"/>
          <p14:tracePt t="24280" x="1987550" y="3565525"/>
          <p14:tracePt t="24287" x="2014538" y="3584575"/>
          <p14:tracePt t="24299" x="2014538" y="3592513"/>
          <p14:tracePt t="24305" x="2024063" y="3621088"/>
          <p14:tracePt t="24311" x="2024063" y="3648075"/>
          <p14:tracePt t="24318" x="2024063" y="3684588"/>
          <p14:tracePt t="24326" x="2024063" y="3711575"/>
          <p14:tracePt t="24334" x="2014538" y="3757613"/>
          <p14:tracePt t="24342" x="2005013" y="3794125"/>
          <p14:tracePt t="24350" x="1978025" y="3840163"/>
          <p14:tracePt t="24358" x="1931988" y="3894138"/>
          <p14:tracePt t="24366" x="1878013" y="3976688"/>
          <p14:tracePt t="24374" x="1814513" y="4040188"/>
          <p14:tracePt t="24382" x="1758950" y="4103688"/>
          <p14:tracePt t="24390" x="1685925" y="4176713"/>
          <p14:tracePt t="24397" x="1622425" y="4222750"/>
          <p14:tracePt t="24405" x="1558925" y="4276725"/>
          <p14:tracePt t="24414" x="1512888" y="4313238"/>
          <p14:tracePt t="24423" x="1458913" y="4359275"/>
          <p14:tracePt t="24431" x="1412875" y="4386263"/>
          <p14:tracePt t="24438" x="1412875" y="4395788"/>
          <p14:tracePt t="24446" x="1395413" y="4405313"/>
          <p14:tracePt t="24454" x="1385888" y="4413250"/>
          <p14:tracePt t="24871" x="1376363" y="4413250"/>
          <p14:tracePt t="24882" x="1376363" y="4422775"/>
          <p14:tracePt t="24886" x="1376363" y="4441825"/>
          <p14:tracePt t="24894" x="1366838" y="4449763"/>
          <p14:tracePt t="24902" x="1366838" y="4478338"/>
          <p14:tracePt t="24909" x="1366838" y="4495800"/>
          <p14:tracePt t="24918" x="1349375" y="4514850"/>
          <p14:tracePt t="24925" x="1349375" y="4522788"/>
          <p14:tracePt t="24934" x="1339850" y="4541838"/>
          <p14:tracePt t="25344" x="1339850" y="4559300"/>
          <p14:tracePt t="25359" x="1339850" y="4568825"/>
          <p14:tracePt t="25366" x="1339850" y="4595813"/>
          <p14:tracePt t="25374" x="1339850" y="4605338"/>
          <p14:tracePt t="25382" x="1349375" y="4624388"/>
          <p14:tracePt t="25390" x="1358900" y="4632325"/>
          <p14:tracePt t="25397" x="1376363" y="4651375"/>
          <p14:tracePt t="25406" x="1403350" y="4660900"/>
          <p14:tracePt t="25414" x="1431925" y="4668838"/>
          <p14:tracePt t="25421" x="1449388" y="4678363"/>
          <p14:tracePt t="25431" x="1485900" y="4678363"/>
          <p14:tracePt t="25437" x="1512888" y="4697413"/>
          <p14:tracePt t="25446" x="1531938" y="4697413"/>
          <p14:tracePt t="25454" x="1549400" y="4697413"/>
          <p14:tracePt t="25462" x="1576388" y="4697413"/>
          <p14:tracePt t="25471" x="1585913" y="4697413"/>
          <p14:tracePt t="25633" x="1595438" y="4705350"/>
          <p14:tracePt t="25648" x="1595438" y="4732338"/>
          <p14:tracePt t="25657" x="1585913" y="4760913"/>
          <p14:tracePt t="25663" x="1576388" y="4768850"/>
          <p14:tracePt t="25671" x="1576388" y="4778375"/>
          <p14:tracePt t="25679" x="1568450" y="4787900"/>
          <p14:tracePt t="25687" x="1568450" y="4797425"/>
          <p14:tracePt t="25695" x="1568450" y="4805363"/>
          <p14:tracePt t="25703" x="1558925" y="4824413"/>
          <p14:tracePt t="26378" x="1549400" y="4833938"/>
          <p14:tracePt t="26385" x="1541463" y="4841875"/>
          <p14:tracePt t="26399" x="1531938" y="4851400"/>
          <p14:tracePt t="26416" x="1512888" y="4870450"/>
          <p14:tracePt t="26816" x="1522413" y="4870450"/>
          <p14:tracePt t="26824" x="1558925" y="4870450"/>
          <p14:tracePt t="26833" x="1595438" y="4870450"/>
          <p14:tracePt t="26839" x="1668463" y="4870450"/>
          <p14:tracePt t="26849" x="1758950" y="4870450"/>
          <p14:tracePt t="26854" x="1851025" y="4870450"/>
          <p14:tracePt t="26863" x="1997075" y="4870450"/>
          <p14:tracePt t="26870" x="2124075" y="4870450"/>
          <p14:tracePt t="26878" x="2270125" y="4887913"/>
          <p14:tracePt t="26899" x="2543175" y="4914900"/>
          <p14:tracePt t="26905" x="2662238" y="4943475"/>
          <p14:tracePt t="26909" x="2808288" y="4943475"/>
          <p14:tracePt t="26918" x="2898775" y="4943475"/>
          <p14:tracePt t="26926" x="2990850" y="4943475"/>
          <p14:tracePt t="26934" x="3100388" y="4943475"/>
          <p14:tracePt t="26941" x="3154363" y="4943475"/>
          <p14:tracePt t="26951" x="3181350" y="4943475"/>
          <p14:tracePt t="26958" x="3208338" y="4943475"/>
          <p14:tracePt t="26965" x="3254375" y="4943475"/>
          <p14:tracePt t="26974" x="3273425" y="4933950"/>
          <p14:tracePt t="26982" x="3300413" y="4933950"/>
          <p14:tracePt t="26991" x="3317875" y="4924425"/>
          <p14:tracePt t="27001" x="3354388" y="4924425"/>
          <p14:tracePt t="27007" x="3382963" y="4906963"/>
          <p14:tracePt t="27017" x="3409950" y="4906963"/>
          <p14:tracePt t="27024" x="3463925" y="4906963"/>
          <p14:tracePt t="27034" x="3527425" y="4897438"/>
          <p14:tracePt t="27038" x="3600450" y="4897438"/>
          <p14:tracePt t="27047" x="3673475" y="4878388"/>
          <p14:tracePt t="27054" x="3802063" y="4878388"/>
          <p14:tracePt t="27062" x="3911600" y="4878388"/>
          <p14:tracePt t="27070" x="4002088" y="4878388"/>
          <p14:tracePt t="27078" x="4111625" y="4878388"/>
          <p14:tracePt t="27086" x="4175125" y="4878388"/>
          <p14:tracePt t="27094" x="4230688" y="4878388"/>
          <p14:tracePt t="27102" x="4284663" y="4878388"/>
          <p14:tracePt t="27110" x="4311650" y="4878388"/>
          <p14:tracePt t="27118" x="4330700" y="4878388"/>
          <p14:tracePt t="27127" x="4340225" y="4878388"/>
          <p14:tracePt t="27134" x="4348163" y="4878388"/>
          <p14:tracePt t="28021" x="4330700" y="4878388"/>
          <p14:tracePt t="28031" x="4211638" y="4878388"/>
          <p14:tracePt t="28037" x="4065588" y="4878388"/>
          <p14:tracePt t="28046" x="3929063" y="4878388"/>
          <p14:tracePt t="28054" x="3729038" y="4878388"/>
          <p14:tracePt t="28062" x="3527425" y="4878388"/>
          <p14:tracePt t="28070" x="3327400" y="4878388"/>
          <p14:tracePt t="28078" x="3127375" y="4878388"/>
          <p14:tracePt t="28086" x="2954338" y="4878388"/>
          <p14:tracePt t="28094" x="2789238" y="4878388"/>
          <p14:tracePt t="28102" x="2662238" y="4878388"/>
          <p14:tracePt t="28110" x="2570163" y="4878388"/>
          <p14:tracePt t="28118" x="2525713" y="4870450"/>
          <p14:tracePt t="28127" x="2516188" y="4870450"/>
          <p14:tracePt t="31648" x="2506663" y="4860925"/>
          <p14:tracePt t="31880" x="2506663" y="4841875"/>
          <p14:tracePt t="31888" x="2506663" y="4805363"/>
          <p14:tracePt t="31896" x="2506663" y="4760913"/>
          <p14:tracePt t="31910" x="2506663" y="4724400"/>
          <p14:tracePt t="31919" x="2506663" y="4705350"/>
          <p14:tracePt t="31925" x="2506663" y="4668838"/>
          <p14:tracePt t="31934" x="2506663" y="4660900"/>
          <p14:tracePt t="31941" x="2506663" y="4651375"/>
          <p14:tracePt t="31951" x="2506663" y="4632325"/>
          <p14:tracePt t="31960" x="2506663" y="4624388"/>
          <p14:tracePt t="31975" x="2498725" y="4605338"/>
          <p14:tracePt t="32141" x="2489200" y="4605338"/>
          <p14:tracePt t="33896" x="2462213" y="4605338"/>
          <p14:tracePt t="33907" x="2397125" y="4624388"/>
          <p14:tracePt t="33912" x="2370138" y="4632325"/>
          <p14:tracePt t="33920" x="2316163" y="4632325"/>
          <p14:tracePt t="33926" x="2270125" y="4632325"/>
          <p14:tracePt t="33934" x="2243138" y="4641850"/>
          <p14:tracePt t="33942" x="2214563" y="4641850"/>
          <p14:tracePt t="33951" x="2197100" y="4641850"/>
          <p14:tracePt t="33957" x="2179638" y="4641850"/>
          <p14:tracePt t="33983" x="2170113" y="4641850"/>
          <p14:tracePt t="34039" x="2160588" y="4641850"/>
          <p14:tracePt t="34048" x="2143125" y="4624388"/>
          <p14:tracePt t="34055" x="2106613" y="4614863"/>
          <p14:tracePt t="34064" x="2078038" y="4605338"/>
          <p14:tracePt t="34072" x="2033588" y="4568825"/>
          <p14:tracePt t="34081" x="1968500" y="4559300"/>
          <p14:tracePt t="34087" x="1905000" y="4532313"/>
          <p14:tracePt t="34095" x="1860550" y="4495800"/>
          <p14:tracePt t="34102" x="1814513" y="4486275"/>
          <p14:tracePt t="34110" x="1787525" y="4468813"/>
          <p14:tracePt t="34118" x="1751013" y="4459288"/>
          <p14:tracePt t="34126" x="1714500" y="4449763"/>
          <p14:tracePt t="34134" x="1685925" y="4449763"/>
          <p14:tracePt t="34142" x="1658938" y="4432300"/>
          <p14:tracePt t="34150" x="1622425" y="4413250"/>
          <p14:tracePt t="34166" x="1604963" y="4413250"/>
          <p14:tracePt t="34174" x="1595438" y="4405313"/>
          <p14:tracePt t="34182" x="1576388" y="4405313"/>
          <p14:tracePt t="34190" x="1558925" y="4395788"/>
          <p14:tracePt t="34222" x="1549400" y="4395788"/>
          <p14:tracePt t="34264" x="1531938" y="4395788"/>
          <p14:tracePt t="34272" x="1522413" y="4395788"/>
          <p14:tracePt t="34287" x="1495425" y="4395788"/>
          <p14:tracePt t="34296" x="1476375" y="4395788"/>
          <p14:tracePt t="34303" x="1431925" y="4395788"/>
          <p14:tracePt t="34312" x="1422400" y="4395788"/>
          <p14:tracePt t="34319" x="1403350" y="4395788"/>
          <p14:tracePt t="34326" x="1366838" y="4395788"/>
          <p14:tracePt t="34335" x="1330325" y="4413250"/>
          <p14:tracePt t="34342" x="1293813" y="4422775"/>
          <p14:tracePt t="34350" x="1276350" y="4422775"/>
          <p14:tracePt t="34358" x="1239838" y="4432300"/>
          <p14:tracePt t="34366" x="1222375" y="4441825"/>
          <p14:tracePt t="34374" x="1203325" y="4441825"/>
          <p14:tracePt t="34382" x="1193800" y="4441825"/>
          <p14:tracePt t="34390" x="1166813" y="4459288"/>
          <p14:tracePt t="34398" x="1149350" y="4459288"/>
          <p14:tracePt t="34405" x="1130300" y="4478338"/>
          <p14:tracePt t="34414" x="1076325" y="4478338"/>
          <p14:tracePt t="34422" x="1047750" y="4478338"/>
          <p14:tracePt t="34430" x="1003300" y="4486275"/>
          <p14:tracePt t="34437" x="984250" y="4486275"/>
          <p14:tracePt t="34447" x="957263" y="4514850"/>
          <p14:tracePt t="34454" x="939800" y="4522788"/>
          <p14:tracePt t="34462" x="893763" y="4532313"/>
          <p14:tracePt t="34470" x="884238" y="4532313"/>
          <p14:tracePt t="34477" x="847725" y="4541838"/>
          <p14:tracePt t="34486" x="820738" y="4559300"/>
          <p14:tracePt t="34493" x="811213" y="4559300"/>
          <p14:tracePt t="34502" x="793750" y="4568825"/>
          <p14:tracePt t="34509" x="765175" y="4568825"/>
          <p14:tracePt t="34518" x="757238" y="4578350"/>
          <p14:tracePt t="34526" x="747713" y="4578350"/>
          <p14:tracePt t="34542" x="728663" y="4587875"/>
          <p14:tracePt t="34558" x="720725" y="4587875"/>
          <p14:tracePt t="34566" x="711200" y="4595813"/>
          <p14:tracePt t="34576" x="701675" y="4595813"/>
          <p14:tracePt t="34624" x="692150" y="4605338"/>
          <p14:tracePt t="34696" x="684213" y="4605338"/>
          <p14:tracePt t="34743" x="674688" y="4614863"/>
          <p14:tracePt t="34751" x="665163" y="4614863"/>
          <p14:tracePt t="34775" x="638175" y="4614863"/>
          <p14:tracePt t="34783" x="628650" y="4624388"/>
          <p14:tracePt t="35097" x="628650" y="4632325"/>
          <p14:tracePt t="35110" x="628650" y="4641850"/>
          <p14:tracePt t="35118" x="628650" y="4660900"/>
          <p14:tracePt t="35126" x="647700" y="4687888"/>
          <p14:tracePt t="35134" x="655638" y="4697413"/>
          <p14:tracePt t="35143" x="665163" y="4705350"/>
          <p14:tracePt t="35152" x="684213" y="4714875"/>
          <p14:tracePt t="35169" x="692150" y="4714875"/>
          <p14:tracePt t="35176" x="701675" y="4714875"/>
          <p14:tracePt t="35287" x="701675" y="4724400"/>
          <p14:tracePt t="35415" x="711200" y="4724400"/>
          <p14:tracePt t="35424" x="738188" y="4724400"/>
          <p14:tracePt t="35431" x="765175" y="4724400"/>
          <p14:tracePt t="35439" x="801688" y="4741863"/>
          <p14:tracePt t="35453" x="874713" y="4797425"/>
          <p14:tracePt t="35454" x="939800" y="4824413"/>
          <p14:tracePt t="35465" x="1003300" y="4860925"/>
          <p14:tracePt t="35471" x="1093788" y="4887913"/>
          <p14:tracePt t="35479" x="1157288" y="4924425"/>
          <p14:tracePt t="35486" x="1239838" y="4951413"/>
          <p14:tracePt t="35494" x="1303338" y="4987925"/>
          <p14:tracePt t="35504" x="1330325" y="4997450"/>
          <p14:tracePt t="35510" x="1358900" y="5006975"/>
          <p14:tracePt t="35518" x="1366838" y="5006975"/>
          <p14:tracePt t="35525" x="1376363" y="5006975"/>
          <p14:tracePt t="35533" x="1385888" y="5016500"/>
          <p14:tracePt t="35633" x="1385888" y="5024438"/>
          <p14:tracePt t="35648" x="1385888" y="5033963"/>
          <p14:tracePt t="35657" x="1385888" y="5043488"/>
          <p14:tracePt t="35664" x="1385888" y="5060950"/>
          <p14:tracePt t="35670" x="1403350" y="5080000"/>
          <p14:tracePt t="35679" x="1412875" y="5089525"/>
          <p14:tracePt t="35694" x="1422400" y="5089525"/>
          <p14:tracePt t="35703" x="1431925" y="5097463"/>
          <p14:tracePt t="35710" x="1439863" y="5106988"/>
          <p14:tracePt t="35857" x="1439863" y="5116513"/>
          <p14:tracePt t="35863" x="1439863" y="5126038"/>
          <p14:tracePt t="35872" x="1439863" y="5153025"/>
          <p14:tracePt t="35883" x="1458913" y="5180013"/>
          <p14:tracePt t="35888" x="1458913" y="5197475"/>
          <p14:tracePt t="35895" x="1468438" y="5216525"/>
          <p14:tracePt t="35904" x="1476375" y="5243513"/>
          <p14:tracePt t="35911" x="1495425" y="5280025"/>
          <p14:tracePt t="35921" x="1512888" y="5299075"/>
          <p14:tracePt t="35927" x="1522413" y="5307013"/>
          <p14:tracePt t="35935" x="1531938" y="5335588"/>
          <p14:tracePt t="35942" x="1541463" y="5335588"/>
          <p14:tracePt t="35951" x="1549400" y="5343525"/>
          <p14:tracePt t="35958" x="1558925" y="5353050"/>
          <p14:tracePt t="36087" x="1558925" y="5380038"/>
          <p14:tracePt t="36096" x="1541463" y="5389563"/>
          <p14:tracePt t="36103" x="1504950" y="5399088"/>
          <p14:tracePt t="36111" x="1468438" y="5408613"/>
          <p14:tracePt t="36118" x="1403350" y="5435600"/>
          <p14:tracePt t="36127" x="1376363" y="5445125"/>
          <p14:tracePt t="36135" x="1312863" y="5453063"/>
          <p14:tracePt t="36142" x="1239838" y="5453063"/>
          <p14:tracePt t="36151" x="1203325" y="5472113"/>
          <p14:tracePt t="36158" x="1149350" y="5472113"/>
          <p14:tracePt t="36166" x="1103313" y="5472113"/>
          <p14:tracePt t="36175" x="1066800" y="5472113"/>
          <p14:tracePt t="36182" x="1047750" y="5472113"/>
          <p14:tracePt t="36190" x="1011238" y="5472113"/>
          <p14:tracePt t="36207" x="984250" y="5472113"/>
          <p14:tracePt t="36214" x="974725" y="5472113"/>
          <p14:tracePt t="36232" x="966788" y="5472113"/>
          <p14:tracePt t="36248" x="957263" y="5472113"/>
          <p14:tracePt t="36270" x="947738" y="5481638"/>
          <p14:tracePt t="36311" x="939800" y="5481638"/>
          <p14:tracePt t="37359" x="1239838" y="5489575"/>
          <p14:tracePt t="37365" x="1612900" y="5489575"/>
          <p14:tracePt t="37375" x="1914525" y="5489575"/>
          <p14:tracePt t="37383" x="2251075" y="5489575"/>
          <p14:tracePt t="37391" x="2589213" y="5489575"/>
          <p14:tracePt t="37399" x="2889250" y="5489575"/>
          <p14:tracePt t="37407" x="3108325" y="5489575"/>
          <p14:tracePt t="37414" x="3290888" y="5489575"/>
          <p14:tracePt t="37422" x="3436938" y="5489575"/>
          <p14:tracePt t="37429" x="3546475" y="5489575"/>
          <p14:tracePt t="37438" x="3600450" y="5489575"/>
          <p14:tracePt t="37446" x="3646488" y="5489575"/>
          <p14:tracePt t="40790" x="3609975" y="5489575"/>
          <p14:tracePt t="40798" x="3500438" y="5489575"/>
          <p14:tracePt t="40805" x="3373438" y="5508625"/>
          <p14:tracePt t="40814" x="3190875" y="5535613"/>
          <p14:tracePt t="40821" x="3027363" y="5554663"/>
          <p14:tracePt t="40830" x="2898775" y="5554663"/>
          <p14:tracePt t="40838" x="2735263" y="5554663"/>
          <p14:tracePt t="40846" x="2570163" y="5554663"/>
          <p14:tracePt t="40854" x="2443163" y="5554663"/>
          <p14:tracePt t="40863" x="2279650" y="5554663"/>
          <p14:tracePt t="40870" x="2151063" y="5554663"/>
          <p14:tracePt t="40879" x="2041525" y="5554663"/>
          <p14:tracePt t="40898" x="1895475" y="5554663"/>
          <p14:tracePt t="40902" x="1887538" y="5554663"/>
          <p14:tracePt t="40910" x="1860550" y="5554663"/>
          <p14:tracePt t="40919" x="1851025" y="5554663"/>
          <p14:tracePt t="40925" x="1841500" y="5554663"/>
          <p14:tracePt t="40933" x="1824038" y="5554663"/>
          <p14:tracePt t="40950" x="1804988" y="5554663"/>
          <p14:tracePt t="40958" x="1778000" y="5554663"/>
          <p14:tracePt t="40967" x="1758950" y="5554663"/>
          <p14:tracePt t="40974" x="1704975" y="5554663"/>
          <p14:tracePt t="40982" x="1668463" y="5554663"/>
          <p14:tracePt t="40991" x="1631950" y="5554663"/>
          <p14:tracePt t="41000" x="1612900" y="5554663"/>
          <p14:tracePt t="41007" x="1558925" y="5554663"/>
          <p14:tracePt t="41015" x="1512888" y="5554663"/>
          <p14:tracePt t="41023" x="1512888" y="5545138"/>
          <p14:tracePt t="41032" x="1485900" y="5545138"/>
          <p14:tracePt t="41037" x="1468438" y="5545138"/>
          <p14:tracePt t="41046" x="1458913" y="5545138"/>
          <p14:tracePt t="41053" x="1431925" y="5535613"/>
          <p14:tracePt t="41069" x="1422400" y="5535613"/>
          <p14:tracePt t="41078" x="1412875" y="5535613"/>
          <p14:tracePt t="41085" x="1385888" y="5535613"/>
          <p14:tracePt t="41093" x="1366838" y="5535613"/>
          <p14:tracePt t="41101" x="1358900" y="5535613"/>
          <p14:tracePt t="41110" x="1322388" y="5535613"/>
          <p14:tracePt t="41117" x="1285875" y="5535613"/>
          <p14:tracePt t="41125" x="1239838" y="5535613"/>
          <p14:tracePt t="41133" x="1185863" y="5535613"/>
          <p14:tracePt t="41142" x="1130300" y="5535613"/>
          <p14:tracePt t="41150" x="1093788" y="5535613"/>
          <p14:tracePt t="41157" x="1057275" y="5535613"/>
          <p14:tracePt t="41166" x="1020763" y="5535613"/>
          <p14:tracePt t="41173" x="974725" y="5535613"/>
          <p14:tracePt t="41182" x="966788" y="5535613"/>
          <p14:tracePt t="41190" x="947738" y="5535613"/>
          <p14:tracePt t="41198" x="939800" y="5535613"/>
          <p14:tracePt t="41205" x="930275" y="5535613"/>
          <p14:tracePt t="41246" x="920750" y="5535613"/>
          <p14:tracePt t="41921" x="939800" y="5535613"/>
          <p14:tracePt t="41927" x="1112838" y="5535613"/>
          <p14:tracePt t="41934" x="1312863" y="5535613"/>
          <p14:tracePt t="41941" x="1458913" y="5535613"/>
          <p14:tracePt t="41950" x="1612900" y="5535613"/>
          <p14:tracePt t="41959" x="1795463" y="5535613"/>
          <p14:tracePt t="41970" x="1960563" y="5535613"/>
          <p14:tracePt t="41976" x="2124075" y="5535613"/>
          <p14:tracePt t="41984" x="2233613" y="5535613"/>
          <p14:tracePt t="41991" x="2343150" y="5535613"/>
          <p14:tracePt t="41998" x="2416175" y="5535613"/>
          <p14:tracePt t="42006" x="2462213" y="5508625"/>
          <p14:tracePt t="42016" x="2489200" y="5508625"/>
          <p14:tracePt t="42021" x="2498725" y="5508625"/>
          <p14:tracePt t="42054" x="2506663" y="5508625"/>
          <p14:tracePt t="42200" x="2525713" y="5508625"/>
          <p14:tracePt t="42207" x="2562225" y="5508625"/>
          <p14:tracePt t="42216" x="2652713" y="5508625"/>
          <p14:tracePt t="42223" x="2762250" y="5508625"/>
          <p14:tracePt t="42232" x="2871788" y="5508625"/>
          <p14:tracePt t="42239" x="2981325" y="5508625"/>
          <p14:tracePt t="42247" x="3071813" y="5508625"/>
          <p14:tracePt t="42254" x="3163888" y="5508625"/>
          <p14:tracePt t="42263" x="3254375" y="5508625"/>
          <p14:tracePt t="42270" x="3300413" y="5508625"/>
          <p14:tracePt t="42280" x="3336925" y="5508625"/>
          <p14:tracePt t="42287" x="3363913" y="5508625"/>
          <p14:tracePt t="42297" x="3382963" y="5508625"/>
          <p14:tracePt t="42303" x="3390900" y="5508625"/>
          <p14:tracePt t="42760" x="3400425" y="5518150"/>
          <p14:tracePt t="42783" x="3354388" y="5562600"/>
          <p14:tracePt t="42791" x="3263900" y="5572125"/>
          <p14:tracePt t="42798" x="3127375" y="5618163"/>
          <p14:tracePt t="42807" x="2971800" y="5618163"/>
          <p14:tracePt t="42815" x="2771775" y="5618163"/>
          <p14:tracePt t="42823" x="2606675" y="5618163"/>
          <p14:tracePt t="42830" x="2389188" y="5618163"/>
          <p14:tracePt t="42838" x="2206625" y="5618163"/>
          <p14:tracePt t="42848" x="2041525" y="5618163"/>
          <p14:tracePt t="42854" x="1931988" y="5618163"/>
          <p14:tracePt t="42864" x="1841500" y="5618163"/>
          <p14:tracePt t="42871" x="1751013" y="5618163"/>
          <p14:tracePt t="42883" x="1731963" y="5618163"/>
          <p14:tracePt t="42886" x="1704975" y="5618163"/>
          <p14:tracePt t="43087" x="1695450" y="5618163"/>
          <p14:tracePt t="43125" x="1658938" y="5618163"/>
          <p14:tracePt t="43134" x="1585913" y="5635625"/>
          <p14:tracePt t="43142" x="1495425" y="5635625"/>
          <p14:tracePt t="43150" x="1385888" y="5635625"/>
          <p14:tracePt t="43157" x="1293813" y="5635625"/>
          <p14:tracePt t="43166" x="1185863" y="5635625"/>
          <p14:tracePt t="43173" x="1112838" y="5635625"/>
          <p14:tracePt t="43182" x="1003300" y="5635625"/>
          <p14:tracePt t="43190" x="920750" y="5635625"/>
          <p14:tracePt t="43198" x="847725" y="5635625"/>
          <p14:tracePt t="43205" x="774700" y="5635625"/>
          <p14:tracePt t="43214" x="720725" y="5635625"/>
          <p14:tracePt t="43222" x="674688" y="5635625"/>
          <p14:tracePt t="43229" x="647700" y="5635625"/>
          <p14:tracePt t="43237" x="638175" y="5635625"/>
          <p14:tracePt t="43629" x="638175" y="5626100"/>
          <p14:tracePt t="43638" x="647700" y="5618163"/>
          <p14:tracePt t="43645" x="684213" y="5589588"/>
          <p14:tracePt t="43654" x="711200" y="5572125"/>
          <p14:tracePt t="43664" x="747713" y="5562600"/>
          <p14:tracePt t="43670" x="830263" y="5526088"/>
          <p14:tracePt t="43678" x="874713" y="5508625"/>
          <p14:tracePt t="43685" x="930275" y="5499100"/>
          <p14:tracePt t="43694" x="1003300" y="5499100"/>
          <p14:tracePt t="43702" x="1103313" y="5489575"/>
          <p14:tracePt t="43710" x="1193800" y="5472113"/>
          <p14:tracePt t="43718" x="1276350" y="5445125"/>
          <p14:tracePt t="43726" x="1366838" y="5445125"/>
          <p14:tracePt t="43734" x="1439863" y="5445125"/>
          <p14:tracePt t="43742" x="1531938" y="5445125"/>
          <p14:tracePt t="43750" x="1641475" y="5435600"/>
          <p14:tracePt t="43758" x="1714500" y="5435600"/>
          <p14:tracePt t="43766" x="1787525" y="5435600"/>
          <p14:tracePt t="43774" x="1895475" y="5435600"/>
          <p14:tracePt t="43782" x="1978025" y="5435600"/>
          <p14:tracePt t="43790" x="2106613" y="5435600"/>
          <p14:tracePt t="43798" x="2179638" y="5435600"/>
          <p14:tracePt t="43806" x="2287588" y="5435600"/>
          <p14:tracePt t="43814" x="2416175" y="5435600"/>
          <p14:tracePt t="43822" x="2543175" y="5435600"/>
          <p14:tracePt t="43829" x="2689225" y="5435600"/>
          <p14:tracePt t="43838" x="2852738" y="5435600"/>
          <p14:tracePt t="43846" x="3008313" y="5435600"/>
          <p14:tracePt t="43854" x="3154363" y="5435600"/>
          <p14:tracePt t="43862" x="3317875" y="5435600"/>
          <p14:tracePt t="43870" x="3446463" y="5435600"/>
          <p14:tracePt t="43879" x="3556000" y="5435600"/>
          <p14:tracePt t="43897" x="3810000" y="5435600"/>
          <p14:tracePt t="43901" x="3865563" y="5435600"/>
          <p14:tracePt t="43910" x="3929063" y="5435600"/>
          <p14:tracePt t="43918" x="3965575" y="5435600"/>
          <p14:tracePt t="43926" x="3984625" y="5435600"/>
          <p14:tracePt t="43942" x="3992563" y="5435600"/>
          <p14:tracePt t="44296" x="4021138" y="5435600"/>
          <p14:tracePt t="44303" x="4157663" y="5435600"/>
          <p14:tracePt t="44312" x="4348163" y="5453063"/>
          <p14:tracePt t="44319" x="4649788" y="5472113"/>
          <p14:tracePt t="44326" x="4932363" y="5508625"/>
          <p14:tracePt t="44335" x="5214938" y="5545138"/>
          <p14:tracePt t="44342" x="5414963" y="5545138"/>
          <p14:tracePt t="44351" x="5543550" y="5545138"/>
          <p14:tracePt t="44359" x="5680075" y="5545138"/>
          <p14:tracePt t="44367" x="5780088" y="5545138"/>
          <p14:tracePt t="44375" x="5807075" y="5545138"/>
          <p14:tracePt t="44519" x="5789613" y="5545138"/>
          <p14:tracePt t="44530" x="5716588" y="5545138"/>
          <p14:tracePt t="44536" x="5607050" y="5545138"/>
          <p14:tracePt t="44543" x="5514975" y="5545138"/>
          <p14:tracePt t="44550" x="5387975" y="5545138"/>
          <p14:tracePt t="44558" x="5260975" y="5545138"/>
          <p14:tracePt t="44566" x="5114925" y="5545138"/>
          <p14:tracePt t="44576" x="5022850" y="5545138"/>
          <p14:tracePt t="44582" x="4876800" y="5545138"/>
          <p14:tracePt t="44589" x="4767263" y="5545138"/>
          <p14:tracePt t="44598" x="4640263" y="5545138"/>
          <p14:tracePt t="44606" x="4549775" y="5545138"/>
          <p14:tracePt t="44613" x="4494213" y="5545138"/>
          <p14:tracePt t="44622" x="4413250" y="5545138"/>
          <p14:tracePt t="44630" x="4376738" y="5545138"/>
          <p14:tracePt t="44637" x="4340225" y="5545138"/>
          <p14:tracePt t="44645" x="4330700" y="5545138"/>
          <p14:tracePt t="44654" x="4321175" y="5545138"/>
          <p14:tracePt t="44896" x="4384675" y="5535613"/>
          <p14:tracePt t="44908" x="4494213" y="5526088"/>
          <p14:tracePt t="44912" x="4630738" y="5499100"/>
          <p14:tracePt t="44917" x="4722813" y="5481638"/>
          <p14:tracePt t="44925" x="4832350" y="5472113"/>
          <p14:tracePt t="44934" x="4895850" y="5453063"/>
          <p14:tracePt t="44942" x="4949825" y="5453063"/>
          <p14:tracePt t="44950" x="4978400" y="5435600"/>
          <p14:tracePt t="44958" x="4995863" y="5435600"/>
          <p14:tracePt t="44966" x="5014913" y="5435600"/>
          <p14:tracePt t="44973" x="5022850" y="5435600"/>
          <p14:tracePt t="45190" x="5032375" y="5426075"/>
          <p14:tracePt t="45198" x="5068888" y="5408613"/>
          <p14:tracePt t="45206" x="5151438" y="5353050"/>
          <p14:tracePt t="45214" x="5297488" y="5289550"/>
          <p14:tracePt t="45221" x="5434013" y="5262563"/>
          <p14:tracePt t="45230" x="5624513" y="5197475"/>
          <p14:tracePt t="45239" x="5853113" y="5106988"/>
          <p14:tracePt t="45245" x="6162675" y="5006975"/>
          <p14:tracePt t="45254" x="6527800" y="4924425"/>
          <p14:tracePt t="45262" x="6791325" y="4824413"/>
          <p14:tracePt t="45271" x="7138988" y="4724400"/>
          <p14:tracePt t="45283" x="7539038" y="4605338"/>
          <p14:tracePt t="45287" x="7877175" y="4505325"/>
          <p14:tracePt t="45297" x="8259763" y="4368800"/>
          <p14:tracePt t="45302" x="8705850" y="4222750"/>
          <p14:tracePt t="45310" x="8970963" y="4149725"/>
        </p14:tracePtLst>
      </p14:laserTraceLst>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a:t>Other directives</a:t>
            </a:r>
            <a:endParaRPr kumimoji="1" lang="ja-JP" altLang="en-US" dirty="0"/>
          </a:p>
        </p:txBody>
      </p:sp>
      <p:sp>
        <p:nvSpPr>
          <p:cNvPr id="3" name="コンテンツ プレースホルダー 2"/>
          <p:cNvSpPr>
            <a:spLocks noGrp="1"/>
          </p:cNvSpPr>
          <p:nvPr>
            <p:ph idx="1"/>
          </p:nvPr>
        </p:nvSpPr>
        <p:spPr/>
        <p:txBody>
          <a:bodyPr/>
          <a:lstStyle/>
          <a:p>
            <a:r>
              <a:rPr kumimoji="1" lang="en-US" altLang="ja-JP" dirty="0"/>
              <a:t>single:</a:t>
            </a:r>
          </a:p>
          <a:p>
            <a:pPr marL="344487" lvl="1" indent="0">
              <a:buNone/>
            </a:pPr>
            <a:r>
              <a:rPr kumimoji="1" lang="en-US" altLang="ja-JP" dirty="0"/>
              <a:t>#pragma </a:t>
            </a:r>
            <a:r>
              <a:rPr kumimoji="1" lang="en-US" altLang="ja-JP" dirty="0" err="1"/>
              <a:t>omp</a:t>
            </a:r>
            <a:r>
              <a:rPr kumimoji="1" lang="en-US" altLang="ja-JP" dirty="0"/>
              <a:t> single</a:t>
            </a:r>
          </a:p>
          <a:p>
            <a:pPr marL="344487" lvl="1" indent="0">
              <a:buNone/>
            </a:pPr>
            <a:r>
              <a:rPr lang="en-US" altLang="ja-JP" dirty="0"/>
              <a:t>{  blocks.....   }</a:t>
            </a:r>
          </a:p>
          <a:p>
            <a:pPr marL="344487" lvl="1" indent="0">
              <a:buNone/>
            </a:pPr>
            <a:r>
              <a:rPr kumimoji="1" lang="en-US" altLang="ja-JP" dirty="0"/>
              <a:t>Assign blocks into a single thread</a:t>
            </a:r>
          </a:p>
          <a:p>
            <a:r>
              <a:rPr lang="en-US" altLang="ja-JP" dirty="0"/>
              <a:t>master:</a:t>
            </a:r>
          </a:p>
          <a:p>
            <a:pPr marL="344487" lvl="1" indent="0">
              <a:buNone/>
            </a:pPr>
            <a:r>
              <a:rPr lang="en-US" altLang="ja-JP" dirty="0"/>
              <a:t>#pragma </a:t>
            </a:r>
            <a:r>
              <a:rPr lang="en-US" altLang="ja-JP" dirty="0" err="1"/>
              <a:t>omp</a:t>
            </a:r>
            <a:r>
              <a:rPr lang="en-US" altLang="ja-JP" dirty="0"/>
              <a:t> master</a:t>
            </a:r>
          </a:p>
          <a:p>
            <a:pPr marL="344487" lvl="1" indent="0">
              <a:buNone/>
            </a:pPr>
            <a:r>
              <a:rPr lang="en-US" altLang="ja-JP" dirty="0"/>
              <a:t>{  blocks.....   }</a:t>
            </a:r>
          </a:p>
          <a:p>
            <a:pPr marL="344487" lvl="1" indent="0">
              <a:buNone/>
            </a:pPr>
            <a:r>
              <a:rPr lang="en-US" altLang="ja-JP" dirty="0"/>
              <a:t>Assign blocks into the master thread</a:t>
            </a:r>
          </a:p>
          <a:p>
            <a:endParaRPr lang="en-US" altLang="ja-JP" dirty="0"/>
          </a:p>
          <a:p>
            <a:endParaRPr kumimoji="1" lang="ja-JP" altLang="en-US" dirty="0"/>
          </a:p>
        </p:txBody>
      </p:sp>
      <p:pic>
        <p:nvPicPr>
          <p:cNvPr id="4" name="オーディオ 3">
            <a:hlinkClick r:id="" action="ppaction://media"/>
            <a:extLst>
              <a:ext uri="{FF2B5EF4-FFF2-40B4-BE49-F238E27FC236}">
                <a16:creationId xmlns:a16="http://schemas.microsoft.com/office/drawing/2014/main" id="{CD57D654-AE44-4960-9000-1AAFD3CE064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539306101"/>
      </p:ext>
    </p:extLst>
  </p:cSld>
  <p:clrMapOvr>
    <a:masterClrMapping/>
  </p:clrMapOvr>
  <mc:AlternateContent xmlns:mc="http://schemas.openxmlformats.org/markup-compatibility/2006" xmlns:p14="http://schemas.microsoft.com/office/powerpoint/2010/main">
    <mc:Choice Requires="p14">
      <p:transition spd="slow" p14:dur="2000" advTm="30733"/>
    </mc:Choice>
    <mc:Fallback xmlns="">
      <p:transition spd="slow" advTm="307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extLst>
    <p:ext uri="{3A86A75C-4F4B-4683-9AE1-C65F6400EC91}">
      <p14:laserTraceLst xmlns:p14="http://schemas.microsoft.com/office/powerpoint/2010/main">
        <p14:tracePtLst>
          <p14:tracePt t="375" x="8240713" y="4021138"/>
          <p14:tracePt t="380" x="7740650" y="4076700"/>
          <p14:tracePt t="388" x="7256463" y="4076700"/>
          <p14:tracePt t="396" x="6700838" y="4076700"/>
          <p14:tracePt t="404" x="6291263" y="4076700"/>
          <p14:tracePt t="413" x="5999163" y="4076700"/>
          <p14:tracePt t="420" x="5797550" y="4076700"/>
          <p14:tracePt t="428" x="5634038" y="4076700"/>
          <p14:tracePt t="436" x="5507038" y="4076700"/>
          <p14:tracePt t="444" x="5434013" y="4076700"/>
          <p14:tracePt t="452" x="5414963" y="4076700"/>
          <p14:tracePt t="460" x="5397500" y="4076700"/>
          <p14:tracePt t="2814" x="5387975" y="4040188"/>
          <p14:tracePt t="2823" x="5387975" y="3984625"/>
          <p14:tracePt t="2830" x="5387975" y="3940175"/>
          <p14:tracePt t="2837" x="5397500" y="3903663"/>
          <p14:tracePt t="2844" x="5405438" y="3875088"/>
          <p14:tracePt t="2853" x="5434013" y="3821113"/>
          <p14:tracePt t="2860" x="5451475" y="3775075"/>
          <p14:tracePt t="2869" x="5461000" y="3767138"/>
          <p14:tracePt t="2876" x="5478463" y="3748088"/>
          <p14:tracePt t="2888" x="5487988" y="3748088"/>
          <p14:tracePt t="2893" x="5507038" y="3721100"/>
          <p14:tracePt t="2900" x="5524500" y="3684588"/>
          <p14:tracePt t="2909" x="5534025" y="3675063"/>
          <p14:tracePt t="2919" x="5543550" y="3675063"/>
          <p14:tracePt t="2925" x="5543550" y="3665538"/>
          <p14:tracePt t="2948" x="5543550" y="3657600"/>
          <p14:tracePt t="3694" x="5551488" y="3648075"/>
          <p14:tracePt t="3702" x="5561013" y="3638550"/>
          <p14:tracePt t="3710" x="5570538" y="3621088"/>
          <p14:tracePt t="3734" x="5570538" y="3611563"/>
          <p14:tracePt t="3765" x="5570538" y="3602038"/>
          <p14:tracePt t="3872" x="5580063" y="3592513"/>
          <p14:tracePt t="5007" x="5580063" y="3584575"/>
          <p14:tracePt t="8567" x="5597525" y="3575050"/>
          <p14:tracePt t="8573" x="5607050" y="3575050"/>
          <p14:tracePt t="8582" x="5616575" y="3575050"/>
          <p14:tracePt t="8598" x="5624513" y="3575050"/>
          <p14:tracePt t="8605" x="5634038" y="3565525"/>
          <p14:tracePt t="8630" x="5643563" y="3556000"/>
          <p14:tracePt t="8694" x="5607050" y="3575050"/>
          <p14:tracePt t="8702" x="5507038" y="3611563"/>
          <p14:tracePt t="8710" x="5405438" y="3665538"/>
          <p14:tracePt t="8720" x="5378450" y="3675063"/>
          <p14:tracePt t="8727" x="5368925" y="3684588"/>
          <p14:tracePt t="8735" x="5368925" y="3694113"/>
          <p14:tracePt t="8740" x="5368925" y="3711575"/>
          <p14:tracePt t="8749" x="5368925" y="3738563"/>
          <p14:tracePt t="8757" x="5378450" y="3775075"/>
          <p14:tracePt t="8764" x="5441950" y="3794125"/>
          <p14:tracePt t="8774" x="5478463" y="3803650"/>
          <p14:tracePt t="8780" x="5487988" y="3803650"/>
          <p14:tracePt t="8948" x="5497513" y="3811588"/>
          <p14:tracePt t="9213" x="5497513" y="3803650"/>
          <p14:tracePt t="9221" x="5497513" y="3738563"/>
          <p14:tracePt t="9229" x="5497513" y="3675063"/>
          <p14:tracePt t="9237" x="5497513" y="3648075"/>
          <p14:tracePt t="9245" x="5497513" y="3638550"/>
          <p14:tracePt t="9262" x="5497513" y="3602038"/>
          <p14:tracePt t="9268" x="5497513" y="3556000"/>
          <p14:tracePt t="9276" x="5497513" y="3548063"/>
          <p14:tracePt t="9284" x="5507038" y="3502025"/>
          <p14:tracePt t="9292" x="5514975" y="3438525"/>
          <p14:tracePt t="9301" x="5534025" y="3365500"/>
          <p14:tracePt t="9308" x="5561013" y="3282950"/>
          <p14:tracePt t="9317" x="5570538" y="3246438"/>
          <p14:tracePt t="9324" x="5580063" y="3200400"/>
          <p14:tracePt t="9332" x="5588000" y="3127375"/>
          <p14:tracePt t="9340" x="5607050" y="3090863"/>
          <p14:tracePt t="9348" x="5624513" y="3063875"/>
          <p14:tracePt t="9356" x="5624513" y="3036888"/>
          <p14:tracePt t="9364" x="5634038" y="3017838"/>
          <p14:tracePt t="9372" x="5634038" y="2990850"/>
          <p14:tracePt t="9380" x="5634038" y="2982913"/>
          <p14:tracePt t="9388" x="5634038" y="2954338"/>
          <p14:tracePt t="9397" x="5634038" y="2946400"/>
          <p14:tracePt t="9404" x="5643563" y="2927350"/>
          <p14:tracePt t="9493" x="5643563" y="2909888"/>
          <p14:tracePt t="9501" x="5643563" y="2900363"/>
          <p14:tracePt t="9518" x="5643563" y="2890838"/>
          <p14:tracePt t="9590" x="5634038" y="2881313"/>
          <p14:tracePt t="9598" x="5561013" y="2881313"/>
          <p14:tracePt t="9606" x="5470525" y="2881313"/>
          <p14:tracePt t="9614" x="5341938" y="2881313"/>
          <p14:tracePt t="9620" x="5195888" y="2881313"/>
          <p14:tracePt t="9629" x="5049838" y="2881313"/>
          <p14:tracePt t="9636" x="4905375" y="2881313"/>
          <p14:tracePt t="9644" x="4813300" y="2881313"/>
          <p14:tracePt t="9652" x="4649788" y="2881313"/>
          <p14:tracePt t="9660" x="4484688" y="2881313"/>
          <p14:tracePt t="9668" x="4340225" y="2873375"/>
          <p14:tracePt t="9676" x="4211638" y="2844800"/>
          <p14:tracePt t="9683" x="4102100" y="2827338"/>
          <p14:tracePt t="9692" x="4002088" y="2817813"/>
          <p14:tracePt t="9700" x="3948113" y="2800350"/>
          <p14:tracePt t="9708" x="3919538" y="2800350"/>
          <p14:tracePt t="9717" x="3875088" y="2781300"/>
          <p14:tracePt t="9726" x="3865563" y="2781300"/>
          <p14:tracePt t="9732" x="3846513" y="2781300"/>
          <p14:tracePt t="9739" x="3838575" y="2781300"/>
          <p14:tracePt t="9748" x="3829050" y="2781300"/>
          <p14:tracePt t="9764" x="3810000" y="2781300"/>
          <p14:tracePt t="9772" x="3792538" y="2781300"/>
          <p14:tracePt t="9781" x="3746500" y="2781300"/>
          <p14:tracePt t="9789" x="3692525" y="2781300"/>
          <p14:tracePt t="9797" x="3636963" y="2781300"/>
          <p14:tracePt t="9808" x="3563938" y="2781300"/>
          <p14:tracePt t="9813" x="3473450" y="2781300"/>
          <p14:tracePt t="9821" x="3382963" y="2781300"/>
          <p14:tracePt t="9829" x="3290888" y="2781300"/>
          <p14:tracePt t="9837" x="3190875" y="2781300"/>
          <p14:tracePt t="9845" x="3117850" y="2771775"/>
          <p14:tracePt t="9854" x="3027363" y="2754313"/>
          <p14:tracePt t="9861" x="2962275" y="2744788"/>
          <p14:tracePt t="9870" x="2881313" y="2698750"/>
          <p14:tracePt t="9888" x="2781300" y="2654300"/>
          <p14:tracePt t="9892" x="2744788" y="2644775"/>
          <p14:tracePt t="9901" x="2708275" y="2635250"/>
          <p14:tracePt t="9908" x="2689225" y="2625725"/>
          <p14:tracePt t="9918" x="2652713" y="2608263"/>
          <p14:tracePt t="9924" x="2625725" y="2598738"/>
          <p14:tracePt t="9932" x="2598738" y="2598738"/>
          <p14:tracePt t="9940" x="2552700" y="2598738"/>
          <p14:tracePt t="9948" x="2516188" y="2598738"/>
          <p14:tracePt t="9956" x="2470150" y="2598738"/>
          <p14:tracePt t="9964" x="2416175" y="2581275"/>
          <p14:tracePt t="9972" x="2324100" y="2581275"/>
          <p14:tracePt t="9979" x="2251075" y="2581275"/>
          <p14:tracePt t="9987" x="2179638" y="2581275"/>
          <p14:tracePt t="9996" x="2070100" y="2581275"/>
          <p14:tracePt t="10004" x="1978025" y="2581275"/>
          <p14:tracePt t="10012" x="1878013" y="2571750"/>
          <p14:tracePt t="10020" x="1804988" y="2544763"/>
          <p14:tracePt t="10027" x="1741488" y="2535238"/>
          <p14:tracePt t="10037" x="1714500" y="2525713"/>
          <p14:tracePt t="10044" x="1668463" y="2508250"/>
          <p14:tracePt t="10052" x="1641475" y="2489200"/>
          <p14:tracePt t="10060" x="1612900" y="2471738"/>
          <p14:tracePt t="10068" x="1576388" y="2462213"/>
          <p14:tracePt t="10076" x="1549400" y="2444750"/>
          <p14:tracePt t="10084" x="1541463" y="2444750"/>
          <p14:tracePt t="10091" x="1522413" y="2444750"/>
          <p14:tracePt t="10108" x="1512888" y="2444750"/>
          <p14:tracePt t="10156" x="1504950" y="2444750"/>
          <p14:tracePt t="10253" x="1495425" y="2435225"/>
          <p14:tracePt t="10269" x="1495425" y="2425700"/>
          <p14:tracePt t="10277" x="1495425" y="2408238"/>
          <p14:tracePt t="10293" x="1495425" y="2398713"/>
          <p14:tracePt t="10301" x="1495425" y="2389188"/>
          <p14:tracePt t="10318" x="1495425" y="2371725"/>
          <p14:tracePt t="10326" x="1495425" y="2362200"/>
          <p14:tracePt t="10351" x="1495425" y="2352675"/>
          <p14:tracePt t="10365" x="1495425" y="2343150"/>
          <p14:tracePt t="10373" x="1495425" y="2316163"/>
          <p14:tracePt t="10389" x="1504950" y="2298700"/>
          <p14:tracePt t="10399" x="1512888" y="2289175"/>
          <p14:tracePt t="10405" x="1512888" y="2279650"/>
          <p14:tracePt t="10412" x="1512888" y="2262188"/>
          <p14:tracePt t="10421" x="1512888" y="2225675"/>
          <p14:tracePt t="10436" x="1512888" y="2197100"/>
          <p14:tracePt t="10444" x="1512888" y="2189163"/>
          <p14:tracePt t="10453" x="1512888" y="2170113"/>
          <p14:tracePt t="10460" x="1512888" y="2152650"/>
          <p14:tracePt t="10468" x="1504950" y="2133600"/>
          <p14:tracePt t="10476" x="1495425" y="2125663"/>
          <p14:tracePt t="10484" x="1485900" y="2097088"/>
          <p14:tracePt t="10493" x="1476375" y="2089150"/>
          <p14:tracePt t="10508" x="1468438" y="2079625"/>
          <p14:tracePt t="10532" x="1458913" y="2079625"/>
          <p14:tracePt t="10703" x="1439863" y="2079625"/>
          <p14:tracePt t="10709" x="1403350" y="2079625"/>
          <p14:tracePt t="10718" x="1349375" y="2079625"/>
          <p14:tracePt t="10726" x="1276350" y="2079625"/>
          <p14:tracePt t="10735" x="1193800" y="2079625"/>
          <p14:tracePt t="10740" x="1103313" y="2106613"/>
          <p14:tracePt t="10749" x="1030288" y="2106613"/>
          <p14:tracePt t="10756" x="947738" y="2116138"/>
          <p14:tracePt t="10764" x="874713" y="2133600"/>
          <p14:tracePt t="10774" x="820738" y="2133600"/>
          <p14:tracePt t="10779" x="774700" y="2143125"/>
          <p14:tracePt t="10787" x="747713" y="2143125"/>
          <p14:tracePt t="10796" x="738188" y="2143125"/>
          <p14:tracePt t="10804" x="728663" y="2143125"/>
          <p14:tracePt t="11295" x="838200" y="2143125"/>
          <p14:tracePt t="11304" x="1020763" y="2143125"/>
          <p14:tracePt t="11307" x="1239838" y="2143125"/>
          <p14:tracePt t="11316" x="1395413" y="2125663"/>
          <p14:tracePt t="11323" x="1541463" y="2089150"/>
          <p14:tracePt t="11333" x="1704975" y="2079625"/>
          <p14:tracePt t="11339" x="1831975" y="2060575"/>
          <p14:tracePt t="11348" x="1941513" y="2033588"/>
          <p14:tracePt t="11355" x="2024063" y="2024063"/>
          <p14:tracePt t="11363" x="2078038" y="2024063"/>
          <p14:tracePt t="11372" x="2087563" y="2024063"/>
          <p14:tracePt t="11380" x="2097088" y="2024063"/>
          <p14:tracePt t="11477" x="2114550" y="2024063"/>
          <p14:tracePt t="11670" x="2133600" y="2024063"/>
          <p14:tracePt t="11679" x="2197100" y="2024063"/>
          <p14:tracePt t="11685" x="2287588" y="2024063"/>
          <p14:tracePt t="11694" x="2352675" y="2033588"/>
          <p14:tracePt t="11703" x="2406650" y="2033588"/>
          <p14:tracePt t="11710" x="2433638" y="2052638"/>
          <p14:tracePt t="11717" x="2470150" y="2052638"/>
          <p14:tracePt t="11902" x="2479675" y="2052638"/>
          <p14:tracePt t="11919" x="2452688" y="2079625"/>
          <p14:tracePt t="11926" x="2425700" y="2079625"/>
          <p14:tracePt t="11933" x="2389188" y="2097088"/>
          <p14:tracePt t="11940" x="2370138" y="2097088"/>
          <p14:tracePt t="11948" x="2343150" y="2097088"/>
          <p14:tracePt t="11956" x="2324100" y="2097088"/>
          <p14:tracePt t="11964" x="2287588" y="2097088"/>
          <p14:tracePt t="11972" x="2279650" y="2097088"/>
          <p14:tracePt t="11980" x="2243138" y="2097088"/>
          <p14:tracePt t="11988" x="2224088" y="2097088"/>
          <p14:tracePt t="11996" x="2197100" y="2097088"/>
          <p14:tracePt t="12013" x="2170113" y="2097088"/>
          <p14:tracePt t="12020" x="2124075" y="2097088"/>
          <p14:tracePt t="12028" x="2087563" y="2097088"/>
          <p14:tracePt t="12036" x="2014538" y="2106613"/>
          <p14:tracePt t="12044" x="1924050" y="2133600"/>
          <p14:tracePt t="12052" x="1851025" y="2133600"/>
          <p14:tracePt t="12060" x="1768475" y="2143125"/>
          <p14:tracePt t="12068" x="1695450" y="2160588"/>
          <p14:tracePt t="12076" x="1595438" y="2170113"/>
          <p14:tracePt t="12084" x="1522413" y="2170113"/>
          <p14:tracePt t="12092" x="1468438" y="2197100"/>
          <p14:tracePt t="12101" x="1431925" y="2197100"/>
          <p14:tracePt t="12107" x="1403350" y="2206625"/>
          <p14:tracePt t="12116" x="1376363" y="2216150"/>
          <p14:tracePt t="12124" x="1366838" y="2216150"/>
          <p14:tracePt t="12534" x="1358900" y="2225675"/>
          <p14:tracePt t="12542" x="1358900" y="2233613"/>
          <p14:tracePt t="12558" x="1358900" y="2262188"/>
          <p14:tracePt t="12566" x="1358900" y="2289175"/>
          <p14:tracePt t="12574" x="1358900" y="2306638"/>
          <p14:tracePt t="12582" x="1376363" y="2335213"/>
          <p14:tracePt t="12589" x="1385888" y="2352675"/>
          <p14:tracePt t="12596" x="1412875" y="2389188"/>
          <p14:tracePt t="12604" x="1431925" y="2408238"/>
          <p14:tracePt t="12612" x="1449388" y="2425700"/>
          <p14:tracePt t="12621" x="1458913" y="2435225"/>
          <p14:tracePt t="12628" x="1468438" y="2452688"/>
          <p14:tracePt t="12636" x="1468438" y="2471738"/>
          <p14:tracePt t="12652" x="1476375" y="2481263"/>
          <p14:tracePt t="12824" x="1485900" y="2489200"/>
          <p14:tracePt t="12840" x="1495425" y="2498725"/>
          <p14:tracePt t="12846" x="1495425" y="2508250"/>
          <p14:tracePt t="12861" x="1495425" y="2517775"/>
          <p14:tracePt t="12869" x="1504950" y="2525713"/>
          <p14:tracePt t="13038" x="1512888" y="2525713"/>
          <p14:tracePt t="13678" x="1531938" y="2525713"/>
          <p14:tracePt t="13684" x="1595438" y="2525713"/>
          <p14:tracePt t="13697" x="1741488" y="2525713"/>
          <p14:tracePt t="13703" x="1905000" y="2525713"/>
          <p14:tracePt t="13710" x="2087563" y="2525713"/>
          <p14:tracePt t="13720" x="2251075" y="2525713"/>
          <p14:tracePt t="13725" x="2397125" y="2525713"/>
          <p14:tracePt t="13733" x="2525713" y="2525713"/>
          <p14:tracePt t="13740" x="2635250" y="2525713"/>
          <p14:tracePt t="13748" x="2744788" y="2525713"/>
          <p14:tracePt t="13757" x="2798763" y="2525713"/>
          <p14:tracePt t="13764" x="2835275" y="2525713"/>
          <p14:tracePt t="13773" x="2844800" y="2525713"/>
          <p14:tracePt t="13779" x="2852738" y="2525713"/>
          <p14:tracePt t="14040" x="2835275" y="2535238"/>
          <p14:tracePt t="14046" x="2789238" y="2571750"/>
          <p14:tracePt t="14055" x="2744788" y="2598738"/>
          <p14:tracePt t="14060" x="2716213" y="2617788"/>
          <p14:tracePt t="14069" x="2689225" y="2635250"/>
          <p14:tracePt t="14075" x="2625725" y="2671763"/>
          <p14:tracePt t="14086" x="2616200" y="2681288"/>
          <p14:tracePt t="14091" x="2589213" y="2698750"/>
          <p14:tracePt t="14102" x="2562225" y="2717800"/>
          <p14:tracePt t="14107" x="2543175" y="2735263"/>
          <p14:tracePt t="14116" x="2533650" y="2744788"/>
          <p14:tracePt t="14123" x="2498725" y="2754313"/>
          <p14:tracePt t="14133" x="2479675" y="2771775"/>
          <p14:tracePt t="14140" x="2462213" y="2790825"/>
          <p14:tracePt t="14148" x="2425700" y="2827338"/>
          <p14:tracePt t="14156" x="2379663" y="2863850"/>
          <p14:tracePt t="14164" x="2333625" y="2909888"/>
          <p14:tracePt t="14172" x="2279650" y="2963863"/>
          <p14:tracePt t="14180" x="2233613" y="3009900"/>
          <p14:tracePt t="14188" x="2160588" y="3073400"/>
          <p14:tracePt t="14196" x="2097088" y="3127375"/>
          <p14:tracePt t="14204" x="2014538" y="3200400"/>
          <p14:tracePt t="14212" x="1987550" y="3219450"/>
          <p14:tracePt t="14220" x="1931988" y="3265488"/>
          <p14:tracePt t="14228" x="1860550" y="3302000"/>
          <p14:tracePt t="14236" x="1804988" y="3338513"/>
          <p14:tracePt t="14244" x="1758950" y="3365500"/>
          <p14:tracePt t="14252" x="1741488" y="3382963"/>
          <p14:tracePt t="14268" x="1731963" y="3392488"/>
          <p14:tracePt t="15110" x="1758950" y="3392488"/>
          <p14:tracePt t="15118" x="1804988" y="3382963"/>
          <p14:tracePt t="15126" x="1860550" y="3382963"/>
          <p14:tracePt t="15137" x="2005013" y="3365500"/>
          <p14:tracePt t="15141" x="2170113" y="3346450"/>
          <p14:tracePt t="15151" x="2343150" y="3338513"/>
          <p14:tracePt t="15156" x="2525713" y="3302000"/>
          <p14:tracePt t="15164" x="2698750" y="3302000"/>
          <p14:tracePt t="15172" x="2844800" y="3302000"/>
          <p14:tracePt t="15180" x="2971800" y="3302000"/>
          <p14:tracePt t="15188" x="3054350" y="3302000"/>
          <p14:tracePt t="15196" x="3108325" y="3302000"/>
          <p14:tracePt t="15204" x="3136900" y="3302000"/>
          <p14:tracePt t="15406" x="3071813" y="3302000"/>
          <p14:tracePt t="15415" x="2925763" y="3302000"/>
          <p14:tracePt t="15422" x="2752725" y="3302000"/>
          <p14:tracePt t="15430" x="2552700" y="3302000"/>
          <p14:tracePt t="15437" x="2370138" y="3302000"/>
          <p14:tracePt t="15445" x="2224088" y="3302000"/>
          <p14:tracePt t="15452" x="2078038" y="3302000"/>
          <p14:tracePt t="15460" x="2005013" y="3302000"/>
          <p14:tracePt t="15467" x="1951038" y="3302000"/>
          <p14:tracePt t="15476" x="1931988" y="3302000"/>
          <p14:tracePt t="15483" x="1914525" y="3302000"/>
          <p14:tracePt t="15812" x="1905000" y="3302000"/>
          <p14:tracePt t="15820" x="1860550" y="3302000"/>
          <p14:tracePt t="15829" x="1814513" y="3302000"/>
          <p14:tracePt t="15836" x="1751013" y="3309938"/>
          <p14:tracePt t="15844" x="1685925" y="3309938"/>
          <p14:tracePt t="15852" x="1631950" y="3328988"/>
          <p14:tracePt t="15860" x="1585913" y="3328988"/>
          <p14:tracePt t="15868" x="1531938" y="3328988"/>
          <p14:tracePt t="15885" x="1485900" y="3328988"/>
          <p14:tracePt t="16023" x="1485900" y="3319463"/>
          <p14:tracePt t="16030" x="1495425" y="3302000"/>
          <p14:tracePt t="16037" x="1504950" y="3292475"/>
          <p14:tracePt t="16045" x="1522413" y="3265488"/>
          <p14:tracePt t="16053" x="1531938" y="3255963"/>
          <p14:tracePt t="16060" x="1558925" y="3219450"/>
          <p14:tracePt t="16068" x="1568450" y="3209925"/>
          <p14:tracePt t="16076" x="1604963" y="3192463"/>
          <p14:tracePt t="16085" x="1622425" y="3173413"/>
          <p14:tracePt t="16091" x="1641475" y="3163888"/>
          <p14:tracePt t="16101" x="1668463" y="3155950"/>
          <p14:tracePt t="16109" x="1714500" y="3127375"/>
          <p14:tracePt t="16118" x="1741488" y="3109913"/>
          <p14:tracePt t="16125" x="1778000" y="3100388"/>
          <p14:tracePt t="16134" x="1804988" y="3082925"/>
          <p14:tracePt t="16141" x="1824038" y="3073400"/>
          <p14:tracePt t="16152" x="1851025" y="3054350"/>
          <p14:tracePt t="16165" x="1860550" y="3054350"/>
          <p14:tracePt t="16309" x="1824038" y="3054350"/>
          <p14:tracePt t="16319" x="1795463" y="3054350"/>
          <p14:tracePt t="16323" x="1768475" y="3054350"/>
          <p14:tracePt t="16332" x="1758950" y="3054350"/>
          <p14:tracePt t="16470" x="1751013" y="3046413"/>
          <p14:tracePt t="16477" x="1751013" y="3036888"/>
          <p14:tracePt t="16484" x="1778000" y="3027363"/>
          <p14:tracePt t="16493" x="1841500" y="3009900"/>
          <p14:tracePt t="16502" x="1914525" y="3000375"/>
          <p14:tracePt t="16509" x="2014538" y="2973388"/>
          <p14:tracePt t="16518" x="2087563" y="2973388"/>
          <p14:tracePt t="16525" x="2160588" y="2963863"/>
          <p14:tracePt t="16535" x="2251075" y="2963863"/>
          <p14:tracePt t="16541" x="2324100" y="2963863"/>
          <p14:tracePt t="16551" x="2389188" y="2963863"/>
          <p14:tracePt t="16557" x="2425700" y="2963863"/>
          <p14:tracePt t="16565" x="2443163" y="2963863"/>
          <p14:tracePt t="16588" x="2452688" y="2963863"/>
          <p14:tracePt t="17638" x="2479675" y="2963863"/>
          <p14:tracePt t="17646" x="2525713" y="2982913"/>
          <p14:tracePt t="17652" x="2616200" y="3027363"/>
          <p14:tracePt t="17659" x="2662238" y="3046413"/>
          <p14:tracePt t="17668" x="2762250" y="3090863"/>
          <p14:tracePt t="17676" x="2808288" y="3100388"/>
          <p14:tracePt t="17684" x="2844800" y="3109913"/>
          <p14:tracePt t="17692" x="2908300" y="3127375"/>
          <p14:tracePt t="17701" x="2935288" y="3146425"/>
          <p14:tracePt t="17707" x="2954338" y="3146425"/>
          <p14:tracePt t="17716" x="2962275" y="3146425"/>
          <p14:tracePt t="18662" x="2990850" y="3155950"/>
          <p14:tracePt t="18669" x="3008313" y="3163888"/>
          <p14:tracePt t="18679" x="3017838" y="3173413"/>
          <p14:tracePt t="18684" x="3063875" y="3192463"/>
          <p14:tracePt t="18692" x="3127375" y="3200400"/>
          <p14:tracePt t="18700" x="3181350" y="3209925"/>
          <p14:tracePt t="18707" x="3244850" y="3228975"/>
          <p14:tracePt t="18715" x="3336925" y="3228975"/>
          <p14:tracePt t="18723" x="3363913" y="3246438"/>
          <p14:tracePt t="18732" x="3436938" y="3255963"/>
          <p14:tracePt t="18740" x="3455988" y="3255963"/>
          <p14:tracePt t="18748" x="3473450" y="3255963"/>
          <p14:tracePt t="18756" x="3490913" y="3255963"/>
          <p14:tracePt t="19071" x="3519488" y="3265488"/>
          <p14:tracePt t="19077" x="3563938" y="3282950"/>
          <p14:tracePt t="19085" x="3636963" y="3302000"/>
          <p14:tracePt t="19093" x="3683000" y="3319463"/>
          <p14:tracePt t="19104" x="3738563" y="3328988"/>
          <p14:tracePt t="19110" x="3802063" y="3338513"/>
          <p14:tracePt t="19115" x="3846513" y="3365500"/>
          <p14:tracePt t="19124" x="3865563" y="3365500"/>
          <p14:tracePt t="19133" x="3902075" y="3365500"/>
          <p14:tracePt t="19140" x="3948113" y="3375025"/>
          <p14:tracePt t="19151" x="3956050" y="3375025"/>
          <p14:tracePt t="19155" x="3965575" y="3375025"/>
          <p14:tracePt t="20199" x="3938588" y="3392488"/>
          <p14:tracePt t="20205" x="3819525" y="3455988"/>
          <p14:tracePt t="20213" x="3738563" y="3529013"/>
          <p14:tracePt t="20221" x="3619500" y="3584575"/>
          <p14:tracePt t="20229" x="3482975" y="3657600"/>
          <p14:tracePt t="20238" x="3382963" y="3711575"/>
          <p14:tracePt t="20244" x="3254375" y="3748088"/>
          <p14:tracePt t="20252" x="3154363" y="3803650"/>
          <p14:tracePt t="20260" x="3044825" y="3848100"/>
          <p14:tracePt t="20268" x="2962275" y="3884613"/>
          <p14:tracePt t="20276" x="2898775" y="3911600"/>
          <p14:tracePt t="20284" x="2852738" y="3930650"/>
          <p14:tracePt t="20301" x="2835275" y="3930650"/>
          <p14:tracePt t="20364" x="2825750" y="3940175"/>
          <p14:tracePt t="20389" x="2825750" y="3948113"/>
          <p14:tracePt t="20399" x="2808288" y="3967163"/>
          <p14:tracePt t="20404" x="2789238" y="3976688"/>
          <p14:tracePt t="20412" x="2762250" y="3984625"/>
          <p14:tracePt t="20420" x="2744788" y="4003675"/>
          <p14:tracePt t="20429" x="2725738" y="4013200"/>
          <p14:tracePt t="20436" x="2689225" y="4021138"/>
          <p14:tracePt t="20443" x="2671763" y="4030663"/>
          <p14:tracePt t="20452" x="2643188" y="4067175"/>
          <p14:tracePt t="20460" x="2625725" y="4076700"/>
          <p14:tracePt t="20468" x="2606675" y="4076700"/>
          <p14:tracePt t="20476" x="2589213" y="4086225"/>
          <p14:tracePt t="20484" x="2579688" y="4086225"/>
          <p14:tracePt t="20501" x="2570163" y="4086225"/>
          <p14:tracePt t="20576" x="2552700" y="4103688"/>
          <p14:tracePt t="20582" x="2533650" y="4113213"/>
          <p14:tracePt t="20589" x="2479675" y="4122738"/>
          <p14:tracePt t="20598" x="2416175" y="4159250"/>
          <p14:tracePt t="20606" x="2360613" y="4167188"/>
          <p14:tracePt t="20613" x="2297113" y="4195763"/>
          <p14:tracePt t="20621" x="2243138" y="4195763"/>
          <p14:tracePt t="20628" x="2206625" y="4232275"/>
          <p14:tracePt t="20637" x="2160588" y="4240213"/>
          <p14:tracePt t="20644" x="2124075" y="4249738"/>
          <p14:tracePt t="20652" x="2114550" y="4249738"/>
          <p14:tracePt t="20660" x="2078038" y="4276725"/>
          <p14:tracePt t="20676" x="2070100" y="4276725"/>
          <p14:tracePt t="20694" x="2060575" y="4286250"/>
          <p14:tracePt t="20910" x="2060575" y="4276725"/>
          <p14:tracePt t="20918" x="2070100" y="4232275"/>
          <p14:tracePt t="20925" x="2097088" y="4213225"/>
          <p14:tracePt t="20932" x="2124075" y="4167188"/>
          <p14:tracePt t="20940" x="2143125" y="4149725"/>
          <p14:tracePt t="20949" x="2179638" y="4103688"/>
          <p14:tracePt t="20956" x="2197100" y="4076700"/>
          <p14:tracePt t="20964" x="2233613" y="4040188"/>
          <p14:tracePt t="20972" x="2251075" y="4013200"/>
          <p14:tracePt t="20980" x="2260600" y="4003675"/>
          <p14:tracePt t="20987" x="2279650" y="3984625"/>
          <p14:tracePt t="20996" x="2287588" y="3976688"/>
          <p14:tracePt t="21003" x="2297113" y="3967163"/>
          <p14:tracePt t="21380" x="2297113" y="3976688"/>
          <p14:tracePt t="21398" x="2297113" y="3994150"/>
          <p14:tracePt t="21590" x="2297113" y="4013200"/>
          <p14:tracePt t="21598" x="2297113" y="4021138"/>
          <p14:tracePt t="21606" x="2287588" y="4040188"/>
          <p14:tracePt t="21629" x="2287588" y="4049713"/>
          <p14:tracePt t="23062" x="2306638" y="4049713"/>
          <p14:tracePt t="23071" x="2324100" y="4040188"/>
          <p14:tracePt t="23077" x="2343150" y="4021138"/>
          <p14:tracePt t="23086" x="2370138" y="4003675"/>
          <p14:tracePt t="23093" x="2389188" y="3994150"/>
          <p14:tracePt t="23100" x="2416175" y="3984625"/>
          <p14:tracePt t="23109" x="2433638" y="3984625"/>
          <p14:tracePt t="23117" x="2452688" y="3976688"/>
          <p14:tracePt t="23133" x="2462213" y="3976688"/>
          <p14:tracePt t="23448" x="2452688" y="3984625"/>
          <p14:tracePt t="23462" x="2433638" y="3994150"/>
          <p14:tracePt t="23492" x="2425700" y="4003675"/>
          <p14:tracePt t="23663" x="2416175" y="4030663"/>
          <p14:tracePt t="23669" x="2406650" y="4049713"/>
          <p14:tracePt t="23678" x="2397125" y="4086225"/>
          <p14:tracePt t="23686" x="2389188" y="4086225"/>
          <p14:tracePt t="23696" x="2379663" y="4094163"/>
          <p14:tracePt t="23699" x="2370138" y="4113213"/>
          <p14:tracePt t="23708" x="2360613" y="4122738"/>
          <p14:tracePt t="24109" x="2360613" y="4130675"/>
          <p14:tracePt t="24117" x="2352675" y="4140200"/>
          <p14:tracePt t="24550" x="2352675" y="4159250"/>
          <p14:tracePt t="24557" x="2352675" y="4176713"/>
          <p14:tracePt t="24572" x="2352675" y="4203700"/>
          <p14:tracePt t="24579" x="2352675" y="4222750"/>
          <p14:tracePt t="24587" x="2343150" y="4240213"/>
          <p14:tracePt t="24595" x="2343150" y="4249738"/>
          <p14:tracePt t="24604" x="2333625" y="4268788"/>
          <p14:tracePt t="24619" x="2333625" y="4286250"/>
          <p14:tracePt t="24636" x="2333625" y="4295775"/>
          <p14:tracePt t="24644" x="2324100" y="4303713"/>
          <p14:tracePt t="25743" x="2324100" y="4322763"/>
          <p14:tracePt t="25750" x="2324100" y="4332288"/>
          <p14:tracePt t="25756" x="2324100" y="4368800"/>
          <p14:tracePt t="25764" x="2324100" y="4376738"/>
          <p14:tracePt t="25772" x="2333625" y="4386263"/>
          <p14:tracePt t="25780" x="2343150" y="4395788"/>
          <p14:tracePt t="25788" x="2352675" y="4405313"/>
          <p14:tracePt t="25804" x="2360613" y="4413250"/>
          <p14:tracePt t="26006" x="2360613" y="4422775"/>
          <p14:tracePt t="26013" x="2360613" y="4432300"/>
          <p14:tracePt t="26025" x="2360613" y="4449763"/>
          <p14:tracePt t="26027" x="2360613" y="4459288"/>
          <p14:tracePt t="26051" x="2360613" y="4468813"/>
          <p14:tracePt t="26075" x="2360613" y="4486275"/>
          <p14:tracePt t="26101" x="2360613" y="4495800"/>
          <p14:tracePt t="26108" x="2360613" y="4505325"/>
          <p14:tracePt t="26118" x="2360613" y="4514850"/>
          <p14:tracePt t="26125" x="2360613" y="4541838"/>
          <p14:tracePt t="26148" x="2360613" y="4578350"/>
          <p14:tracePt t="26156" x="2360613" y="4595813"/>
          <p14:tracePt t="26166" x="2360613" y="4632325"/>
          <p14:tracePt t="26172" x="2352675" y="4651375"/>
          <p14:tracePt t="26181" x="2306638" y="4678363"/>
          <p14:tracePt t="26189" x="2270125" y="4714875"/>
          <p14:tracePt t="26196" x="2206625" y="4751388"/>
          <p14:tracePt t="26204" x="2124075" y="4805363"/>
          <p14:tracePt t="26213" x="2070100" y="4833938"/>
          <p14:tracePt t="26221" x="2024063" y="4841875"/>
          <p14:tracePt t="26228" x="1960563" y="4870450"/>
          <p14:tracePt t="26237" x="1868488" y="4878388"/>
          <p14:tracePt t="26244" x="1751013" y="4906963"/>
          <p14:tracePt t="26253" x="1714500" y="4906963"/>
          <p14:tracePt t="26260" x="1641475" y="4906963"/>
          <p14:tracePt t="26268" x="1585913" y="4906963"/>
          <p14:tracePt t="26276" x="1531938" y="4906963"/>
          <p14:tracePt t="26284" x="1495425" y="4906963"/>
          <p14:tracePt t="26293" x="1449388" y="4906963"/>
          <p14:tracePt t="26300" x="1431925" y="4906963"/>
          <p14:tracePt t="26308" x="1403350" y="4906963"/>
          <p14:tracePt t="26317" x="1376363" y="4897438"/>
          <p14:tracePt t="26326" x="1366838" y="4878388"/>
          <p14:tracePt t="26331" x="1366838" y="4870450"/>
          <p14:tracePt t="26339" x="1349375" y="4841875"/>
          <p14:tracePt t="26348" x="1349375" y="4824413"/>
          <p14:tracePt t="26356" x="1330325" y="4797425"/>
          <p14:tracePt t="26364" x="1330325" y="4778375"/>
          <p14:tracePt t="26373" x="1330325" y="4751388"/>
          <p14:tracePt t="26383" x="1330325" y="4705350"/>
          <p14:tracePt t="26389" x="1330325" y="4697413"/>
          <p14:tracePt t="26400" x="1330325" y="4687888"/>
          <p14:tracePt t="26404" x="1349375" y="4660900"/>
          <p14:tracePt t="26412" x="1358900" y="4632325"/>
          <p14:tracePt t="26420" x="1385888" y="4605338"/>
          <p14:tracePt t="26429" x="1403350" y="4587875"/>
          <p14:tracePt t="26436" x="1476375" y="4551363"/>
          <p14:tracePt t="26444" x="1576388" y="4532313"/>
          <p14:tracePt t="26452" x="1704975" y="4505325"/>
          <p14:tracePt t="26460" x="1851025" y="4505325"/>
          <p14:tracePt t="26468" x="2033588" y="4478338"/>
          <p14:tracePt t="26476" x="2233613" y="4478338"/>
          <p14:tracePt t="26484" x="2416175" y="4478338"/>
          <p14:tracePt t="26492" x="2589213" y="4478338"/>
          <p14:tracePt t="26500" x="2752725" y="4478338"/>
          <p14:tracePt t="26508" x="2844800" y="4478338"/>
          <p14:tracePt t="26516" x="2944813" y="4478338"/>
          <p14:tracePt t="26524" x="2998788" y="4478338"/>
          <p14:tracePt t="26532" x="3017838" y="4478338"/>
          <p14:tracePt t="26540" x="3027363" y="4478338"/>
          <p14:tracePt t="26590" x="3027363" y="4514850"/>
          <p14:tracePt t="26598" x="3008313" y="4578350"/>
          <p14:tracePt t="26606" x="2962275" y="4614863"/>
          <p14:tracePt t="26614" x="2925763" y="4641850"/>
          <p14:tracePt t="26622" x="2862263" y="4697413"/>
          <p14:tracePt t="26628" x="2817813" y="4741863"/>
          <p14:tracePt t="26636" x="2752725" y="4787900"/>
          <p14:tracePt t="26644" x="2671763" y="4841875"/>
          <p14:tracePt t="26652" x="2589213" y="4878388"/>
          <p14:tracePt t="26660" x="2506663" y="4906963"/>
          <p14:tracePt t="26669" x="2452688" y="4914900"/>
          <p14:tracePt t="26679" x="2352675" y="4960938"/>
          <p14:tracePt t="26687" x="2287588" y="4979988"/>
          <p14:tracePt t="26693" x="2197100" y="5006975"/>
          <p14:tracePt t="26701" x="2143125" y="5006975"/>
          <p14:tracePt t="26708" x="2114550" y="5016500"/>
          <p14:tracePt t="26716" x="2087563" y="5016500"/>
          <p14:tracePt t="26724" x="2078038" y="5016500"/>
          <p14:tracePt t="27127" x="2187575" y="4997450"/>
          <p14:tracePt t="27134" x="2479675" y="4943475"/>
          <p14:tracePt t="27142" x="2825750" y="4924425"/>
          <p14:tracePt t="27151" x="3244850" y="4906963"/>
          <p14:tracePt t="27158" x="3709988" y="4833938"/>
          <p14:tracePt t="27170" x="4157663" y="4833938"/>
          <p14:tracePt t="27174" x="4413250" y="4833938"/>
          <p14:tracePt t="27183" x="4640263" y="4833938"/>
          <p14:tracePt t="27188" x="4868863" y="4833938"/>
          <p14:tracePt t="27196" x="5032375" y="4833938"/>
          <p14:tracePt t="27204" x="5105400" y="4833938"/>
          <p14:tracePt t="27212" x="5132388" y="4833938"/>
          <p14:tracePt t="27619" x="5086350" y="4833938"/>
          <p14:tracePt t="27628" x="5032375" y="4833938"/>
          <p14:tracePt t="27636" x="4978400" y="4833938"/>
          <p14:tracePt t="27644" x="4932363" y="4833938"/>
          <p14:tracePt t="27652" x="4913313" y="4833938"/>
          <p14:tracePt t="27660" x="4886325" y="4833938"/>
          <p14:tracePt t="27668" x="4876800" y="4833938"/>
          <p14:tracePt t="27767" x="4868863" y="4833938"/>
          <p14:tracePt t="27776" x="4868863" y="4824413"/>
          <p14:tracePt t="27779" x="4868863" y="4814888"/>
          <p14:tracePt t="27796" x="4868863" y="4805363"/>
          <p14:tracePt t="27804" x="4868863" y="4787900"/>
          <p14:tracePt t="27828" x="4868863" y="4778375"/>
          <p14:tracePt t="28174" x="4868863" y="4760913"/>
          <p14:tracePt t="28183" x="4868863" y="4741863"/>
          <p14:tracePt t="28190" x="4876800" y="4732338"/>
          <p14:tracePt t="28222" x="4886325" y="4724400"/>
          <p14:tracePt t="28262" x="4895850" y="4732338"/>
          <p14:tracePt t="28269" x="4922838" y="4768850"/>
          <p14:tracePt t="28276" x="4932363" y="4768850"/>
          <p14:tracePt t="28284" x="4949825" y="4797425"/>
          <p14:tracePt t="28292" x="4968875" y="4805363"/>
          <p14:tracePt t="28300" x="4978400" y="4814888"/>
          <p14:tracePt t="28405" x="5041900" y="4797425"/>
          <p14:tracePt t="28414" x="5068888" y="4797425"/>
          <p14:tracePt t="28422" x="5132388" y="4768850"/>
          <p14:tracePt t="28431" x="5205413" y="4741863"/>
          <p14:tracePt t="28437" x="5268913" y="4724400"/>
          <p14:tracePt t="28444" x="5351463" y="4678363"/>
          <p14:tracePt t="28452" x="5451475" y="4641850"/>
          <p14:tracePt t="28460" x="5524500" y="4614863"/>
          <p14:tracePt t="28468" x="5570538" y="4587875"/>
          <p14:tracePt t="28477" x="5670550" y="4559300"/>
          <p14:tracePt t="28484" x="5734050" y="4541838"/>
          <p14:tracePt t="28492" x="5843588" y="4514850"/>
          <p14:tracePt t="28500" x="5935663" y="4495800"/>
          <p14:tracePt t="28508" x="6035675" y="4449763"/>
          <p14:tracePt t="28517" x="6145213" y="4441825"/>
          <p14:tracePt t="28524" x="6245225" y="4395788"/>
          <p14:tracePt t="28532" x="6354763" y="4368800"/>
          <p14:tracePt t="28539" x="6435725" y="4359275"/>
          <p14:tracePt t="28548" x="6545263" y="4313238"/>
          <p14:tracePt t="28556" x="6645275" y="4303713"/>
          <p14:tracePt t="28564" x="6737350" y="4303713"/>
          <p14:tracePt t="28572" x="6810375" y="4286250"/>
          <p14:tracePt t="28580" x="6892925" y="4259263"/>
          <p14:tracePt t="28588" x="6964363" y="4232275"/>
          <p14:tracePt t="28595" x="7102475" y="4222750"/>
          <p14:tracePt t="28603" x="7175500" y="4195763"/>
          <p14:tracePt t="28612" x="7275513" y="4186238"/>
          <p14:tracePt t="28620" x="7366000" y="4159250"/>
          <p14:tracePt t="28628" x="7485063" y="4113213"/>
          <p14:tracePt t="28636" x="7594600" y="4086225"/>
          <p14:tracePt t="28644" x="7748588" y="4040188"/>
          <p14:tracePt t="28652" x="7877175" y="4013200"/>
          <p14:tracePt t="28660" x="8004175" y="3967163"/>
          <p14:tracePt t="28668" x="8140700" y="3948113"/>
          <p14:tracePt t="28676" x="8232775" y="3940175"/>
          <p14:tracePt t="28684" x="8332788" y="3894138"/>
          <p14:tracePt t="28692" x="8386763" y="3894138"/>
          <p14:tracePt t="28700" x="8442325" y="3884613"/>
          <p14:tracePt t="28708" x="8523288" y="3840163"/>
          <p14:tracePt t="28717" x="8551863" y="3840163"/>
          <p14:tracePt t="28724" x="8596313" y="3830638"/>
          <p14:tracePt t="28732" x="8651875" y="3830638"/>
          <p14:tracePt t="28741" x="8678863" y="3821113"/>
          <p14:tracePt t="28749" x="8715375" y="3821113"/>
          <p14:tracePt t="28756" x="8734425" y="3821113"/>
          <p14:tracePt t="28774" x="8742363" y="3821113"/>
          <p14:tracePt t="28804" x="8751888" y="3821113"/>
          <p14:tracePt t="28811" x="8770938" y="3821113"/>
          <p14:tracePt t="28820" x="8788400" y="3821113"/>
          <p14:tracePt t="28828" x="8797925" y="3821113"/>
          <p14:tracePt t="28836" x="8834438" y="3821113"/>
          <p14:tracePt t="28844" x="8870950" y="3821113"/>
          <p14:tracePt t="28852" x="8915400" y="3821113"/>
          <p14:tracePt t="28859" x="8970963" y="3821113"/>
          <p14:tracePt t="28867" x="9043988" y="3821113"/>
          <p14:tracePt t="28883" x="9117013" y="3821113"/>
        </p14:tracePtLst>
      </p14:laserTraceLst>
    </p:ext>
  </p:extLs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F5D2D77-BEC3-4E54-8CA6-CE7EA7DEC744}"/>
              </a:ext>
            </a:extLst>
          </p:cNvPr>
          <p:cNvSpPr>
            <a:spLocks noGrp="1"/>
          </p:cNvSpPr>
          <p:nvPr>
            <p:ph type="title"/>
          </p:nvPr>
        </p:nvSpPr>
        <p:spPr/>
        <p:txBody>
          <a:bodyPr/>
          <a:lstStyle/>
          <a:p>
            <a:r>
              <a:rPr kumimoji="1" lang="en-US" altLang="ja-JP" dirty="0"/>
              <a:t>Using OpenMP</a:t>
            </a:r>
            <a:endParaRPr kumimoji="1" lang="ja-JP" altLang="en-US" dirty="0"/>
          </a:p>
        </p:txBody>
      </p:sp>
      <p:sp>
        <p:nvSpPr>
          <p:cNvPr id="3" name="コンテンツ プレースホルダー 2">
            <a:extLst>
              <a:ext uri="{FF2B5EF4-FFF2-40B4-BE49-F238E27FC236}">
                <a16:creationId xmlns:a16="http://schemas.microsoft.com/office/drawing/2014/main" id="{3370B499-811E-4223-AF6F-9CD908AA54A0}"/>
              </a:ext>
            </a:extLst>
          </p:cNvPr>
          <p:cNvSpPr>
            <a:spLocks noGrp="1"/>
          </p:cNvSpPr>
          <p:nvPr>
            <p:ph idx="1"/>
          </p:nvPr>
        </p:nvSpPr>
        <p:spPr>
          <a:xfrm>
            <a:off x="90032" y="1340768"/>
            <a:ext cx="9073008" cy="4525963"/>
          </a:xfrm>
        </p:spPr>
        <p:txBody>
          <a:bodyPr/>
          <a:lstStyle/>
          <a:p>
            <a:r>
              <a:rPr kumimoji="1" lang="en-US" altLang="ja-JP" dirty="0"/>
              <a:t>login to the assigned ITC Linux machine</a:t>
            </a:r>
          </a:p>
          <a:p>
            <a:endParaRPr kumimoji="1" lang="en-US" altLang="ja-JP" dirty="0"/>
          </a:p>
          <a:p>
            <a:pPr lvl="1"/>
            <a:r>
              <a:rPr lang="en-US" altLang="ja-JP" dirty="0"/>
              <a:t>If you use windows 10, open command prompt</a:t>
            </a:r>
            <a:endParaRPr kumimoji="1" lang="en-US" altLang="ja-JP" dirty="0"/>
          </a:p>
          <a:p>
            <a:pPr marL="400050" lvl="1" indent="0">
              <a:buNone/>
            </a:pPr>
            <a:r>
              <a:rPr kumimoji="1" lang="en-US" altLang="ja-JP" dirty="0"/>
              <a:t>    </a:t>
            </a:r>
            <a:r>
              <a:rPr kumimoji="1" lang="en-US" altLang="ja-JP" dirty="0" err="1"/>
              <a:t>ssh</a:t>
            </a:r>
            <a:r>
              <a:rPr kumimoji="1" lang="en-US" altLang="ja-JP" dirty="0"/>
              <a:t>  </a:t>
            </a:r>
            <a:r>
              <a:rPr kumimoji="1" lang="en-US" altLang="ja-JP" dirty="0">
                <a:hlinkClick r:id="rId5"/>
              </a:rPr>
              <a:t>login_name@</a:t>
            </a:r>
            <a:r>
              <a:rPr lang="en-US" altLang="ja-JP" dirty="0">
                <a:hlinkClick r:id="rId5"/>
              </a:rPr>
              <a:t>XXXX</a:t>
            </a:r>
            <a:r>
              <a:rPr kumimoji="1" lang="en-US" altLang="ja-JP" dirty="0">
                <a:hlinkClick r:id="rId5"/>
              </a:rPr>
              <a:t>.educ.cc.keio.ac.jp</a:t>
            </a:r>
            <a:endParaRPr lang="ja-JP" altLang="en-US" dirty="0"/>
          </a:p>
          <a:p>
            <a:pPr marL="800100" lvl="2" indent="0">
              <a:buNone/>
            </a:pPr>
            <a:endParaRPr lang="en-US" altLang="ja-JP" dirty="0"/>
          </a:p>
          <a:p>
            <a:pPr marL="457200" indent="-457200"/>
            <a:r>
              <a:rPr lang="en-US" altLang="ja-JP" dirty="0"/>
              <a:t>Get</a:t>
            </a:r>
            <a:r>
              <a:rPr lang="ja-JP" altLang="en-US" dirty="0"/>
              <a:t> </a:t>
            </a:r>
            <a:r>
              <a:rPr lang="en-US" altLang="ja-JP" dirty="0"/>
              <a:t>the</a:t>
            </a:r>
            <a:r>
              <a:rPr lang="ja-JP" altLang="en-US" dirty="0"/>
              <a:t> </a:t>
            </a:r>
            <a:r>
              <a:rPr lang="en-US" altLang="ja-JP" dirty="0"/>
              <a:t>compressed file:</a:t>
            </a:r>
            <a:endParaRPr kumimoji="1" lang="en-US" altLang="ja-JP" dirty="0"/>
          </a:p>
          <a:p>
            <a:pPr marL="857250" lvl="1" indent="-457200"/>
            <a:r>
              <a:rPr lang="en-US" altLang="ja-JP" dirty="0" err="1"/>
              <a:t>wget</a:t>
            </a:r>
            <a:r>
              <a:rPr lang="en-US" altLang="ja-JP" dirty="0"/>
              <a:t> </a:t>
            </a:r>
            <a:r>
              <a:rPr lang="en-US" altLang="ja-JP" dirty="0">
                <a:hlinkClick r:id="rId6"/>
              </a:rPr>
              <a:t>http://www.am.ics.keio.ac.jp/comparc/open20.tar</a:t>
            </a:r>
            <a:endParaRPr lang="en-US" altLang="ja-JP" dirty="0"/>
          </a:p>
          <a:p>
            <a:pPr marL="857250" lvl="1" indent="-457200"/>
            <a:r>
              <a:rPr kumimoji="1" lang="en-US" altLang="ja-JP" dirty="0"/>
              <a:t>tar </a:t>
            </a:r>
            <a:r>
              <a:rPr kumimoji="1" lang="en-US" altLang="ja-JP" dirty="0" err="1"/>
              <a:t>xvf</a:t>
            </a:r>
            <a:r>
              <a:rPr kumimoji="1" lang="en-US" altLang="ja-JP" dirty="0"/>
              <a:t> open20.tar</a:t>
            </a:r>
          </a:p>
          <a:p>
            <a:pPr marL="857250" lvl="1" indent="-457200"/>
            <a:r>
              <a:rPr lang="en-US" altLang="ja-JP" dirty="0"/>
              <a:t>cd open</a:t>
            </a:r>
            <a:endParaRPr kumimoji="1" lang="ja-JP" altLang="en-US" dirty="0"/>
          </a:p>
        </p:txBody>
      </p:sp>
      <p:pic>
        <p:nvPicPr>
          <p:cNvPr id="5" name="オーディオ 4">
            <a:hlinkClick r:id="" action="ppaction://media"/>
            <a:extLst>
              <a:ext uri="{FF2B5EF4-FFF2-40B4-BE49-F238E27FC236}">
                <a16:creationId xmlns:a16="http://schemas.microsoft.com/office/drawing/2014/main" id="{8FB86735-AF11-4926-879D-B3C2E040910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21700" y="6235700"/>
            <a:ext cx="406400" cy="406400"/>
          </a:xfrm>
          <a:prstGeom prst="rect">
            <a:avLst/>
          </a:prstGeom>
        </p:spPr>
      </p:pic>
      <p:sp>
        <p:nvSpPr>
          <p:cNvPr id="6" name="Rectangle 1">
            <a:extLst>
              <a:ext uri="{FF2B5EF4-FFF2-40B4-BE49-F238E27FC236}">
                <a16:creationId xmlns:a16="http://schemas.microsoft.com/office/drawing/2014/main" id="{4D8398EF-D695-42D8-9105-195945638C9C}"/>
              </a:ext>
            </a:extLst>
          </p:cNvPr>
          <p:cNvSpPr txBox="1">
            <a:spLocks noChangeArrowheads="1"/>
          </p:cNvSpPr>
          <p:nvPr/>
        </p:nvSpPr>
        <p:spPr bwMode="auto">
          <a:xfrm>
            <a:off x="755576" y="1844824"/>
            <a:ext cx="6045245" cy="646331"/>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marL="342900" indent="-342900" algn="l" rtl="0" fontAlgn="base">
              <a:spcBef>
                <a:spcPct val="20000"/>
              </a:spcBef>
              <a:spcAft>
                <a:spcPct val="0"/>
              </a:spcAft>
              <a:buClr>
                <a:schemeClr val="accent1"/>
              </a:buClr>
              <a:buSzPct val="65000"/>
              <a:buFont typeface="Wingdings" panose="05000000000000000000" pitchFamily="2" charset="2"/>
              <a:buChar char="n"/>
              <a:defRPr kumimoji="1" sz="3000" kern="1200">
                <a:solidFill>
                  <a:schemeClr val="tx1"/>
                </a:solidFill>
                <a:latin typeface="+mn-lt"/>
                <a:ea typeface="+mn-ea"/>
                <a:cs typeface="+mn-cs"/>
              </a:defRPr>
            </a:lvl1pPr>
            <a:lvl2pPr marL="669925" indent="-325438" algn="l" rtl="0" fontAlgn="base">
              <a:spcBef>
                <a:spcPct val="20000"/>
              </a:spcBef>
              <a:spcAft>
                <a:spcPct val="0"/>
              </a:spcAft>
              <a:buClr>
                <a:schemeClr val="accent2"/>
              </a:buClr>
              <a:buSzPct val="60000"/>
              <a:buFont typeface="Wingdings" panose="05000000000000000000" pitchFamily="2" charset="2"/>
              <a:buChar char="q"/>
              <a:defRPr kumimoji="1" sz="2600" kern="1200">
                <a:solidFill>
                  <a:schemeClr val="tx1"/>
                </a:solidFill>
                <a:latin typeface="+mn-lt"/>
                <a:ea typeface="+mn-ea"/>
                <a:cs typeface="+mn-cs"/>
              </a:defRPr>
            </a:lvl2pPr>
            <a:lvl3pPr marL="1022350" indent="-350838" algn="l" rtl="0" fontAlgn="base">
              <a:spcBef>
                <a:spcPct val="20000"/>
              </a:spcBef>
              <a:spcAft>
                <a:spcPct val="0"/>
              </a:spcAft>
              <a:buClr>
                <a:schemeClr val="accent1"/>
              </a:buClr>
              <a:buSzPct val="65000"/>
              <a:buFont typeface="Wingdings" panose="05000000000000000000" pitchFamily="2" charset="2"/>
              <a:buChar char="n"/>
              <a:defRPr kumimoji="1" sz="2200" kern="1200">
                <a:solidFill>
                  <a:schemeClr val="tx1"/>
                </a:solidFill>
                <a:latin typeface="+mn-lt"/>
                <a:ea typeface="+mn-ea"/>
                <a:cs typeface="+mn-cs"/>
              </a:defRPr>
            </a:lvl3pPr>
            <a:lvl4pPr marL="1339850" indent="-315913" algn="l" rtl="0" fontAlgn="base">
              <a:spcBef>
                <a:spcPct val="20000"/>
              </a:spcBef>
              <a:spcAft>
                <a:spcPct val="0"/>
              </a:spcAft>
              <a:buClr>
                <a:schemeClr val="accent2"/>
              </a:buClr>
              <a:buSzPct val="70000"/>
              <a:buFont typeface="Wingdings" panose="05000000000000000000" pitchFamily="2" charset="2"/>
              <a:buChar char="q"/>
              <a:defRPr kumimoji="1" sz="2000" kern="1200">
                <a:solidFill>
                  <a:schemeClr val="tx1"/>
                </a:solidFill>
                <a:latin typeface="+mn-lt"/>
                <a:ea typeface="+mn-ea"/>
                <a:cs typeface="+mn-cs"/>
              </a:defRPr>
            </a:lvl4pPr>
            <a:lvl5pPr marL="1681163" indent="-339725" algn="l" rtl="0" fontAlgn="base">
              <a:spcBef>
                <a:spcPct val="20000"/>
              </a:spcBef>
              <a:spcAft>
                <a:spcPct val="0"/>
              </a:spcAft>
              <a:buClr>
                <a:schemeClr val="accent1"/>
              </a:buClr>
              <a:buSzPct val="75000"/>
              <a:buFont typeface="Wingdings" panose="05000000000000000000" pitchFamily="2" charset="2"/>
              <a:buChar char="§"/>
              <a:defRPr kumimoji="1"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eaLnBrk="0" hangingPunct="0">
              <a:spcBef>
                <a:spcPct val="0"/>
              </a:spcBef>
              <a:buClrTx/>
              <a:buSzTx/>
              <a:buFontTx/>
              <a:buNone/>
            </a:pPr>
            <a:r>
              <a:rPr kumimoji="0" lang="ja-JP" altLang="ja-JP" sz="1800">
                <a:solidFill>
                  <a:srgbClr val="1155CC"/>
                </a:solidFill>
                <a:latin typeface="Arial" panose="020B0604020202020204" pitchFamily="34" charset="0"/>
                <a:cs typeface="Arial" panose="020B0604020202020204" pitchFamily="34" charset="0"/>
                <a:hlinkClick r:id="rId8"/>
              </a:rPr>
              <a:t>https://keio.box.com/s/uwlczjfq4sp73xsni2c1y4vbwrk3ityp</a:t>
            </a:r>
            <a:br>
              <a:rPr kumimoji="0" lang="ja-JP" altLang="ja-JP" sz="1800"/>
            </a:br>
            <a:endParaRPr kumimoji="0" lang="ja-JP" altLang="ja-JP" sz="1800" dirty="0">
              <a:latin typeface="Arial" panose="020B0604020202020204" pitchFamily="34" charset="0"/>
            </a:endParaRPr>
          </a:p>
        </p:txBody>
      </p:sp>
    </p:spTree>
    <p:extLst>
      <p:ext uri="{BB962C8B-B14F-4D97-AF65-F5344CB8AC3E}">
        <p14:creationId xmlns:p14="http://schemas.microsoft.com/office/powerpoint/2010/main" val="3016431918"/>
      </p:ext>
    </p:extLst>
  </p:cSld>
  <p:clrMapOvr>
    <a:masterClrMapping/>
  </p:clrMapOvr>
  <mc:AlternateContent xmlns:mc="http://schemas.openxmlformats.org/markup-compatibility/2006" xmlns:p14="http://schemas.microsoft.com/office/powerpoint/2010/main">
    <mc:Choice Requires="p14">
      <p:transition spd="slow" p14:dur="2000" advTm="135602"/>
    </mc:Choice>
    <mc:Fallback xmlns="">
      <p:transition spd="slow" advTm="1356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extLst>
    <p:ext uri="{3A86A75C-4F4B-4683-9AE1-C65F6400EC91}">
      <p14:laserTraceLst xmlns:p14="http://schemas.microsoft.com/office/powerpoint/2010/main">
        <p14:tracePtLst>
          <p14:tracePt t="457" x="8232775" y="3794125"/>
          <p14:tracePt t="463" x="7785100" y="3794125"/>
          <p14:tracePt t="471" x="7494588" y="3794125"/>
          <p14:tracePt t="479" x="7156450" y="3794125"/>
          <p14:tracePt t="488" x="6973888" y="3794125"/>
          <p14:tracePt t="495" x="6773863" y="3794125"/>
          <p14:tracePt t="503" x="6627813" y="3794125"/>
          <p14:tracePt t="511" x="6537325" y="3794125"/>
          <p14:tracePt t="519" x="6481763" y="3794125"/>
          <p14:tracePt t="527" x="6427788" y="3794125"/>
          <p14:tracePt t="535" x="6408738" y="3794125"/>
          <p14:tracePt t="543" x="6399213" y="3794125"/>
          <p14:tracePt t="551" x="6391275" y="3794125"/>
          <p14:tracePt t="691" x="6381750" y="3794125"/>
          <p14:tracePt t="752" x="6345238" y="3767138"/>
          <p14:tracePt t="760" x="6326188" y="3738563"/>
          <p14:tracePt t="768" x="6291263" y="3721100"/>
          <p14:tracePt t="776" x="6262688" y="3694113"/>
          <p14:tracePt t="785" x="6245225" y="3684588"/>
          <p14:tracePt t="792" x="6226175" y="3665538"/>
          <p14:tracePt t="801" x="6208713" y="3638550"/>
          <p14:tracePt t="808" x="6181725" y="3621088"/>
          <p14:tracePt t="816" x="6181725" y="3611563"/>
          <p14:tracePt t="824" x="6162675" y="3602038"/>
          <p14:tracePt t="832" x="6153150" y="3592513"/>
          <p14:tracePt t="840" x="6145213" y="3575050"/>
          <p14:tracePt t="848" x="6135688" y="3565525"/>
          <p14:tracePt t="856" x="6135688" y="3556000"/>
          <p14:tracePt t="872" x="6126163" y="3519488"/>
          <p14:tracePt t="880" x="6116638" y="3511550"/>
          <p14:tracePt t="888" x="6116638" y="3502025"/>
          <p14:tracePt t="896" x="6108700" y="3465513"/>
          <p14:tracePt t="912" x="6108700" y="3429000"/>
          <p14:tracePt t="920" x="6108700" y="3411538"/>
          <p14:tracePt t="941" x="6108700" y="3382963"/>
          <p14:tracePt t="944" x="6108700" y="3375025"/>
          <p14:tracePt t="953" x="6108700" y="3365500"/>
          <p14:tracePt t="969" x="6108700" y="3355975"/>
          <p14:tracePt t="991" x="6108700" y="3346450"/>
          <p14:tracePt t="1282" x="6108700" y="3328988"/>
          <p14:tracePt t="1291" x="6135688" y="3228975"/>
          <p14:tracePt t="1296" x="6226175" y="3127375"/>
          <p14:tracePt t="1306" x="6326188" y="3017838"/>
          <p14:tracePt t="1312" x="6445250" y="2917825"/>
          <p14:tracePt t="1322" x="6518275" y="2863850"/>
          <p14:tracePt t="1327" x="6545263" y="2836863"/>
          <p14:tracePt t="1337" x="6581775" y="2800350"/>
          <p14:tracePt t="1343" x="6610350" y="2771775"/>
          <p14:tracePt t="1353" x="6618288" y="2763838"/>
          <p14:tracePt t="23689" x="6500813" y="2763838"/>
          <p14:tracePt t="23698" x="6189663" y="2808288"/>
          <p14:tracePt t="23703" x="5670550" y="2927350"/>
          <p14:tracePt t="23711" x="4986338" y="3009900"/>
          <p14:tracePt t="23719" x="4549775" y="3100388"/>
          <p14:tracePt t="23727" x="4129088" y="3146425"/>
          <p14:tracePt t="23735" x="3892550" y="3163888"/>
          <p14:tracePt t="23743" x="3609975" y="3200400"/>
          <p14:tracePt t="23751" x="3427413" y="3228975"/>
          <p14:tracePt t="23759" x="3317875" y="3246438"/>
          <p14:tracePt t="23768" x="3227388" y="3246438"/>
          <p14:tracePt t="23779" x="3171825" y="3246438"/>
          <p14:tracePt t="23787" x="3144838" y="3246438"/>
          <p14:tracePt t="23792" x="3127375" y="3246438"/>
          <p14:tracePt t="23832" x="3117850" y="3246438"/>
          <p14:tracePt t="23840" x="3117850" y="3228975"/>
          <p14:tracePt t="23848" x="3117850" y="3209925"/>
          <p14:tracePt t="23856" x="3117850" y="3192463"/>
          <p14:tracePt t="23864" x="3117850" y="3173413"/>
          <p14:tracePt t="23880" x="3117850" y="3146425"/>
          <p14:tracePt t="23888" x="3117850" y="3100388"/>
          <p14:tracePt t="23896" x="3117850" y="3082925"/>
          <p14:tracePt t="23904" x="3108325" y="3054350"/>
          <p14:tracePt t="23911" x="3108325" y="3036888"/>
          <p14:tracePt t="23919" x="3108325" y="3009900"/>
          <p14:tracePt t="23936" x="3081338" y="2982913"/>
          <p14:tracePt t="23943" x="3071813" y="2954338"/>
          <p14:tracePt t="23951" x="3063875" y="2936875"/>
          <p14:tracePt t="23959" x="3027363" y="2900363"/>
          <p14:tracePt t="23975" x="3017838" y="2900363"/>
          <p14:tracePt t="23983" x="2998788" y="2890838"/>
          <p14:tracePt t="23999" x="2998788" y="2881313"/>
          <p14:tracePt t="24040" x="2990850" y="2881313"/>
          <p14:tracePt t="24048" x="2981325" y="2881313"/>
          <p14:tracePt t="24056" x="2962275" y="2881313"/>
          <p14:tracePt t="24063" x="2954338" y="2881313"/>
          <p14:tracePt t="24071" x="2935288" y="2881313"/>
          <p14:tracePt t="24079" x="2898775" y="2881313"/>
          <p14:tracePt t="24087" x="2871788" y="2881313"/>
          <p14:tracePt t="24095" x="2844800" y="2881313"/>
          <p14:tracePt t="24103" x="2789238" y="2881313"/>
          <p14:tracePt t="24112" x="2708275" y="2881313"/>
          <p14:tracePt t="24121" x="2616200" y="2881313"/>
          <p14:tracePt t="24128" x="2543175" y="2881313"/>
          <p14:tracePt t="24137" x="2416175" y="2881313"/>
          <p14:tracePt t="24144" x="2270125" y="2881313"/>
          <p14:tracePt t="24154" x="2160588" y="2881313"/>
          <p14:tracePt t="24160" x="2033588" y="2881313"/>
          <p14:tracePt t="24168" x="1924050" y="2881313"/>
          <p14:tracePt t="24175" x="1831975" y="2881313"/>
          <p14:tracePt t="24183" x="1741488" y="2881313"/>
          <p14:tracePt t="24191" x="1714500" y="2881313"/>
          <p14:tracePt t="24200" x="1668463" y="2881313"/>
          <p14:tracePt t="24207" x="1641475" y="2881313"/>
          <p14:tracePt t="24216" x="1622425" y="2881313"/>
          <p14:tracePt t="24233" x="1612900" y="2881313"/>
          <p14:tracePt t="24313" x="1604963" y="2881313"/>
          <p14:tracePt t="24321" x="1568450" y="2881313"/>
          <p14:tracePt t="24329" x="1549400" y="2881313"/>
          <p14:tracePt t="24339" x="1541463" y="2881313"/>
          <p14:tracePt t="24343" x="1504950" y="2881313"/>
          <p14:tracePt t="24352" x="1485900" y="2881313"/>
          <p14:tracePt t="24359" x="1468438" y="2881313"/>
          <p14:tracePt t="24455" x="1458913" y="2881313"/>
          <p14:tracePt t="24464" x="1422400" y="2881313"/>
          <p14:tracePt t="24471" x="1366838" y="2881313"/>
          <p14:tracePt t="24480" x="1276350" y="2881313"/>
          <p14:tracePt t="24488" x="1203325" y="2881313"/>
          <p14:tracePt t="24495" x="1093788" y="2881313"/>
          <p14:tracePt t="24503" x="1003300" y="2881313"/>
          <p14:tracePt t="24511" x="884238" y="2881313"/>
          <p14:tracePt t="24519" x="774700" y="2881313"/>
          <p14:tracePt t="24527" x="647700" y="2881313"/>
          <p14:tracePt t="24535" x="519113" y="2881313"/>
          <p14:tracePt t="24543" x="409575" y="2881313"/>
          <p14:tracePt t="24551" x="336550" y="2881313"/>
          <p14:tracePt t="24559" x="282575" y="2881313"/>
          <p14:tracePt t="24567" x="273050" y="2881313"/>
          <p14:tracePt t="24575" x="265113" y="2881313"/>
          <p14:tracePt t="24641" x="265113" y="2873375"/>
          <p14:tracePt t="24657" x="265113" y="2863850"/>
          <p14:tracePt t="24673" x="265113" y="2844800"/>
          <p14:tracePt t="24682" x="282575" y="2827338"/>
          <p14:tracePt t="24687" x="282575" y="2817813"/>
          <p14:tracePt t="24695" x="292100" y="2800350"/>
          <p14:tracePt t="24703" x="301625" y="2781300"/>
          <p14:tracePt t="24711" x="301625" y="2771775"/>
          <p14:tracePt t="24719" x="319088" y="2744788"/>
          <p14:tracePt t="24736" x="328613" y="2727325"/>
          <p14:tracePt t="24743" x="336550" y="2727325"/>
          <p14:tracePt t="24759" x="355600" y="2717800"/>
          <p14:tracePt t="24767" x="373063" y="2708275"/>
          <p14:tracePt t="24775" x="401638" y="2708275"/>
          <p14:tracePt t="24784" x="428625" y="2681288"/>
          <p14:tracePt t="24791" x="455613" y="2671763"/>
          <p14:tracePt t="24801" x="482600" y="2671763"/>
          <p14:tracePt t="24807" x="538163" y="2662238"/>
          <p14:tracePt t="24815" x="628650" y="2662238"/>
          <p14:tracePt t="24823" x="747713" y="2654300"/>
          <p14:tracePt t="24831" x="857250" y="2625725"/>
          <p14:tracePt t="24839" x="984250" y="2608263"/>
          <p14:tracePt t="24847" x="1130300" y="2581275"/>
          <p14:tracePt t="24855" x="1239838" y="2581275"/>
          <p14:tracePt t="24863" x="1431925" y="2544763"/>
          <p14:tracePt t="24871" x="1541463" y="2535238"/>
          <p14:tracePt t="24880" x="1649413" y="2517775"/>
          <p14:tracePt t="24889" x="1722438" y="2508250"/>
          <p14:tracePt t="24895" x="1787525" y="2508250"/>
          <p14:tracePt t="24903" x="1824038" y="2498725"/>
          <p14:tracePt t="24911" x="1831975" y="2489200"/>
          <p14:tracePt t="25111" x="1831975" y="2498725"/>
          <p14:tracePt t="25119" x="1814513" y="2525713"/>
          <p14:tracePt t="25127" x="1804988" y="2525713"/>
          <p14:tracePt t="25143" x="1787525" y="2554288"/>
          <p14:tracePt t="25152" x="1778000" y="2562225"/>
          <p14:tracePt t="25159" x="1778000" y="2581275"/>
          <p14:tracePt t="25168" x="1751013" y="2598738"/>
          <p14:tracePt t="25177" x="1731963" y="2617788"/>
          <p14:tracePt t="25186" x="1704975" y="2644775"/>
          <p14:tracePt t="25193" x="1668463" y="2671763"/>
          <p14:tracePt t="25201" x="1622425" y="2698750"/>
          <p14:tracePt t="25208" x="1595438" y="2717800"/>
          <p14:tracePt t="25217" x="1549400" y="2754313"/>
          <p14:tracePt t="25223" x="1522413" y="2771775"/>
          <p14:tracePt t="25232" x="1512888" y="2781300"/>
          <p14:tracePt t="25239" x="1485900" y="2790825"/>
          <p14:tracePt t="25248" x="1476375" y="2790825"/>
          <p14:tracePt t="25255" x="1468438" y="2790825"/>
          <p14:tracePt t="25264" x="1449388" y="2808288"/>
          <p14:tracePt t="25486" x="1449388" y="2817813"/>
          <p14:tracePt t="25490" x="1412875" y="2827338"/>
          <p14:tracePt t="25500" x="1330325" y="2844800"/>
          <p14:tracePt t="25504" x="1285875" y="2863850"/>
          <p14:tracePt t="25511" x="1258888" y="2873375"/>
          <p14:tracePt t="25519" x="1230313" y="2881313"/>
          <p14:tracePt t="25527" x="1222375" y="2881313"/>
          <p14:tracePt t="25535" x="1212850" y="2881313"/>
          <p14:tracePt t="25712" x="1203325" y="2881313"/>
          <p14:tracePt t="25783" x="1203325" y="2873375"/>
          <p14:tracePt t="25791" x="1203325" y="2863850"/>
          <p14:tracePt t="25799" x="1203325" y="2854325"/>
          <p14:tracePt t="25807" x="1203325" y="2844800"/>
          <p14:tracePt t="25823" x="1203325" y="2836863"/>
          <p14:tracePt t="25839" x="1203325" y="2827338"/>
          <p14:tracePt t="26259" x="1212850" y="2827338"/>
          <p14:tracePt t="26274" x="1222375" y="2836863"/>
          <p14:tracePt t="26321" x="1230313" y="2844800"/>
          <p14:tracePt t="26338" x="1249363" y="2844800"/>
          <p14:tracePt t="26344" x="1285875" y="2844800"/>
          <p14:tracePt t="26352" x="1339850" y="2844800"/>
          <p14:tracePt t="26360" x="1395413" y="2844800"/>
          <p14:tracePt t="26367" x="1485900" y="2844800"/>
          <p14:tracePt t="26375" x="1558925" y="2844800"/>
          <p14:tracePt t="26384" x="1631950" y="2844800"/>
          <p14:tracePt t="26392" x="1685925" y="2844800"/>
          <p14:tracePt t="26402" x="1758950" y="2844800"/>
          <p14:tracePt t="26408" x="1795463" y="2844800"/>
          <p14:tracePt t="26416" x="1831975" y="2844800"/>
          <p14:tracePt t="26424" x="1860550" y="2836863"/>
          <p14:tracePt t="26431" x="1905000" y="2817813"/>
          <p14:tracePt t="26439" x="1924050" y="2808288"/>
          <p14:tracePt t="26447" x="1941513" y="2800350"/>
          <p14:tracePt t="26455" x="1951038" y="2790825"/>
          <p14:tracePt t="26464" x="1960563" y="2781300"/>
          <p14:tracePt t="26479" x="1968500" y="2771775"/>
          <p14:tracePt t="27097" x="1968500" y="2781300"/>
          <p14:tracePt t="27105" x="1968500" y="2817813"/>
          <p14:tracePt t="27113" x="1968500" y="2836863"/>
          <p14:tracePt t="27128" x="1968500" y="2844800"/>
          <p14:tracePt t="27136" x="1987550" y="2873375"/>
          <p14:tracePt t="27144" x="2005013" y="2881313"/>
          <p14:tracePt t="27152" x="2024063" y="2881313"/>
          <p14:tracePt t="27160" x="2033588" y="2881313"/>
          <p14:tracePt t="27169" x="2051050" y="2881313"/>
          <p14:tracePt t="27176" x="2060575" y="2881313"/>
          <p14:tracePt t="27449" x="2070100" y="2881313"/>
          <p14:tracePt t="27457" x="2106613" y="2881313"/>
          <p14:tracePt t="27465" x="2133600" y="2881313"/>
          <p14:tracePt t="27472" x="2187575" y="2881313"/>
          <p14:tracePt t="27481" x="2233613" y="2881313"/>
          <p14:tracePt t="27487" x="2287588" y="2881313"/>
          <p14:tracePt t="27495" x="2343150" y="2881313"/>
          <p14:tracePt t="27503" x="2389188" y="2881313"/>
          <p14:tracePt t="27511" x="2406650" y="2881313"/>
          <p14:tracePt t="27519" x="2433638" y="2881313"/>
          <p14:tracePt t="27527" x="2452688" y="2881313"/>
          <p14:tracePt t="27649" x="2443163" y="2890838"/>
          <p14:tracePt t="27657" x="2379663" y="2917825"/>
          <p14:tracePt t="27667" x="2316163" y="2946400"/>
          <p14:tracePt t="27673" x="2243138" y="2954338"/>
          <p14:tracePt t="27680" x="2206625" y="2954338"/>
          <p14:tracePt t="27687" x="2133600" y="2954338"/>
          <p14:tracePt t="27695" x="2070100" y="2982913"/>
          <p14:tracePt t="27703" x="2033588" y="2982913"/>
          <p14:tracePt t="27711" x="1987550" y="2982913"/>
          <p14:tracePt t="27719" x="1968500" y="2982913"/>
          <p14:tracePt t="27751" x="1951038" y="2963863"/>
          <p14:tracePt t="27767" x="1951038" y="2954338"/>
          <p14:tracePt t="27775" x="1951038" y="2946400"/>
          <p14:tracePt t="27783" x="1951038" y="2909888"/>
          <p14:tracePt t="27791" x="1951038" y="2890838"/>
          <p14:tracePt t="27799" x="1951038" y="2873375"/>
          <p14:tracePt t="27807" x="1968500" y="2827338"/>
          <p14:tracePt t="27815" x="1997075" y="2800350"/>
          <p14:tracePt t="27823" x="2014538" y="2763838"/>
          <p14:tracePt t="27831" x="2051050" y="2735263"/>
          <p14:tracePt t="27839" x="2078038" y="2717800"/>
          <p14:tracePt t="27847" x="2106613" y="2690813"/>
          <p14:tracePt t="27855" x="2151063" y="2671763"/>
          <p14:tracePt t="27864" x="2233613" y="2662238"/>
          <p14:tracePt t="27871" x="2343150" y="2617788"/>
          <p14:tracePt t="27879" x="2470150" y="2598738"/>
          <p14:tracePt t="27888" x="2598738" y="2598738"/>
          <p14:tracePt t="27895" x="2752725" y="2589213"/>
          <p14:tracePt t="27903" x="2889250" y="2589213"/>
          <p14:tracePt t="27911" x="3008313" y="2589213"/>
          <p14:tracePt t="27919" x="3063875" y="2589213"/>
          <p14:tracePt t="27937" x="3136900" y="2589213"/>
          <p14:tracePt t="27943" x="3144838" y="2589213"/>
          <p14:tracePt t="27959" x="3154363" y="2589213"/>
          <p14:tracePt t="27999" x="3154363" y="2608263"/>
          <p14:tracePt t="28007" x="3154363" y="2617788"/>
          <p14:tracePt t="28015" x="3154363" y="2644775"/>
          <p14:tracePt t="28023" x="3163888" y="2662238"/>
          <p14:tracePt t="28031" x="3171825" y="2690813"/>
          <p14:tracePt t="28040" x="3190875" y="2708275"/>
          <p14:tracePt t="28049" x="3200400" y="2744788"/>
          <p14:tracePt t="28058" x="3200400" y="2763838"/>
          <p14:tracePt t="28071" x="3200400" y="2781300"/>
          <p14:tracePt t="28079" x="3217863" y="2844800"/>
          <p14:tracePt t="28095" x="3217863" y="2854325"/>
          <p14:tracePt t="28103" x="3217863" y="2873375"/>
          <p14:tracePt t="28111" x="3208338" y="2881313"/>
          <p14:tracePt t="28119" x="3200400" y="2890838"/>
          <p14:tracePt t="28263" x="3254375" y="2890838"/>
          <p14:tracePt t="28271" x="3300413" y="2890838"/>
          <p14:tracePt t="28279" x="3317875" y="2890838"/>
          <p14:tracePt t="28287" x="3354388" y="2890838"/>
          <p14:tracePt t="28295" x="3400425" y="2890838"/>
          <p14:tracePt t="28303" x="3436938" y="2890838"/>
          <p14:tracePt t="28311" x="3455988" y="2890838"/>
          <p14:tracePt t="28321" x="3500438" y="2890838"/>
          <p14:tracePt t="28327" x="3509963" y="2890838"/>
          <p14:tracePt t="28343" x="3519488" y="2881313"/>
          <p14:tracePt t="28586" x="3519488" y="2873375"/>
          <p14:tracePt t="28617" x="3519488" y="2863850"/>
          <p14:tracePt t="28625" x="3519488" y="2854325"/>
          <p14:tracePt t="28634" x="3519488" y="2844800"/>
          <p14:tracePt t="28639" x="3519488" y="2817813"/>
          <p14:tracePt t="28647" x="3519488" y="2808288"/>
          <p14:tracePt t="28655" x="3527425" y="2790825"/>
          <p14:tracePt t="28664" x="3536950" y="2781300"/>
          <p14:tracePt t="28671" x="3546475" y="2763838"/>
          <p14:tracePt t="28931" x="3573463" y="2754313"/>
          <p14:tracePt t="28935" x="3609975" y="2754313"/>
          <p14:tracePt t="28943" x="3673475" y="2754313"/>
          <p14:tracePt t="28951" x="3746500" y="2754313"/>
          <p14:tracePt t="28959" x="3810000" y="2754313"/>
          <p14:tracePt t="28967" x="3865563" y="2754313"/>
          <p14:tracePt t="28975" x="3892550" y="2754313"/>
          <p14:tracePt t="28984" x="3948113" y="2754313"/>
          <p14:tracePt t="28991" x="3984625" y="2754313"/>
          <p14:tracePt t="28999" x="4021138" y="2754313"/>
          <p14:tracePt t="29007" x="4038600" y="2754313"/>
          <p14:tracePt t="29023" x="4057650" y="2754313"/>
          <p14:tracePt t="29235" x="4065588" y="2754313"/>
          <p14:tracePt t="29241" x="4065588" y="2771775"/>
          <p14:tracePt t="29250" x="4057650" y="2781300"/>
          <p14:tracePt t="29259" x="4048125" y="2790825"/>
          <p14:tracePt t="29271" x="4029075" y="2808288"/>
          <p14:tracePt t="29465" x="4057650" y="2808288"/>
          <p14:tracePt t="29473" x="4111625" y="2808288"/>
          <p14:tracePt t="29481" x="4175125" y="2808288"/>
          <p14:tracePt t="29489" x="4230688" y="2808288"/>
          <p14:tracePt t="29497" x="4257675" y="2808288"/>
          <p14:tracePt t="29504" x="4311650" y="2808288"/>
          <p14:tracePt t="29512" x="4348163" y="2808288"/>
          <p14:tracePt t="29520" x="4394200" y="2808288"/>
          <p14:tracePt t="29527" x="4430713" y="2808288"/>
          <p14:tracePt t="29535" x="4448175" y="2808288"/>
          <p14:tracePt t="29543" x="4484688" y="2808288"/>
          <p14:tracePt t="29867" x="4440238" y="2808288"/>
          <p14:tracePt t="29873" x="4413250" y="2808288"/>
          <p14:tracePt t="29883" x="4394200" y="2817813"/>
          <p14:tracePt t="29889" x="4348163" y="2817813"/>
          <p14:tracePt t="29896" x="4330700" y="2827338"/>
          <p14:tracePt t="29903" x="4303713" y="2827338"/>
          <p14:tracePt t="29911" x="4284663" y="2836863"/>
          <p14:tracePt t="29919" x="4267200" y="2836863"/>
          <p14:tracePt t="29937" x="4257675" y="2836863"/>
          <p14:tracePt t="29944" x="4248150" y="2836863"/>
          <p14:tracePt t="30241" x="4230688" y="2836863"/>
          <p14:tracePt t="30251" x="4211638" y="2836863"/>
          <p14:tracePt t="30259" x="4165600" y="2836863"/>
          <p14:tracePt t="30265" x="4129088" y="2836863"/>
          <p14:tracePt t="30272" x="4102100" y="2836863"/>
          <p14:tracePt t="30280" x="4048125" y="2836863"/>
          <p14:tracePt t="30288" x="4002088" y="2827338"/>
          <p14:tracePt t="30296" x="3992563" y="2827338"/>
          <p14:tracePt t="30303" x="3965575" y="2827338"/>
          <p14:tracePt t="30312" x="3956050" y="2817813"/>
          <p14:tracePt t="30666" x="3956050" y="2808288"/>
          <p14:tracePt t="30673" x="3956050" y="2800350"/>
          <p14:tracePt t="30683" x="3956050" y="2771775"/>
          <p14:tracePt t="30690" x="3956050" y="2754313"/>
          <p14:tracePt t="30697" x="3956050" y="2727325"/>
          <p14:tracePt t="30705" x="3956050" y="2708275"/>
          <p14:tracePt t="30712" x="3956050" y="2681288"/>
          <p14:tracePt t="30719" x="3956050" y="2635250"/>
          <p14:tracePt t="30727" x="3956050" y="2617788"/>
          <p14:tracePt t="30735" x="3956050" y="2589213"/>
          <p14:tracePt t="30743" x="3956050" y="2571750"/>
          <p14:tracePt t="30751" x="3956050" y="2544763"/>
          <p14:tracePt t="30759" x="3956050" y="2535238"/>
          <p14:tracePt t="30768" x="3956050" y="2525713"/>
          <p14:tracePt t="30799" x="3956050" y="2508250"/>
          <p14:tracePt t="30857" x="3956050" y="2498725"/>
          <p14:tracePt t="30900" x="3965575" y="2489200"/>
          <p14:tracePt t="30905" x="3984625" y="2481263"/>
          <p14:tracePt t="30916" x="4002088" y="2471738"/>
          <p14:tracePt t="30924" x="4048125" y="2444750"/>
          <p14:tracePt t="30937" x="4121150" y="2444750"/>
          <p14:tracePt t="30943" x="4165600" y="2444750"/>
          <p14:tracePt t="30951" x="4184650" y="2444750"/>
          <p14:tracePt t="30960" x="4211638" y="2444750"/>
          <p14:tracePt t="30967" x="4221163" y="2444750"/>
          <p14:tracePt t="30991" x="4238625" y="2444750"/>
          <p14:tracePt t="30999" x="4248150" y="2444750"/>
          <p14:tracePt t="31015" x="4267200" y="2444750"/>
          <p14:tracePt t="31023" x="4284663" y="2452688"/>
          <p14:tracePt t="31031" x="4303713" y="2462213"/>
          <p14:tracePt t="31039" x="4311650" y="2462213"/>
          <p14:tracePt t="31048" x="4340225" y="2489200"/>
          <p14:tracePt t="31055" x="4348163" y="2489200"/>
          <p14:tracePt t="31067" x="4367213" y="2498725"/>
          <p14:tracePt t="31072" x="4384675" y="2508250"/>
          <p14:tracePt t="31097" x="4394200" y="2508250"/>
          <p14:tracePt t="31106" x="4394200" y="2517775"/>
          <p14:tracePt t="31112" x="4403725" y="2525713"/>
          <p14:tracePt t="31128" x="4413250" y="2535238"/>
          <p14:tracePt t="31136" x="4421188" y="2535238"/>
          <p14:tracePt t="31144" x="4430713" y="2544763"/>
          <p14:tracePt t="31192" x="4430713" y="2562225"/>
          <p14:tracePt t="31207" x="4430713" y="2571750"/>
          <p14:tracePt t="31223" x="4430713" y="2598738"/>
          <p14:tracePt t="31231" x="4430713" y="2608263"/>
          <p14:tracePt t="31239" x="4430713" y="2625725"/>
          <p14:tracePt t="31247" x="4430713" y="2644775"/>
          <p14:tracePt t="31255" x="4440238" y="2662238"/>
          <p14:tracePt t="31271" x="4440238" y="2671763"/>
          <p14:tracePt t="31279" x="4440238" y="2698750"/>
          <p14:tracePt t="31287" x="4448175" y="2717800"/>
          <p14:tracePt t="31303" x="4467225" y="2754313"/>
          <p14:tracePt t="31311" x="4476750" y="2763838"/>
          <p14:tracePt t="31319" x="4484688" y="2790825"/>
          <p14:tracePt t="31327" x="4494213" y="2800350"/>
          <p14:tracePt t="31336" x="4521200" y="2827338"/>
          <p14:tracePt t="31343" x="4540250" y="2854325"/>
          <p14:tracePt t="31351" x="4549775" y="2863850"/>
          <p14:tracePt t="31359" x="4567238" y="2873375"/>
          <p14:tracePt t="31367" x="4576763" y="2881313"/>
          <p14:tracePt t="31375" x="4586288" y="2890838"/>
          <p14:tracePt t="31497" x="4594225" y="2890838"/>
          <p14:tracePt t="31504" x="4603750" y="2881313"/>
          <p14:tracePt t="31511" x="4649788" y="2863850"/>
          <p14:tracePt t="31519" x="4686300" y="2844800"/>
          <p14:tracePt t="31535" x="4703763" y="2836863"/>
          <p14:tracePt t="31543" x="4713288" y="2827338"/>
          <p14:tracePt t="31551" x="4722813" y="2817813"/>
          <p14:tracePt t="31559" x="4730750" y="2817813"/>
          <p14:tracePt t="31567" x="4749800" y="2817813"/>
          <p14:tracePt t="31575" x="4767263" y="2800350"/>
          <p14:tracePt t="31583" x="4786313" y="2790825"/>
          <p14:tracePt t="31591" x="4803775" y="2771775"/>
          <p14:tracePt t="31599" x="4822825" y="2744788"/>
          <p14:tracePt t="31607" x="4832350" y="2744788"/>
          <p14:tracePt t="31615" x="4849813" y="2735263"/>
          <p14:tracePt t="31623" x="4868863" y="2727325"/>
          <p14:tracePt t="31632" x="4876800" y="2717800"/>
          <p14:tracePt t="31801" x="4876800" y="2744788"/>
          <p14:tracePt t="31809" x="4876800" y="2754313"/>
          <p14:tracePt t="31817" x="4876800" y="2771775"/>
          <p14:tracePt t="31826" x="4876800" y="2781300"/>
          <p14:tracePt t="31831" x="4876800" y="2790825"/>
          <p14:tracePt t="31840" x="4876800" y="2800350"/>
          <p14:tracePt t="32017" x="4886325" y="2808288"/>
          <p14:tracePt t="32041" x="4922838" y="2808288"/>
          <p14:tracePt t="32049" x="4968875" y="2808288"/>
          <p14:tracePt t="32057" x="5005388" y="2808288"/>
          <p14:tracePt t="32065" x="5041900" y="2808288"/>
          <p14:tracePt t="32072" x="5068888" y="2808288"/>
          <p14:tracePt t="32080" x="5086350" y="2808288"/>
          <p14:tracePt t="32087" x="5114925" y="2808288"/>
          <p14:tracePt t="32096" x="5122863" y="2808288"/>
          <p14:tracePt t="32737" x="5132388" y="2817813"/>
          <p14:tracePt t="32801" x="5132388" y="2827338"/>
          <p14:tracePt t="32809" x="5132388" y="2836863"/>
          <p14:tracePt t="32817" x="5141913" y="2844800"/>
          <p14:tracePt t="32824" x="5178425" y="2844800"/>
          <p14:tracePt t="32833" x="5205413" y="2844800"/>
          <p14:tracePt t="32839" x="5214938" y="2844800"/>
          <p14:tracePt t="32848" x="5241925" y="2844800"/>
          <p14:tracePt t="32871" x="5251450" y="2844800"/>
          <p14:tracePt t="32953" x="5260975" y="2844800"/>
          <p14:tracePt t="32969" x="5278438" y="2844800"/>
          <p14:tracePt t="32979" x="5287963" y="2844800"/>
          <p14:tracePt t="32986" x="5297488" y="2844800"/>
          <p14:tracePt t="32992" x="5305425" y="2844800"/>
          <p14:tracePt t="33000" x="5314950" y="2844800"/>
          <p14:tracePt t="33031" x="5324475" y="2844800"/>
          <p14:tracePt t="33039" x="5334000" y="2844800"/>
          <p14:tracePt t="33048" x="5341938" y="2844800"/>
          <p14:tracePt t="33056" x="5360988" y="2844800"/>
          <p14:tracePt t="33064" x="5387975" y="2827338"/>
          <p14:tracePt t="33080" x="5414963" y="2817813"/>
          <p14:tracePt t="33087" x="5434013" y="2817813"/>
          <p14:tracePt t="33095" x="5470525" y="2808288"/>
          <p14:tracePt t="33103" x="5497513" y="2808288"/>
          <p14:tracePt t="33111" x="5514975" y="2800350"/>
          <p14:tracePt t="33119" x="5534025" y="2800350"/>
          <p14:tracePt t="33127" x="5561013" y="2800350"/>
          <p14:tracePt t="33135" x="5570538" y="2800350"/>
          <p14:tracePt t="33143" x="5588000" y="2800350"/>
          <p14:tracePt t="33151" x="5607050" y="2800350"/>
          <p14:tracePt t="33159" x="5616575" y="2800350"/>
          <p14:tracePt t="33425" x="5661025" y="2817813"/>
          <p14:tracePt t="33432" x="5697538" y="2836863"/>
          <p14:tracePt t="33439" x="5761038" y="2863850"/>
          <p14:tracePt t="33448" x="5789613" y="2881313"/>
          <p14:tracePt t="33455" x="5870575" y="2909888"/>
          <p14:tracePt t="33464" x="5935663" y="2936875"/>
          <p14:tracePt t="33471" x="5962650" y="2946400"/>
          <p14:tracePt t="33482" x="6016625" y="2946400"/>
          <p14:tracePt t="33487" x="6062663" y="2946400"/>
          <p14:tracePt t="33495" x="6089650" y="2946400"/>
          <p14:tracePt t="33503" x="6099175" y="2946400"/>
          <p14:tracePt t="33777" x="6108700" y="2946400"/>
          <p14:tracePt t="33785" x="6126163" y="2946400"/>
          <p14:tracePt t="33801" x="6135688" y="2946400"/>
          <p14:tracePt t="33808" x="6145213" y="2946400"/>
          <p14:tracePt t="33881" x="6153150" y="2936875"/>
          <p14:tracePt t="33937" x="6181725" y="2927350"/>
          <p14:tracePt t="34082" x="6199188" y="2936875"/>
          <p14:tracePt t="34089" x="6218238" y="2946400"/>
          <p14:tracePt t="34097" x="6245225" y="2963863"/>
          <p14:tracePt t="34107" x="6291263" y="2990850"/>
          <p14:tracePt t="34112" x="6345238" y="3000375"/>
          <p14:tracePt t="34119" x="6391275" y="3009900"/>
          <p14:tracePt t="34127" x="6454775" y="3027363"/>
          <p14:tracePt t="34135" x="6472238" y="3027363"/>
          <p14:tracePt t="34143" x="6508750" y="3036888"/>
          <p14:tracePt t="34151" x="6518275" y="3046413"/>
          <p14:tracePt t="34207" x="6527800" y="3046413"/>
          <p14:tracePt t="34223" x="6545263" y="3036888"/>
          <p14:tracePt t="34231" x="6554788" y="3027363"/>
          <p14:tracePt t="34239" x="6564313" y="3009900"/>
          <p14:tracePt t="34255" x="6573838" y="3000375"/>
          <p14:tracePt t="34263" x="6581775" y="2990850"/>
          <p14:tracePt t="34271" x="6591300" y="2982913"/>
          <p14:tracePt t="34281" x="6610350" y="2973388"/>
          <p14:tracePt t="34303" x="6618288" y="2963863"/>
          <p14:tracePt t="34327" x="6627813" y="2954338"/>
          <p14:tracePt t="34336" x="6627813" y="2946400"/>
          <p14:tracePt t="34351" x="6645275" y="2927350"/>
          <p14:tracePt t="34562" x="6654800" y="2927350"/>
          <p14:tracePt t="34569" x="6710363" y="2946400"/>
          <p14:tracePt t="34577" x="6800850" y="2973388"/>
          <p14:tracePt t="34587" x="6846888" y="2982913"/>
          <p14:tracePt t="34592" x="6900863" y="3000375"/>
          <p14:tracePt t="34600" x="6929438" y="3009900"/>
          <p14:tracePt t="34608" x="6956425" y="3009900"/>
          <p14:tracePt t="34616" x="6973888" y="3009900"/>
          <p14:tracePt t="34624" x="6992938" y="3009900"/>
          <p14:tracePt t="34633" x="7000875" y="3009900"/>
          <p14:tracePt t="34640" x="7010400" y="3009900"/>
          <p14:tracePt t="34647" x="7029450" y="3009900"/>
          <p14:tracePt t="34656" x="7065963" y="2990850"/>
          <p14:tracePt t="34666" x="7083425" y="2973388"/>
          <p14:tracePt t="34671" x="7102475" y="2963863"/>
          <p14:tracePt t="34681" x="7110413" y="2963863"/>
          <p14:tracePt t="34687" x="7138988" y="2936875"/>
          <p14:tracePt t="34696" x="7138988" y="2927350"/>
          <p14:tracePt t="34703" x="7146925" y="2927350"/>
          <p14:tracePt t="34711" x="7192963" y="2890838"/>
          <p14:tracePt t="34727" x="7219950" y="2881313"/>
          <p14:tracePt t="34735" x="7239000" y="2873375"/>
          <p14:tracePt t="34743" x="7248525" y="2873375"/>
          <p14:tracePt t="34751" x="7256463" y="2873375"/>
          <p14:tracePt t="34767" x="7265988" y="2863850"/>
          <p14:tracePt t="35329" x="7248525" y="2890838"/>
          <p14:tracePt t="35340" x="7229475" y="2900363"/>
          <p14:tracePt t="35345" x="7212013" y="2917825"/>
          <p14:tracePt t="35352" x="7192963" y="2936875"/>
          <p14:tracePt t="35360" x="7183438" y="2936875"/>
          <p14:tracePt t="35368" x="7175500" y="2946400"/>
          <p14:tracePt t="35384" x="7146925" y="2946400"/>
          <p14:tracePt t="35391" x="7119938" y="2946400"/>
          <p14:tracePt t="35400" x="7037388" y="2954338"/>
          <p14:tracePt t="35407" x="6929438" y="2973388"/>
          <p14:tracePt t="35415" x="6810375" y="3000375"/>
          <p14:tracePt t="35423" x="6664325" y="3009900"/>
          <p14:tracePt t="35431" x="6537325" y="3009900"/>
          <p14:tracePt t="35439" x="6445250" y="3009900"/>
          <p14:tracePt t="35448" x="6335713" y="3009900"/>
          <p14:tracePt t="35455" x="6262688" y="3009900"/>
          <p14:tracePt t="35463" x="6172200" y="3009900"/>
          <p14:tracePt t="35471" x="6080125" y="3009900"/>
          <p14:tracePt t="35480" x="6016625" y="3009900"/>
          <p14:tracePt t="35487" x="5962650" y="3009900"/>
          <p14:tracePt t="35495" x="5935663" y="3009900"/>
          <p14:tracePt t="35503" x="5899150" y="3009900"/>
          <p14:tracePt t="35511" x="5889625" y="3009900"/>
          <p14:tracePt t="35611" x="5862638" y="3009900"/>
          <p14:tracePt t="35617" x="5807075" y="3009900"/>
          <p14:tracePt t="35625" x="5716588" y="3009900"/>
          <p14:tracePt t="35636" x="5588000" y="3009900"/>
          <p14:tracePt t="35640" x="5461000" y="3009900"/>
          <p14:tracePt t="35649" x="5314950" y="3009900"/>
          <p14:tracePt t="35655" x="5224463" y="3009900"/>
          <p14:tracePt t="35664" x="5114925" y="3009900"/>
          <p14:tracePt t="35671" x="5022850" y="3009900"/>
          <p14:tracePt t="35682" x="4932363" y="3009900"/>
          <p14:tracePt t="35687" x="4849813" y="3009900"/>
          <p14:tracePt t="35695" x="4813300" y="3009900"/>
          <p14:tracePt t="35703" x="4795838" y="3009900"/>
          <p14:tracePt t="35711" x="4767263" y="3009900"/>
          <p14:tracePt t="35719" x="4759325" y="3017838"/>
          <p14:tracePt t="35810" x="4749800" y="3017838"/>
          <p14:tracePt t="35816" x="4713288" y="3027363"/>
          <p14:tracePt t="35825" x="4695825" y="3027363"/>
          <p14:tracePt t="35833" x="4649788" y="3054350"/>
          <p14:tracePt t="35839" x="4622800" y="3063875"/>
          <p14:tracePt t="35848" x="4594225" y="3063875"/>
          <p14:tracePt t="35855" x="4586288" y="3063875"/>
          <p14:tracePt t="35863" x="4576763" y="3063875"/>
          <p14:tracePt t="36098" x="4521200" y="3063875"/>
          <p14:tracePt t="36105" x="4421188" y="3063875"/>
          <p14:tracePt t="36113" x="4294188" y="3063875"/>
          <p14:tracePt t="36121" x="4157663" y="3063875"/>
          <p14:tracePt t="36128" x="4029075" y="3063875"/>
          <p14:tracePt t="36135" x="3929063" y="3063875"/>
          <p14:tracePt t="36144" x="3838575" y="3063875"/>
          <p14:tracePt t="36152" x="3810000" y="3063875"/>
          <p14:tracePt t="36159" x="3783013" y="3063875"/>
          <p14:tracePt t="36167" x="3765550" y="3063875"/>
          <p14:tracePt t="36240" x="3765550" y="3054350"/>
          <p14:tracePt t="36247" x="3765550" y="3046413"/>
          <p14:tracePt t="36256" x="3765550" y="3027363"/>
          <p14:tracePt t="36265" x="3765550" y="3017838"/>
          <p14:tracePt t="36272" x="3765550" y="3000375"/>
          <p14:tracePt t="36288" x="3765550" y="2973388"/>
          <p14:tracePt t="36296" x="3765550" y="2963863"/>
          <p14:tracePt t="36305" x="3775075" y="2936875"/>
          <p14:tracePt t="36311" x="3775075" y="2927350"/>
          <p14:tracePt t="36320" x="3783013" y="2909888"/>
          <p14:tracePt t="36327" x="3792538" y="2890838"/>
          <p14:tracePt t="36336" x="3792538" y="2873375"/>
          <p14:tracePt t="36343" x="3802063" y="2854325"/>
          <p14:tracePt t="36352" x="3819525" y="2827338"/>
          <p14:tracePt t="36361" x="3829050" y="2817813"/>
          <p14:tracePt t="36370" x="3838575" y="2781300"/>
          <p14:tracePt t="36377" x="3846513" y="2763838"/>
          <p14:tracePt t="36389" x="3865563" y="2717800"/>
          <p14:tracePt t="36392" x="3875088" y="2717800"/>
          <p14:tracePt t="36401" x="3883025" y="2698750"/>
          <p14:tracePt t="36407" x="3902075" y="2662238"/>
          <p14:tracePt t="36416" x="3919538" y="2654300"/>
          <p14:tracePt t="36423" x="3929063" y="2644775"/>
          <p14:tracePt t="36434" x="3938588" y="2635250"/>
          <p14:tracePt t="36440" x="3948113" y="2625725"/>
          <p14:tracePt t="36455" x="3965575" y="2608263"/>
          <p14:tracePt t="36463" x="3975100" y="2598738"/>
          <p14:tracePt t="36471" x="3992563" y="2589213"/>
          <p14:tracePt t="36480" x="4002088" y="2589213"/>
          <p14:tracePt t="36487" x="4002088" y="2581275"/>
          <p14:tracePt t="36496" x="4029075" y="2562225"/>
          <p14:tracePt t="36504" x="4065588" y="2554288"/>
          <p14:tracePt t="36511" x="4121150" y="2544763"/>
          <p14:tracePt t="36519" x="4175125" y="2525713"/>
          <p14:tracePt t="36528" x="4257675" y="2508250"/>
          <p14:tracePt t="36536" x="4303713" y="2508250"/>
          <p14:tracePt t="36543" x="4340225" y="2489200"/>
          <p14:tracePt t="36551" x="4394200" y="2489200"/>
          <p14:tracePt t="36559" x="4430713" y="2489200"/>
          <p14:tracePt t="36567" x="4457700" y="2481263"/>
          <p14:tracePt t="36576" x="4494213" y="2481263"/>
          <p14:tracePt t="36584" x="4540250" y="2481263"/>
          <p14:tracePt t="36591" x="4557713" y="2481263"/>
          <p14:tracePt t="36601" x="4586288" y="2481263"/>
          <p14:tracePt t="36607" x="4603750" y="2481263"/>
          <p14:tracePt t="36616" x="4630738" y="2481263"/>
          <p14:tracePt t="36623" x="4640263" y="2481263"/>
          <p14:tracePt t="36631" x="4659313" y="2481263"/>
          <p14:tracePt t="36639" x="4667250" y="2498725"/>
          <p14:tracePt t="36647" x="4686300" y="2517775"/>
          <p14:tracePt t="36655" x="4703763" y="2544763"/>
          <p14:tracePt t="36664" x="4722813" y="2554288"/>
          <p14:tracePt t="36671" x="4740275" y="2571750"/>
          <p14:tracePt t="36681" x="4749800" y="2589213"/>
          <p14:tracePt t="36687" x="4759325" y="2598738"/>
          <p14:tracePt t="36696" x="4786313" y="2625725"/>
          <p14:tracePt t="36703" x="4803775" y="2644775"/>
          <p14:tracePt t="36711" x="4813300" y="2654300"/>
          <p14:tracePt t="36719" x="4822825" y="2690813"/>
          <p14:tracePt t="36727" x="4822825" y="2698750"/>
          <p14:tracePt t="36735" x="4832350" y="2717800"/>
          <p14:tracePt t="36744" x="4832350" y="2727325"/>
          <p14:tracePt t="36751" x="4832350" y="2735263"/>
          <p14:tracePt t="36759" x="4832350" y="2754313"/>
          <p14:tracePt t="36839" x="4832350" y="2763838"/>
          <p14:tracePt t="36847" x="4832350" y="2771775"/>
          <p14:tracePt t="36855" x="4813300" y="2771775"/>
          <p14:tracePt t="36864" x="4786313" y="2781300"/>
          <p14:tracePt t="36871" x="4730750" y="2790825"/>
          <p14:tracePt t="36879" x="4667250" y="2817813"/>
          <p14:tracePt t="36887" x="4594225" y="2827338"/>
          <p14:tracePt t="36895" x="4513263" y="2844800"/>
          <p14:tracePt t="36903" x="4476750" y="2844800"/>
          <p14:tracePt t="36911" x="4421188" y="2844800"/>
          <p14:tracePt t="36919" x="4348163" y="2854325"/>
          <p14:tracePt t="36936" x="4257675" y="2873375"/>
          <p14:tracePt t="36947" x="4230688" y="2873375"/>
          <p14:tracePt t="36954" x="4211638" y="2873375"/>
          <p14:tracePt t="36963" x="4202113" y="2873375"/>
          <p14:tracePt t="36970" x="4194175" y="2873375"/>
          <p14:tracePt t="37016" x="4175125" y="2873375"/>
          <p14:tracePt t="37032" x="4157663" y="2873375"/>
          <p14:tracePt t="37041" x="4148138" y="2873375"/>
          <p14:tracePt t="37047" x="4111625" y="2873375"/>
          <p14:tracePt t="37056" x="4065588" y="2873375"/>
          <p14:tracePt t="37063" x="3992563" y="2844800"/>
          <p14:tracePt t="37071" x="3948113" y="2836863"/>
          <p14:tracePt t="37079" x="3919538" y="2817813"/>
          <p14:tracePt t="37087" x="3875088" y="2808288"/>
          <p14:tracePt t="37095" x="3846513" y="2800350"/>
          <p14:tracePt t="37103" x="3829050" y="2800350"/>
          <p14:tracePt t="37111" x="3810000" y="2781300"/>
          <p14:tracePt t="37119" x="3792538" y="2771775"/>
          <p14:tracePt t="37217" x="3792538" y="2763838"/>
          <p14:tracePt t="37225" x="3792538" y="2744788"/>
          <p14:tracePt t="37233" x="3792538" y="2735263"/>
          <p14:tracePt t="37242" x="3792538" y="2717800"/>
          <p14:tracePt t="37249" x="3792538" y="2690813"/>
          <p14:tracePt t="37256" x="3783013" y="2662238"/>
          <p14:tracePt t="37263" x="3783013" y="2625725"/>
          <p14:tracePt t="37279" x="3783013" y="2598738"/>
          <p14:tracePt t="37287" x="3775075" y="2581275"/>
          <p14:tracePt t="37295" x="3775075" y="2544763"/>
          <p14:tracePt t="37311" x="3775075" y="2535238"/>
          <p14:tracePt t="37320" x="3775075" y="2517775"/>
          <p14:tracePt t="37327" x="3775075" y="2508250"/>
          <p14:tracePt t="37360" x="3775075" y="2498725"/>
          <p14:tracePt t="37376" x="3775075" y="2489200"/>
          <p14:tracePt t="37384" x="3792538" y="2471738"/>
          <p14:tracePt t="37392" x="3819525" y="2452688"/>
          <p14:tracePt t="37401" x="3838575" y="2452688"/>
          <p14:tracePt t="37408" x="3856038" y="2444750"/>
          <p14:tracePt t="37416" x="3911600" y="2435225"/>
          <p14:tracePt t="37424" x="3975100" y="2408238"/>
          <p14:tracePt t="37433" x="4029075" y="2398713"/>
          <p14:tracePt t="37439" x="4094163" y="2389188"/>
          <p14:tracePt t="37448" x="4148138" y="2371725"/>
          <p14:tracePt t="37455" x="4211638" y="2352675"/>
          <p14:tracePt t="37463" x="4267200" y="2335213"/>
          <p14:tracePt t="37471" x="4311650" y="2335213"/>
          <p14:tracePt t="37479" x="4348163" y="2325688"/>
          <p14:tracePt t="37487" x="4367213" y="2325688"/>
          <p14:tracePt t="37496" x="4413250" y="2325688"/>
          <p14:tracePt t="37503" x="4421188" y="2325688"/>
          <p14:tracePt t="37511" x="4448175" y="2325688"/>
          <p14:tracePt t="37535" x="4457700" y="2325688"/>
          <p14:tracePt t="37551" x="4476750" y="2325688"/>
          <p14:tracePt t="37567" x="4484688" y="2325688"/>
          <p14:tracePt t="37583" x="4494213" y="2325688"/>
          <p14:tracePt t="37591" x="4503738" y="2325688"/>
          <p14:tracePt t="37599" x="4530725" y="2325688"/>
          <p14:tracePt t="37607" x="4549775" y="2343150"/>
          <p14:tracePt t="37615" x="4557713" y="2352675"/>
          <p14:tracePt t="37623" x="4567238" y="2362200"/>
          <p14:tracePt t="37632" x="4594225" y="2371725"/>
          <p14:tracePt t="37640" x="4603750" y="2389188"/>
          <p14:tracePt t="37647" x="4622800" y="2408238"/>
          <p14:tracePt t="37665" x="4640263" y="2425700"/>
          <p14:tracePt t="37671" x="4649788" y="2435225"/>
          <p14:tracePt t="37687" x="4667250" y="2452688"/>
          <p14:tracePt t="37695" x="4667250" y="2462213"/>
          <p14:tracePt t="37703" x="4667250" y="2471738"/>
          <p14:tracePt t="37713" x="4667250" y="2481263"/>
          <p14:tracePt t="37767" x="4667250" y="2489200"/>
          <p14:tracePt t="37799" x="4667250" y="2498725"/>
          <p14:tracePt t="37808" x="4667250" y="2508250"/>
          <p14:tracePt t="37823" x="4667250" y="2525713"/>
          <p14:tracePt t="37831" x="4667250" y="2544763"/>
          <p14:tracePt t="37839" x="4667250" y="2562225"/>
          <p14:tracePt t="37848" x="4667250" y="2589213"/>
          <p14:tracePt t="37855" x="4667250" y="2598738"/>
          <p14:tracePt t="37863" x="4667250" y="2617788"/>
          <p14:tracePt t="37871" x="4659313" y="2644775"/>
          <p14:tracePt t="37880" x="4659313" y="2654300"/>
          <p14:tracePt t="37887" x="4649788" y="2662238"/>
          <p14:tracePt t="37903" x="4622800" y="2681288"/>
          <p14:tracePt t="37911" x="4613275" y="2690813"/>
          <p14:tracePt t="37919" x="4603750" y="2698750"/>
          <p14:tracePt t="37935" x="4586288" y="2708275"/>
          <p14:tracePt t="37943" x="4576763" y="2708275"/>
          <p14:tracePt t="37967" x="4549775" y="2727325"/>
          <p14:tracePt t="37984" x="4540250" y="2727325"/>
          <p14:tracePt t="38016" x="4521200" y="2744788"/>
          <p14:tracePt t="38024" x="4513263" y="2744788"/>
          <p14:tracePt t="38031" x="4503738" y="2744788"/>
          <p14:tracePt t="38040" x="4494213" y="2744788"/>
          <p14:tracePt t="38047" x="4467225" y="2744788"/>
          <p14:tracePt t="38056" x="4448175" y="2744788"/>
          <p14:tracePt t="38067" x="4421188" y="2754313"/>
          <p14:tracePt t="38072" x="4394200" y="2781300"/>
          <p14:tracePt t="38080" x="4348163" y="2790825"/>
          <p14:tracePt t="38088" x="4294188" y="2800350"/>
          <p14:tracePt t="38096" x="4275138" y="2800350"/>
          <p14:tracePt t="38104" x="4211638" y="2808288"/>
          <p14:tracePt t="38112" x="4175125" y="2808288"/>
          <p14:tracePt t="38120" x="4121150" y="2836863"/>
          <p14:tracePt t="38128" x="4084638" y="2836863"/>
          <p14:tracePt t="38136" x="4075113" y="2836863"/>
          <p14:tracePt t="38144" x="4038600" y="2836863"/>
          <p14:tracePt t="38152" x="4029075" y="2836863"/>
          <p14:tracePt t="38167" x="4002088" y="2836863"/>
          <p14:tracePt t="38176" x="3984625" y="2836863"/>
          <p14:tracePt t="38183" x="3965575" y="2836863"/>
          <p14:tracePt t="38191" x="3938588" y="2836863"/>
          <p14:tracePt t="38199" x="3919538" y="2827338"/>
          <p14:tracePt t="38207" x="3911600" y="2827338"/>
          <p14:tracePt t="38215" x="3892550" y="2817813"/>
          <p14:tracePt t="38224" x="3875088" y="2800350"/>
          <p14:tracePt t="38234" x="3865563" y="2800350"/>
          <p14:tracePt t="38241" x="3856038" y="2790825"/>
          <p14:tracePt t="38328" x="3846513" y="2781300"/>
          <p14:tracePt t="38353" x="3838575" y="2771775"/>
          <p14:tracePt t="38361" x="3838575" y="2763838"/>
          <p14:tracePt t="38369" x="3810000" y="2735263"/>
          <p14:tracePt t="38384" x="3802063" y="2717800"/>
          <p14:tracePt t="38392" x="3792538" y="2698750"/>
          <p14:tracePt t="38408" x="3775075" y="2671763"/>
          <p14:tracePt t="38417" x="3775075" y="2662238"/>
          <p14:tracePt t="38423" x="3765550" y="2654300"/>
          <p14:tracePt t="38432" x="3765550" y="2644775"/>
          <p14:tracePt t="38439" x="3765550" y="2625725"/>
          <p14:tracePt t="38455" x="3756025" y="2608263"/>
          <p14:tracePt t="38479" x="3756025" y="2589213"/>
          <p14:tracePt t="38487" x="3756025" y="2581275"/>
          <p14:tracePt t="38495" x="3756025" y="2571750"/>
          <p14:tracePt t="38503" x="3756025" y="2562225"/>
          <p14:tracePt t="38512" x="3756025" y="2544763"/>
          <p14:tracePt t="38527" x="3756025" y="2535238"/>
          <p14:tracePt t="38536" x="3756025" y="2525713"/>
          <p14:tracePt t="38543" x="3756025" y="2498725"/>
          <p14:tracePt t="38559" x="3765550" y="2471738"/>
          <p14:tracePt t="38567" x="3792538" y="2444750"/>
          <p14:tracePt t="38575" x="3810000" y="2435225"/>
          <p14:tracePt t="38583" x="3838575" y="2416175"/>
          <p14:tracePt t="38591" x="3865563" y="2398713"/>
          <p14:tracePt t="38600" x="3911600" y="2379663"/>
          <p14:tracePt t="38607" x="3938588" y="2362200"/>
          <p14:tracePt t="38615" x="4002088" y="2335213"/>
          <p14:tracePt t="38623" x="4057650" y="2316163"/>
          <p14:tracePt t="38631" x="4121150" y="2306638"/>
          <p14:tracePt t="38639" x="4184650" y="2279650"/>
          <p14:tracePt t="38648" x="4238625" y="2279650"/>
          <p14:tracePt t="38655" x="4294188" y="2270125"/>
          <p14:tracePt t="38665" x="4357688" y="2270125"/>
          <p14:tracePt t="38671" x="4413250" y="2270125"/>
          <p14:tracePt t="38680" x="4448175" y="2270125"/>
          <p14:tracePt t="38687" x="4494213" y="2270125"/>
          <p14:tracePt t="38695" x="4530725" y="2270125"/>
          <p14:tracePt t="38703" x="4540250" y="2270125"/>
          <p14:tracePt t="38711" x="4549775" y="2270125"/>
          <p14:tracePt t="38719" x="4557713" y="2270125"/>
          <p14:tracePt t="38727" x="4576763" y="2270125"/>
          <p14:tracePt t="38735" x="4594225" y="2279650"/>
          <p14:tracePt t="38743" x="4603750" y="2298700"/>
          <p14:tracePt t="38751" x="4630738" y="2335213"/>
          <p14:tracePt t="38759" x="4630738" y="2362200"/>
          <p14:tracePt t="38767" x="4649788" y="2389188"/>
          <p14:tracePt t="38776" x="4649788" y="2408238"/>
          <p14:tracePt t="38783" x="4667250" y="2435225"/>
          <p14:tracePt t="38791" x="4667250" y="2471738"/>
          <p14:tracePt t="38800" x="4686300" y="2489200"/>
          <p14:tracePt t="38816" x="4686300" y="2517775"/>
          <p14:tracePt t="38823" x="4695825" y="2535238"/>
          <p14:tracePt t="38898" x="4695825" y="2554288"/>
          <p14:tracePt t="38917" x="4695825" y="2571750"/>
          <p14:tracePt t="38920" x="4676775" y="2589213"/>
          <p14:tracePt t="38927" x="4667250" y="2608263"/>
          <p14:tracePt t="38935" x="4630738" y="2644775"/>
          <p14:tracePt t="38943" x="4613275" y="2671763"/>
          <p14:tracePt t="38951" x="4594225" y="2690813"/>
          <p14:tracePt t="38959" x="4567238" y="2735263"/>
          <p14:tracePt t="38968" x="4549775" y="2763838"/>
          <p14:tracePt t="38975" x="4521200" y="2781300"/>
          <p14:tracePt t="38983" x="4484688" y="2827338"/>
          <p14:tracePt t="38991" x="4467225" y="2854325"/>
          <p14:tracePt t="38999" x="4457700" y="2881313"/>
          <p14:tracePt t="39007" x="4440238" y="2900363"/>
          <p14:tracePt t="39016" x="4413250" y="2917825"/>
          <p14:tracePt t="39031" x="4413250" y="2927350"/>
          <p14:tracePt t="39039" x="4403725" y="2936875"/>
          <p14:tracePt t="39329" x="4394200" y="2936875"/>
          <p14:tracePt t="39545" x="4384675" y="2946400"/>
          <p14:tracePt t="39553" x="4321175" y="2963863"/>
          <p14:tracePt t="39561" x="4230688" y="2963863"/>
          <p14:tracePt t="39568" x="4121150" y="2963863"/>
          <p14:tracePt t="39576" x="4011613" y="2963863"/>
          <p14:tracePt t="39583" x="3919538" y="2963863"/>
          <p14:tracePt t="39591" x="3846513" y="2963863"/>
          <p14:tracePt t="39599" x="3775075" y="2963863"/>
          <p14:tracePt t="39607" x="3738563" y="2963863"/>
          <p14:tracePt t="39615" x="3709988" y="2963863"/>
          <p14:tracePt t="39623" x="3702050" y="2963863"/>
          <p14:tracePt t="39769" x="3702050" y="2954338"/>
          <p14:tracePt t="39777" x="3692525" y="2927350"/>
          <p14:tracePt t="39783" x="3692525" y="2909888"/>
          <p14:tracePt t="39791" x="3692525" y="2881313"/>
          <p14:tracePt t="39799" x="3665538" y="2863850"/>
          <p14:tracePt t="39807" x="3665538" y="2836863"/>
          <p14:tracePt t="39815" x="3665538" y="2808288"/>
          <p14:tracePt t="39823" x="3656013" y="2771775"/>
          <p14:tracePt t="39832" x="3656013" y="2763838"/>
          <p14:tracePt t="39839" x="3656013" y="2744788"/>
          <p14:tracePt t="39847" x="3656013" y="2735263"/>
          <p14:tracePt t="39855" x="3656013" y="2727325"/>
          <p14:tracePt t="39864" x="3656013" y="2698750"/>
          <p14:tracePt t="39872" x="3656013" y="2690813"/>
          <p14:tracePt t="39880" x="3656013" y="2681288"/>
          <p14:tracePt t="39887" x="3656013" y="2654300"/>
          <p14:tracePt t="39903" x="3656013" y="2625725"/>
          <p14:tracePt t="39911" x="3656013" y="2608263"/>
          <p14:tracePt t="39933" x="3656013" y="2571750"/>
          <p14:tracePt t="39935" x="3656013" y="2535238"/>
          <p14:tracePt t="39943" x="3683000" y="2498725"/>
          <p14:tracePt t="39951" x="3702050" y="2471738"/>
          <p14:tracePt t="39960" x="3719513" y="2452688"/>
          <p14:tracePt t="39968" x="3738563" y="2416175"/>
          <p14:tracePt t="39976" x="3756025" y="2398713"/>
          <p14:tracePt t="39984" x="3775075" y="2389188"/>
          <p14:tracePt t="39991" x="3810000" y="2362200"/>
          <p14:tracePt t="39999" x="3838575" y="2343150"/>
          <p14:tracePt t="40008" x="3883025" y="2316163"/>
          <p14:tracePt t="40015" x="3902075" y="2316163"/>
          <p14:tracePt t="40023" x="3929063" y="2306638"/>
          <p14:tracePt t="40031" x="3975100" y="2298700"/>
          <p14:tracePt t="40039" x="4011613" y="2289175"/>
          <p14:tracePt t="40048" x="4094163" y="2270125"/>
          <p14:tracePt t="40055" x="4148138" y="2262188"/>
          <p14:tracePt t="40063" x="4230688" y="2262188"/>
          <p14:tracePt t="40071" x="4284663" y="2262188"/>
          <p14:tracePt t="40080" x="4376738" y="2262188"/>
          <p14:tracePt t="40087" x="4430713" y="2262188"/>
          <p14:tracePt t="40096" x="4503738" y="2262188"/>
          <p14:tracePt t="40103" x="4557713" y="2262188"/>
          <p14:tracePt t="40111" x="4603750" y="2262188"/>
          <p14:tracePt t="40119" x="4630738" y="2262188"/>
          <p14:tracePt t="40127" x="4676775" y="2289175"/>
          <p14:tracePt t="40135" x="4686300" y="2289175"/>
          <p14:tracePt t="40143" x="4695825" y="2306638"/>
          <p14:tracePt t="40151" x="4713288" y="2325688"/>
          <p14:tracePt t="40159" x="4713288" y="2343150"/>
          <p14:tracePt t="40168" x="4713288" y="2362200"/>
          <p14:tracePt t="40178" x="4713288" y="2398713"/>
          <p14:tracePt t="40184" x="4722813" y="2416175"/>
          <p14:tracePt t="40193" x="4722813" y="2425700"/>
          <p14:tracePt t="40201" x="4722813" y="2435225"/>
          <p14:tracePt t="40208" x="4722813" y="2452688"/>
          <p14:tracePt t="40218" x="4722813" y="2471738"/>
          <p14:tracePt t="40224" x="4722813" y="2481263"/>
          <p14:tracePt t="40233" x="4722813" y="2489200"/>
          <p14:tracePt t="40247" x="4722813" y="2498725"/>
          <p14:tracePt t="40258" x="4713288" y="2498725"/>
          <p14:tracePt t="40263" x="4713288" y="2508250"/>
          <p14:tracePt t="40288" x="4703763" y="2525713"/>
          <p14:tracePt t="40297" x="4695825" y="2535238"/>
          <p14:tracePt t="40312" x="4686300" y="2562225"/>
          <p14:tracePt t="40320" x="4676775" y="2571750"/>
          <p14:tracePt t="40328" x="4667250" y="2589213"/>
          <p14:tracePt t="40344" x="4640263" y="2608263"/>
          <p14:tracePt t="40352" x="4640263" y="2617788"/>
          <p14:tracePt t="40368" x="4613275" y="2635250"/>
          <p14:tracePt t="40375" x="4603750" y="2635250"/>
          <p14:tracePt t="40383" x="4586288" y="2644775"/>
          <p14:tracePt t="40391" x="4567238" y="2671763"/>
          <p14:tracePt t="40399" x="4549775" y="2681288"/>
          <p14:tracePt t="40407" x="4521200" y="2698750"/>
          <p14:tracePt t="40415" x="4484688" y="2727325"/>
          <p14:tracePt t="40423" x="4440238" y="2735263"/>
          <p14:tracePt t="40433" x="4394200" y="2771775"/>
          <p14:tracePt t="40439" x="4367213" y="2771775"/>
          <p14:tracePt t="40447" x="4321175" y="2781300"/>
          <p14:tracePt t="40455" x="4275138" y="2790825"/>
          <p14:tracePt t="40464" x="4221163" y="2817813"/>
          <p14:tracePt t="40471" x="4175125" y="2827338"/>
          <p14:tracePt t="40479" x="4157663" y="2827338"/>
          <p14:tracePt t="40487" x="4129088" y="2836863"/>
          <p14:tracePt t="40495" x="4121150" y="2836863"/>
          <p14:tracePt t="40511" x="4111625" y="2836863"/>
          <p14:tracePt t="40865" x="4111625" y="2844800"/>
          <p14:tracePt t="40874" x="4121150" y="2863850"/>
          <p14:tracePt t="40888" x="4129088" y="2863850"/>
          <p14:tracePt t="40903" x="4148138" y="2863850"/>
          <p14:tracePt t="67777" x="4157663" y="2863850"/>
          <p14:tracePt t="68057" x="4102100" y="2881313"/>
          <p14:tracePt t="68065" x="4011613" y="2927350"/>
          <p14:tracePt t="68073" x="3838575" y="2990850"/>
          <p14:tracePt t="68080" x="3646488" y="3073400"/>
          <p14:tracePt t="68088" x="3463925" y="3119438"/>
          <p14:tracePt t="68096" x="3244850" y="3182938"/>
          <p14:tracePt t="68103" x="2981325" y="3255963"/>
          <p14:tracePt t="68111" x="2817813" y="3302000"/>
          <p14:tracePt t="68119" x="2606675" y="3346450"/>
          <p14:tracePt t="68129" x="2443163" y="3365500"/>
          <p14:tracePt t="68135" x="2316163" y="3382963"/>
          <p14:tracePt t="68144" x="2187575" y="3382963"/>
          <p14:tracePt t="68152" x="2097088" y="3382963"/>
          <p14:tracePt t="68160" x="2060575" y="3382963"/>
          <p14:tracePt t="68167" x="2051050" y="3382963"/>
          <p14:tracePt t="68223" x="2041525" y="3382963"/>
          <p14:tracePt t="68231" x="2041525" y="3375025"/>
          <p14:tracePt t="68322" x="2041525" y="3365500"/>
          <p14:tracePt t="68343" x="2041525" y="3355975"/>
          <p14:tracePt t="68351" x="2041525" y="3328988"/>
          <p14:tracePt t="68360" x="2041525" y="3309938"/>
          <p14:tracePt t="68367" x="2041525" y="3273425"/>
          <p14:tracePt t="68375" x="2041525" y="3219450"/>
          <p14:tracePt t="68383" x="2041525" y="3200400"/>
          <p14:tracePt t="68391" x="2041525" y="3146425"/>
          <p14:tracePt t="68399" x="2041525" y="3090863"/>
          <p14:tracePt t="68407" x="2041525" y="3046413"/>
          <p14:tracePt t="68415" x="2024063" y="2990850"/>
          <p14:tracePt t="68423" x="2024063" y="2954338"/>
          <p14:tracePt t="68431" x="2024063" y="2936875"/>
          <p14:tracePt t="68439" x="2024063" y="2890838"/>
          <p14:tracePt t="68447" x="2024063" y="2863850"/>
          <p14:tracePt t="68455" x="2024063" y="2844800"/>
          <p14:tracePt t="68464" x="2024063" y="2836863"/>
          <p14:tracePt t="68545" x="2024063" y="2817813"/>
          <p14:tracePt t="68859" x="2005013" y="2817813"/>
          <p14:tracePt t="68865" x="1987550" y="2844800"/>
          <p14:tracePt t="68873" x="1960563" y="2863850"/>
          <p14:tracePt t="68880" x="1941513" y="2881313"/>
          <p14:tracePt t="68888" x="1931988" y="2900363"/>
          <p14:tracePt t="68896" x="1924050" y="2917825"/>
          <p14:tracePt t="68903" x="1914525" y="2936875"/>
          <p14:tracePt t="68914" x="1895475" y="2963863"/>
          <p14:tracePt t="68920" x="1887538" y="2973388"/>
          <p14:tracePt t="68927" x="1887538" y="2982913"/>
          <p14:tracePt t="68935" x="1887538" y="2990850"/>
          <p14:tracePt t="68943" x="1878013" y="3000375"/>
          <p14:tracePt t="69369" x="1878013" y="3027363"/>
          <p14:tracePt t="69432" x="1878013" y="3036888"/>
          <p14:tracePt t="69826" x="1878013" y="3046413"/>
          <p14:tracePt t="69833" x="1878013" y="3063875"/>
          <p14:tracePt t="69849" x="1878013" y="3073400"/>
          <p14:tracePt t="69864" x="1887538" y="3090863"/>
          <p14:tracePt t="69888" x="1895475" y="3100388"/>
          <p14:tracePt t="69935" x="1905000" y="3119438"/>
          <p14:tracePt t="69951" x="1924050" y="3119438"/>
          <p14:tracePt t="69960" x="1951038" y="3119438"/>
          <p14:tracePt t="69967" x="1997075" y="3119438"/>
          <p14:tracePt t="69975" x="2033588" y="3109913"/>
          <p14:tracePt t="69983" x="2097088" y="3100388"/>
          <p14:tracePt t="69991" x="2170113" y="3082925"/>
          <p14:tracePt t="69999" x="2233613" y="3046413"/>
          <p14:tracePt t="70007" x="2279650" y="3046413"/>
          <p14:tracePt t="70015" x="2316163" y="3036888"/>
          <p14:tracePt t="70023" x="2333625" y="3027363"/>
          <p14:tracePt t="70031" x="2397125" y="3000375"/>
          <p14:tracePt t="70047" x="2406650" y="3000375"/>
          <p14:tracePt t="70056" x="2416175" y="3000375"/>
          <p14:tracePt t="70322" x="2425700" y="3000375"/>
          <p14:tracePt t="70383" x="2425700" y="2973388"/>
          <p14:tracePt t="70392" x="2425700" y="2963863"/>
          <p14:tracePt t="70399" x="2425700" y="2954338"/>
          <p14:tracePt t="70407" x="2425700" y="2946400"/>
          <p14:tracePt t="70415" x="2425700" y="2927350"/>
          <p14:tracePt t="70423" x="2425700" y="2917825"/>
          <p14:tracePt t="70447" x="2425700" y="2909888"/>
          <p14:tracePt t="70455" x="2425700" y="2890838"/>
          <p14:tracePt t="70464" x="2425700" y="2881313"/>
          <p14:tracePt t="70471" x="2425700" y="2873375"/>
          <p14:tracePt t="70480" x="2425700" y="2863850"/>
          <p14:tracePt t="70487" x="2425700" y="2854325"/>
          <p14:tracePt t="70495" x="2425700" y="2844800"/>
          <p14:tracePt t="70503" x="2425700" y="2827338"/>
          <p14:tracePt t="70511" x="2425700" y="2808288"/>
          <p14:tracePt t="70519" x="2425700" y="2800350"/>
          <p14:tracePt t="70528" x="2425700" y="2790825"/>
          <p14:tracePt t="70535" x="2425700" y="2781300"/>
          <p14:tracePt t="70551" x="2425700" y="2771775"/>
          <p14:tracePt t="70560" x="2425700" y="2763838"/>
          <p14:tracePt t="70567" x="2433638" y="2754313"/>
          <p14:tracePt t="70583" x="2443163" y="2744788"/>
          <p14:tracePt t="70648" x="2443163" y="2727325"/>
          <p14:tracePt t="70667" x="2452688" y="2717800"/>
          <p14:tracePt t="70697" x="2462213" y="2690813"/>
          <p14:tracePt t="70703" x="2479675" y="2671763"/>
          <p14:tracePt t="70712" x="2489200" y="2662238"/>
          <p14:tracePt t="70719" x="2498725" y="2662238"/>
          <p14:tracePt t="70727" x="2525713" y="2635250"/>
          <p14:tracePt t="70735" x="2552700" y="2617788"/>
          <p14:tracePt t="70743" x="2579688" y="2598738"/>
          <p14:tracePt t="70751" x="2643188" y="2562225"/>
          <p14:tracePt t="70760" x="2671763" y="2544763"/>
          <p14:tracePt t="70767" x="2735263" y="2508250"/>
          <p14:tracePt t="70775" x="2771775" y="2498725"/>
          <p14:tracePt t="70783" x="2835275" y="2489200"/>
          <p14:tracePt t="70791" x="2862263" y="2471738"/>
          <p14:tracePt t="70799" x="2898775" y="2444750"/>
          <p14:tracePt t="70807" x="2935288" y="2435225"/>
          <p14:tracePt t="70815" x="2962275" y="2416175"/>
          <p14:tracePt t="70823" x="2998788" y="2398713"/>
          <p14:tracePt t="70831" x="3017838" y="2389188"/>
          <p14:tracePt t="70839" x="3054350" y="2371725"/>
          <p14:tracePt t="70847" x="3090863" y="2343150"/>
          <p14:tracePt t="70855" x="3117850" y="2335213"/>
          <p14:tracePt t="70863" x="3154363" y="2298700"/>
          <p14:tracePt t="70871" x="3171825" y="2289175"/>
          <p14:tracePt t="70880" x="3190875" y="2279650"/>
          <p14:tracePt t="70888" x="3200400" y="2279650"/>
          <p14:tracePt t="70905" x="3217863" y="2270125"/>
          <p14:tracePt t="71258" x="3217863" y="2252663"/>
          <p14:tracePt t="71265" x="3217863" y="2233613"/>
          <p14:tracePt t="71273" x="3217863" y="2216150"/>
          <p14:tracePt t="71284" x="3217863" y="2170113"/>
          <p14:tracePt t="71290" x="3217863" y="2152650"/>
          <p14:tracePt t="71297" x="3217863" y="2116138"/>
          <p14:tracePt t="71303" x="3217863" y="2089150"/>
          <p14:tracePt t="71312" x="3217863" y="2052638"/>
          <p14:tracePt t="71320" x="3217863" y="2024063"/>
          <p14:tracePt t="71328" x="3217863" y="2006600"/>
          <p14:tracePt t="71335" x="3217863" y="1979613"/>
          <p14:tracePt t="71343" x="3217863" y="1960563"/>
          <p14:tracePt t="71352" x="3217863" y="1933575"/>
          <p14:tracePt t="71360" x="3217863" y="1924050"/>
          <p14:tracePt t="71367" x="3217863" y="1914525"/>
          <p14:tracePt t="71383" x="3217863" y="1897063"/>
          <p14:tracePt t="71713" x="3217863" y="1924050"/>
          <p14:tracePt t="71721" x="3208338" y="1960563"/>
          <p14:tracePt t="71727" x="3200400" y="2006600"/>
          <p14:tracePt t="71735" x="3190875" y="2060575"/>
          <p14:tracePt t="71744" x="3190875" y="2106613"/>
          <p14:tracePt t="71751" x="3190875" y="2143125"/>
          <p14:tracePt t="71760" x="3190875" y="2189163"/>
          <p14:tracePt t="71767" x="3190875" y="2216150"/>
          <p14:tracePt t="71776" x="3190875" y="2262188"/>
          <p14:tracePt t="71783" x="3190875" y="2298700"/>
          <p14:tracePt t="71791" x="3190875" y="2316163"/>
          <p14:tracePt t="71799" x="3190875" y="2352675"/>
          <p14:tracePt t="71807" x="3190875" y="2389188"/>
          <p14:tracePt t="71815" x="3190875" y="2408238"/>
          <p14:tracePt t="71823" x="3190875" y="2435225"/>
          <p14:tracePt t="71831" x="3190875" y="2462213"/>
          <p14:tracePt t="71839" x="3190875" y="2489200"/>
          <p14:tracePt t="71847" x="3190875" y="2498725"/>
          <p14:tracePt t="71855" x="3190875" y="2535238"/>
          <p14:tracePt t="71863" x="3190875" y="2544763"/>
          <p14:tracePt t="71871" x="3190875" y="2571750"/>
          <p14:tracePt t="71880" x="3190875" y="2589213"/>
          <p14:tracePt t="71887" x="3190875" y="2617788"/>
          <p14:tracePt t="71898" x="3190875" y="2625725"/>
          <p14:tracePt t="71905" x="3190875" y="2644775"/>
          <p14:tracePt t="71912" x="3190875" y="2671763"/>
          <p14:tracePt t="71921" x="3190875" y="2690813"/>
          <p14:tracePt t="71937" x="3190875" y="2717800"/>
          <p14:tracePt t="71943" x="3190875" y="2754313"/>
          <p14:tracePt t="71951" x="3200400" y="2781300"/>
          <p14:tracePt t="71962" x="3200400" y="2808288"/>
          <p14:tracePt t="71967" x="3208338" y="2827338"/>
          <p14:tracePt t="71977" x="3208338" y="2863850"/>
          <p14:tracePt t="71983" x="3217863" y="2881313"/>
          <p14:tracePt t="71991" x="3227388" y="2917825"/>
          <p14:tracePt t="71999" x="3236913" y="2927350"/>
          <p14:tracePt t="72015" x="3236913" y="2946400"/>
          <p14:tracePt t="72215" x="3236913" y="2963863"/>
          <p14:tracePt t="72223" x="3236913" y="2990850"/>
          <p14:tracePt t="72231" x="3236913" y="3009900"/>
          <p14:tracePt t="72239" x="3236913" y="3017838"/>
          <p14:tracePt t="72247" x="3236913" y="3054350"/>
          <p14:tracePt t="72255" x="3227388" y="3063875"/>
          <p14:tracePt t="72271" x="3217863" y="3090863"/>
          <p14:tracePt t="72423" x="3217863" y="3100388"/>
          <p14:tracePt t="72432" x="3217863" y="3109913"/>
          <p14:tracePt t="72439" x="3208338" y="3136900"/>
          <p14:tracePt t="72448" x="3208338" y="3182938"/>
          <p14:tracePt t="72455" x="3208338" y="3192463"/>
          <p14:tracePt t="72464" x="3200400" y="3219450"/>
          <p14:tracePt t="72480" x="3200400" y="3236913"/>
          <p14:tracePt t="72496" x="3200400" y="3255963"/>
          <p14:tracePt t="72504" x="3190875" y="3265488"/>
          <p14:tracePt t="75927" x="3181350" y="3273425"/>
          <p14:tracePt t="75935" x="3163888" y="3309938"/>
          <p14:tracePt t="75943" x="3163888" y="3346450"/>
          <p14:tracePt t="75951" x="3154363" y="3375025"/>
          <p14:tracePt t="75960" x="3144838" y="3392488"/>
          <p14:tracePt t="75976" x="3144838" y="3402013"/>
          <p14:tracePt t="75983" x="3136900" y="3419475"/>
          <p14:tracePt t="76151" x="3136900" y="3438525"/>
          <p14:tracePt t="76168" x="3136900" y="3446463"/>
          <p14:tracePt t="76175" x="3136900" y="3455988"/>
          <p14:tracePt t="76199" x="3136900" y="3465513"/>
          <p14:tracePt t="76393" x="3136900" y="3475038"/>
          <p14:tracePt t="76401" x="3136900" y="3482975"/>
          <p14:tracePt t="76409" x="3136900" y="3492500"/>
          <p14:tracePt t="76415" x="3136900" y="3502025"/>
          <p14:tracePt t="76423" x="3136900" y="3529013"/>
          <p14:tracePt t="76431" x="3136900" y="3538538"/>
          <p14:tracePt t="76439" x="3136900" y="3548063"/>
          <p14:tracePt t="76449" x="3154363" y="3556000"/>
          <p14:tracePt t="76463" x="3181350" y="3575050"/>
          <p14:tracePt t="76471" x="3217863" y="3575050"/>
          <p14:tracePt t="76480" x="3254375" y="3584575"/>
          <p14:tracePt t="76487" x="3281363" y="3584575"/>
          <p14:tracePt t="76495" x="3336925" y="3584575"/>
          <p14:tracePt t="76503" x="3373438" y="3584575"/>
          <p14:tracePt t="76511" x="3409950" y="3584575"/>
          <p14:tracePt t="76519" x="3436938" y="3584575"/>
          <p14:tracePt t="76528" x="3455988" y="3584575"/>
          <p14:tracePt t="76535" x="3482975" y="3584575"/>
          <p14:tracePt t="76544" x="3500438" y="3584575"/>
          <p14:tracePt t="76551" x="3509963" y="3584575"/>
          <p14:tracePt t="76559" x="3519488" y="3584575"/>
          <p14:tracePt t="76567" x="3527425" y="3584575"/>
          <p14:tracePt t="76625" x="3536950" y="3584575"/>
          <p14:tracePt t="76689" x="3546475" y="3584575"/>
          <p14:tracePt t="76697" x="3556000" y="3575050"/>
          <p14:tracePt t="76705" x="3609975" y="3575050"/>
          <p14:tracePt t="76714" x="3656013" y="3548063"/>
          <p14:tracePt t="76721" x="3709988" y="3548063"/>
          <p14:tracePt t="76730" x="3765550" y="3529013"/>
          <p14:tracePt t="76735" x="3829050" y="3511550"/>
          <p14:tracePt t="76744" x="3883025" y="3511550"/>
          <p14:tracePt t="76751" x="3938588" y="3511550"/>
          <p14:tracePt t="76761" x="4029075" y="3511550"/>
          <p14:tracePt t="76767" x="4111625" y="3502025"/>
          <p14:tracePt t="76776" x="4165600" y="3502025"/>
          <p14:tracePt t="76783" x="4221163" y="3502025"/>
          <p14:tracePt t="76791" x="4267200" y="3492500"/>
          <p14:tracePt t="76799" x="4284663" y="3492500"/>
          <p14:tracePt t="76807" x="4311650" y="3492500"/>
          <p14:tracePt t="76815" x="4330700" y="3492500"/>
          <p14:tracePt t="76823" x="4340225" y="3492500"/>
          <p14:tracePt t="77377" x="4348163" y="3492500"/>
          <p14:tracePt t="77385" x="4348163" y="3502025"/>
          <p14:tracePt t="77402" x="4348163" y="3511550"/>
          <p14:tracePt t="77569" x="4348163" y="3519488"/>
          <p14:tracePt t="77578" x="4348163" y="3548063"/>
          <p14:tracePt t="77586" x="4348163" y="3556000"/>
          <p14:tracePt t="77593" x="4348163" y="3565525"/>
          <p14:tracePt t="77776" x="4348163" y="3575050"/>
          <p14:tracePt t="77783" x="4357688" y="3575050"/>
          <p14:tracePt t="77791" x="4421188" y="3575050"/>
          <p14:tracePt t="77799" x="4513263" y="3575050"/>
          <p14:tracePt t="77807" x="4640263" y="3575050"/>
          <p14:tracePt t="77815" x="4786313" y="3575050"/>
          <p14:tracePt t="77823" x="4913313" y="3575050"/>
          <p14:tracePt t="77831" x="5041900" y="3575050"/>
          <p14:tracePt t="77839" x="5168900" y="3575050"/>
          <p14:tracePt t="77847" x="5241925" y="3575050"/>
          <p14:tracePt t="77855" x="5334000" y="3575050"/>
          <p14:tracePt t="77863" x="5387975" y="3575050"/>
          <p14:tracePt t="77872" x="5434013" y="3575050"/>
          <p14:tracePt t="77879" x="5461000" y="3575050"/>
          <p14:tracePt t="77887" x="5470525" y="3575050"/>
          <p14:tracePt t="78058" x="5478463" y="3575050"/>
          <p14:tracePt t="78065" x="5487988" y="3556000"/>
          <p14:tracePt t="78073" x="5487988" y="3548063"/>
          <p14:tracePt t="78083" x="5487988" y="3519488"/>
          <p14:tracePt t="78088" x="5487988" y="3502025"/>
          <p14:tracePt t="78095" x="5487988" y="3492500"/>
          <p14:tracePt t="78103" x="5487988" y="3482975"/>
          <p14:tracePt t="78111" x="5487988" y="3475038"/>
          <p14:tracePt t="78119" x="5487988" y="3465513"/>
          <p14:tracePt t="78127" x="5487988" y="3455988"/>
          <p14:tracePt t="78160" x="5487988" y="3438525"/>
          <p14:tracePt t="78204" x="5487988" y="3429000"/>
          <p14:tracePt t="78209" x="5487988" y="3419475"/>
          <p14:tracePt t="78232" x="5487988" y="3402013"/>
          <p14:tracePt t="78248" x="5487988" y="3392488"/>
          <p14:tracePt t="78323" x="5424488" y="3382963"/>
          <p14:tracePt t="78328" x="5268913" y="3382963"/>
          <p14:tracePt t="78338" x="5105400" y="3429000"/>
          <p14:tracePt t="78345" x="4895850" y="3502025"/>
          <p14:tracePt t="78351" x="4622800" y="3592513"/>
          <p14:tracePt t="78359" x="4394200" y="3665538"/>
          <p14:tracePt t="78367" x="4230688" y="3730625"/>
          <p14:tracePt t="78376" x="3992563" y="3775075"/>
          <p14:tracePt t="78385" x="3819525" y="3840163"/>
          <p14:tracePt t="78392" x="3673475" y="3894138"/>
          <p14:tracePt t="78399" x="3482975" y="3948113"/>
          <p14:tracePt t="78407" x="3354388" y="3984625"/>
          <p14:tracePt t="78416" x="3244850" y="4003675"/>
          <p14:tracePt t="78423" x="3181350" y="4040188"/>
          <p14:tracePt t="78432" x="3117850" y="4049713"/>
          <p14:tracePt t="78440" x="3081338" y="4049713"/>
          <p14:tracePt t="78448" x="3063875" y="4057650"/>
          <p14:tracePt t="78456" x="3027363" y="4086225"/>
          <p14:tracePt t="78464" x="3017838" y="4086225"/>
          <p14:tracePt t="78480" x="2998788" y="4086225"/>
          <p14:tracePt t="78487" x="2990850" y="4086225"/>
          <p14:tracePt t="78496" x="2981325" y="4094163"/>
          <p14:tracePt t="78504" x="2971800" y="4094163"/>
          <p14:tracePt t="78513" x="2954338" y="4094163"/>
          <p14:tracePt t="78520" x="2935288" y="4103688"/>
          <p14:tracePt t="78530" x="2908300" y="4103688"/>
          <p14:tracePt t="78536" x="2881313" y="4103688"/>
          <p14:tracePt t="78545" x="2852738" y="4103688"/>
          <p14:tracePt t="78551" x="2808288" y="4113213"/>
          <p14:tracePt t="78559" x="2789238" y="4113213"/>
          <p14:tracePt t="78568" x="2735263" y="4130675"/>
          <p14:tracePt t="78576" x="2708275" y="4130675"/>
          <p14:tracePt t="78583" x="2671763" y="4130675"/>
          <p14:tracePt t="78592" x="2635250" y="4140200"/>
          <p14:tracePt t="78600" x="2606675" y="4140200"/>
          <p14:tracePt t="78607" x="2570163" y="4140200"/>
          <p14:tracePt t="78615" x="2516188" y="4140200"/>
          <p14:tracePt t="78623" x="2479675" y="4159250"/>
          <p14:tracePt t="78632" x="2425700" y="4159250"/>
          <p14:tracePt t="78639" x="2352675" y="4159250"/>
          <p14:tracePt t="78648" x="2287588" y="4159250"/>
          <p14:tracePt t="78655" x="2197100" y="4167188"/>
          <p14:tracePt t="78664" x="2114550" y="4195763"/>
          <p14:tracePt t="78671" x="2024063" y="4203700"/>
          <p14:tracePt t="78681" x="1914525" y="4222750"/>
          <p14:tracePt t="78687" x="1841500" y="4222750"/>
          <p14:tracePt t="78695" x="1731963" y="4222750"/>
          <p14:tracePt t="78703" x="1649413" y="4232275"/>
          <p14:tracePt t="78711" x="1576388" y="4259263"/>
          <p14:tracePt t="78720" x="1512888" y="4276725"/>
          <p14:tracePt t="78729" x="1476375" y="4276725"/>
          <p14:tracePt t="78736" x="1439863" y="4286250"/>
          <p14:tracePt t="78744" x="1412875" y="4286250"/>
          <p14:tracePt t="78752" x="1385888" y="4286250"/>
          <p14:tracePt t="78761" x="1376363" y="4286250"/>
          <p14:tracePt t="78792" x="1366838" y="4286250"/>
          <p14:tracePt t="78889" x="1358900" y="4286250"/>
          <p14:tracePt t="78905" x="1349375" y="4295775"/>
          <p14:tracePt t="79185" x="1349375" y="4303713"/>
          <p14:tracePt t="79209" x="1349375" y="4313238"/>
          <p14:tracePt t="79217" x="1349375" y="4322763"/>
          <p14:tracePt t="79227" x="1330325" y="4340225"/>
          <p14:tracePt t="79232" x="1322388" y="4349750"/>
          <p14:tracePt t="79239" x="1312863" y="4349750"/>
          <p14:tracePt t="79255" x="1303338" y="4359275"/>
          <p14:tracePt t="79417" x="1285875" y="4368800"/>
          <p14:tracePt t="79489" x="1276350" y="4368800"/>
          <p14:tracePt t="79503" x="1276350" y="4359275"/>
          <p14:tracePt t="79511" x="1266825" y="4340225"/>
          <p14:tracePt t="79527" x="1266825" y="4322763"/>
          <p14:tracePt t="79535" x="1266825" y="4313238"/>
          <p14:tracePt t="79544" x="1266825" y="4303713"/>
          <p14:tracePt t="79560" x="1266825" y="4295775"/>
          <p14:tracePt t="79567" x="1266825" y="4286250"/>
          <p14:tracePt t="79576" x="1266825" y="4276725"/>
          <p14:tracePt t="79591" x="1266825" y="4259263"/>
          <p14:tracePt t="79599" x="1266825" y="4232275"/>
          <p14:tracePt t="79607" x="1266825" y="4213225"/>
          <p14:tracePt t="79615" x="1266825" y="4167188"/>
          <p14:tracePt t="79623" x="1266825" y="4113213"/>
          <p14:tracePt t="79631" x="1266825" y="4076700"/>
          <p14:tracePt t="79639" x="1266825" y="4030663"/>
          <p14:tracePt t="79647" x="1266825" y="3994150"/>
          <p14:tracePt t="79655" x="1266825" y="3948113"/>
          <p14:tracePt t="79663" x="1266825" y="3894138"/>
          <p14:tracePt t="79671" x="1266825" y="3857625"/>
          <p14:tracePt t="79679" x="1266825" y="3811588"/>
          <p14:tracePt t="79687" x="1266825" y="3794125"/>
          <p14:tracePt t="79696" x="1266825" y="3767138"/>
          <p14:tracePt t="79703" x="1266825" y="3730625"/>
          <p14:tracePt t="79711" x="1266825" y="3711575"/>
          <p14:tracePt t="79719" x="1266825" y="3702050"/>
          <p14:tracePt t="79727" x="1266825" y="3665538"/>
          <p14:tracePt t="79735" x="1266825" y="3657600"/>
          <p14:tracePt t="79744" x="1266825" y="3629025"/>
          <p14:tracePt t="79751" x="1266825" y="3621088"/>
          <p14:tracePt t="79767" x="1266825" y="3611563"/>
          <p14:tracePt t="79776" x="1258888" y="3602038"/>
          <p14:tracePt t="79783" x="1258888" y="3592513"/>
          <p14:tracePt t="79979" x="1230313" y="3592513"/>
          <p14:tracePt t="79984" x="1185863" y="3638550"/>
          <p14:tracePt t="79993" x="1139825" y="3675063"/>
          <p14:tracePt t="79999" x="1130300" y="3694113"/>
          <p14:tracePt t="80007" x="1130300" y="3702050"/>
          <p14:tracePt t="80015" x="1120775" y="3730625"/>
          <p14:tracePt t="80023" x="1093788" y="3748088"/>
          <p14:tracePt t="80031" x="1076325" y="3767138"/>
          <p14:tracePt t="80039" x="1076325" y="3784600"/>
          <p14:tracePt t="80047" x="1076325" y="3794125"/>
          <p14:tracePt t="80055" x="1076325" y="3803650"/>
          <p14:tracePt t="80063" x="1076325" y="3830638"/>
          <p14:tracePt t="80072" x="1076325" y="3848100"/>
          <p14:tracePt t="80079" x="1076325" y="3857625"/>
          <p14:tracePt t="80087" x="1076325" y="3875088"/>
          <p14:tracePt t="80095" x="1076325" y="3911600"/>
          <p14:tracePt t="80103" x="1076325" y="3921125"/>
          <p14:tracePt t="80112" x="1076325" y="3948113"/>
          <p14:tracePt t="80119" x="1084263" y="3948113"/>
          <p14:tracePt t="80127" x="1093788" y="3967163"/>
          <p14:tracePt t="80135" x="1103313" y="3976688"/>
          <p14:tracePt t="80144" x="1112838" y="3984625"/>
          <p14:tracePt t="80151" x="1112838" y="3994150"/>
          <p14:tracePt t="80160" x="1130300" y="4013200"/>
          <p14:tracePt t="80167" x="1139825" y="4021138"/>
          <p14:tracePt t="80207" x="1149350" y="4030663"/>
          <p14:tracePt t="80239" x="1166813" y="4049713"/>
          <p14:tracePt t="80529" x="1203325" y="4013200"/>
          <p14:tracePt t="80537" x="1230313" y="3994150"/>
          <p14:tracePt t="80544" x="1266825" y="3940175"/>
          <p14:tracePt t="80556" x="1285875" y="3930650"/>
          <p14:tracePt t="80560" x="1303338" y="3903663"/>
          <p14:tracePt t="80567" x="1312863" y="3884613"/>
          <p14:tracePt t="80576" x="1330325" y="3867150"/>
          <p14:tracePt t="80583" x="1339850" y="3848100"/>
          <p14:tracePt t="80591" x="1349375" y="3840163"/>
          <p14:tracePt t="80599" x="1349375" y="3830638"/>
          <p14:tracePt t="80607" x="1366838" y="3803650"/>
          <p14:tracePt t="80623" x="1376363" y="3794125"/>
          <p14:tracePt t="80833" x="1376363" y="3784600"/>
          <p14:tracePt t="80993" x="1366838" y="3794125"/>
          <p14:tracePt t="81001" x="1366838" y="3811588"/>
          <p14:tracePt t="81011" x="1366838" y="3848100"/>
          <p14:tracePt t="81019" x="1366838" y="3875088"/>
          <p14:tracePt t="81024" x="1366838" y="3894138"/>
          <p14:tracePt t="81032" x="1366838" y="3921125"/>
          <p14:tracePt t="81040" x="1376363" y="3948113"/>
          <p14:tracePt t="81047" x="1385888" y="3976688"/>
          <p14:tracePt t="81055" x="1395413" y="3994150"/>
          <p14:tracePt t="81063" x="1403350" y="4040188"/>
          <p14:tracePt t="81072" x="1422400" y="4057650"/>
          <p14:tracePt t="81079" x="1431925" y="4076700"/>
          <p14:tracePt t="81087" x="1439863" y="4086225"/>
          <p14:tracePt t="81095" x="1449388" y="4086225"/>
          <p14:tracePt t="81103" x="1458913" y="4094163"/>
          <p14:tracePt t="81111" x="1468438" y="4103688"/>
          <p14:tracePt t="81329" x="1476375" y="4103688"/>
          <p14:tracePt t="81344" x="1495425" y="4103688"/>
          <p14:tracePt t="81352" x="1504950" y="4103688"/>
          <p14:tracePt t="81360" x="1512888" y="4094163"/>
          <p14:tracePt t="81367" x="1522413" y="4094163"/>
          <p14:tracePt t="81400" x="1531938" y="4086225"/>
          <p14:tracePt t="81416" x="1541463" y="4067175"/>
          <p14:tracePt t="81439" x="1541463" y="4057650"/>
          <p14:tracePt t="81447" x="1549400" y="4040188"/>
          <p14:tracePt t="81464" x="1558925" y="4030663"/>
          <p14:tracePt t="81471" x="1568450" y="4013200"/>
          <p14:tracePt t="81480" x="1576388" y="4013200"/>
          <p14:tracePt t="82329" x="1585913" y="4013200"/>
          <p14:tracePt t="82338" x="1585913" y="4030663"/>
          <p14:tracePt t="82344" x="1585913" y="4040188"/>
          <p14:tracePt t="82352" x="1576388" y="4057650"/>
          <p14:tracePt t="82359" x="1576388" y="4076700"/>
          <p14:tracePt t="82367" x="1576388" y="4094163"/>
          <p14:tracePt t="82376" x="1576388" y="4103688"/>
          <p14:tracePt t="82383" x="1576388" y="4122738"/>
          <p14:tracePt t="82399" x="1576388" y="4140200"/>
          <p14:tracePt t="82407" x="1576388" y="4159250"/>
          <p14:tracePt t="82423" x="1576388" y="4176713"/>
          <p14:tracePt t="82439" x="1576388" y="4186238"/>
          <p14:tracePt t="82817" x="1576388" y="4203700"/>
          <p14:tracePt t="84255" x="1585913" y="4213225"/>
          <p14:tracePt t="84263" x="1595438" y="4240213"/>
          <p14:tracePt t="84271" x="1595438" y="4249738"/>
          <p14:tracePt t="84279" x="1604963" y="4259263"/>
          <p14:tracePt t="84287" x="1612900" y="4268788"/>
          <p14:tracePt t="84295" x="1622425" y="4268788"/>
          <p14:tracePt t="84367" x="1631950" y="4268788"/>
          <p14:tracePt t="84375" x="1641475" y="4268788"/>
          <p14:tracePt t="84383" x="1668463" y="4268788"/>
          <p14:tracePt t="84392" x="1685925" y="4268788"/>
          <p14:tracePt t="84399" x="1704975" y="4259263"/>
          <p14:tracePt t="84407" x="1714500" y="4249738"/>
          <p14:tracePt t="84415" x="1731963" y="4249738"/>
          <p14:tracePt t="84431" x="1741488" y="4240213"/>
          <p14:tracePt t="84439" x="1751013" y="4240213"/>
          <p14:tracePt t="84447" x="1758950" y="4232275"/>
          <p14:tracePt t="85225" x="1758950" y="4222750"/>
          <p14:tracePt t="90722" x="1768475" y="4213225"/>
          <p14:tracePt t="90744" x="1787525" y="4213225"/>
          <p14:tracePt t="90751" x="1887538" y="4159250"/>
          <p14:tracePt t="90759" x="2041525" y="4113213"/>
          <p14:tracePt t="90767" x="2170113" y="4076700"/>
          <p14:tracePt t="90775" x="2324100" y="4013200"/>
          <p14:tracePt t="90783" x="2389188" y="3984625"/>
          <p14:tracePt t="90791" x="2462213" y="3948113"/>
          <p14:tracePt t="90799" x="2506663" y="3921125"/>
          <p14:tracePt t="90809" x="2552700" y="3911600"/>
          <p14:tracePt t="90823" x="2570163" y="3894138"/>
          <p14:tracePt t="90839" x="2579688" y="3884613"/>
          <p14:tracePt t="91175" x="2579688" y="3894138"/>
          <p14:tracePt t="91183" x="2579688" y="3921125"/>
          <p14:tracePt t="91191" x="2606675" y="3957638"/>
          <p14:tracePt t="91199" x="2606675" y="4013200"/>
          <p14:tracePt t="91207" x="2635250" y="4040188"/>
          <p14:tracePt t="91215" x="2679700" y="4103688"/>
          <p14:tracePt t="91223" x="2744788" y="4167188"/>
          <p14:tracePt t="91231" x="2781300" y="4186238"/>
          <p14:tracePt t="91239" x="2825750" y="4222750"/>
          <p14:tracePt t="91255" x="2835275" y="4232275"/>
          <p14:tracePt t="91386" x="2844800" y="4232275"/>
          <p14:tracePt t="92074" x="2871788" y="4232275"/>
          <p14:tracePt t="92081" x="2908300" y="4203700"/>
          <p14:tracePt t="92089" x="2935288" y="4167188"/>
          <p14:tracePt t="92098" x="2954338" y="4149725"/>
          <p14:tracePt t="92104" x="2990850" y="4130675"/>
          <p14:tracePt t="92112" x="2990850" y="4122738"/>
          <p14:tracePt t="92128" x="2998788" y="4113213"/>
          <p14:tracePt t="92192" x="2998788" y="4094163"/>
          <p14:tracePt t="115881" x="3027363" y="3948113"/>
          <p14:tracePt t="115889" x="3163888" y="3648075"/>
          <p14:tracePt t="115897" x="3217863" y="3511550"/>
          <p14:tracePt t="115905" x="3244850" y="3402013"/>
          <p14:tracePt t="115912" x="3273425" y="3282950"/>
          <p14:tracePt t="115930" x="3309938" y="3100388"/>
          <p14:tracePt t="115935" x="3336925" y="3000375"/>
          <p14:tracePt t="115944" x="3346450" y="2963863"/>
          <p14:tracePt t="115952" x="3346450" y="2917825"/>
          <p14:tracePt t="115960" x="3354388" y="2900363"/>
          <p14:tracePt t="115968" x="3354388" y="2881313"/>
          <p14:tracePt t="115977" x="3363913" y="2854325"/>
          <p14:tracePt t="115984" x="3363913" y="2836863"/>
          <p14:tracePt t="116000" x="3363913" y="2827338"/>
          <p14:tracePt t="116089" x="3354388" y="2890838"/>
          <p14:tracePt t="116097" x="3254375" y="2963863"/>
          <p14:tracePt t="116105" x="3163888" y="3036888"/>
          <p14:tracePt t="116113" x="3117850" y="3082925"/>
          <p14:tracePt t="116120" x="3071813" y="3119438"/>
          <p14:tracePt t="116128" x="3054350" y="3136900"/>
          <p14:tracePt t="116135" x="3035300" y="3155950"/>
          <p14:tracePt t="116143" x="3017838" y="3173413"/>
          <p14:tracePt t="116151" x="3017838" y="3182938"/>
          <p14:tracePt t="116247" x="3008313" y="3192463"/>
          <p14:tracePt t="116255" x="2971800" y="3246438"/>
          <p14:tracePt t="116263" x="2954338" y="3273425"/>
          <p14:tracePt t="116272" x="2935288" y="3292475"/>
          <p14:tracePt t="116279" x="2908300" y="3309938"/>
          <p14:tracePt t="116287" x="2862263" y="3346450"/>
          <p14:tracePt t="116295" x="2825750" y="3392488"/>
          <p14:tracePt t="116303" x="2808288" y="3411538"/>
          <p14:tracePt t="116312" x="2798763" y="3429000"/>
          <p14:tracePt t="116320" x="2762250" y="3465513"/>
          <p14:tracePt t="116327" x="2744788" y="3492500"/>
          <p14:tracePt t="116335" x="2725738" y="3511550"/>
          <p14:tracePt t="116344" x="2716213" y="3519488"/>
          <p14:tracePt t="116353" x="2708275" y="3538538"/>
          <p14:tracePt t="116367" x="2698750" y="3556000"/>
          <p14:tracePt t="116471" x="2698750" y="3565525"/>
          <p14:tracePt t="116488" x="2698750" y="3575050"/>
          <p14:tracePt t="116495" x="2698750" y="3592513"/>
          <p14:tracePt t="116503" x="2671763" y="3621088"/>
          <p14:tracePt t="116511" x="2662238" y="3629025"/>
          <p14:tracePt t="116521" x="2652713" y="3638550"/>
          <p14:tracePt t="116528" x="2635250" y="3648075"/>
          <p14:tracePt t="116535" x="2625725" y="3657600"/>
          <p14:tracePt t="116545" x="2625725" y="3665538"/>
          <p14:tracePt t="116551" x="2616200" y="3675063"/>
          <p14:tracePt t="116671" x="2606675" y="3684588"/>
          <p14:tracePt t="116679" x="2579688" y="3711575"/>
          <p14:tracePt t="116687" x="2552700" y="3730625"/>
          <p14:tracePt t="116695" x="2525713" y="3767138"/>
          <p14:tracePt t="116703" x="2470150" y="3803650"/>
          <p14:tracePt t="116711" x="2443163" y="3830638"/>
          <p14:tracePt t="116719" x="2406650" y="3867150"/>
          <p14:tracePt t="116727" x="2379663" y="3884613"/>
          <p14:tracePt t="116735" x="2360613" y="3911600"/>
          <p14:tracePt t="116743" x="2343150" y="3930650"/>
          <p14:tracePt t="116752" x="2316163" y="3967163"/>
          <p14:tracePt t="116763" x="2306638" y="3984625"/>
          <p14:tracePt t="116778" x="2306638" y="3994150"/>
          <p14:tracePt t="116784" x="2287588" y="4003675"/>
          <p14:tracePt t="117993" x="2333625" y="3994150"/>
          <p14:tracePt t="118001" x="2379663" y="3957638"/>
          <p14:tracePt t="118011" x="2425700" y="3948113"/>
          <p14:tracePt t="118018" x="2470150" y="3911600"/>
          <p14:tracePt t="118025" x="2533650" y="3875088"/>
          <p14:tracePt t="118031" x="2562225" y="3840163"/>
          <p14:tracePt t="118040" x="2589213" y="3821113"/>
          <p14:tracePt t="118047" x="2635250" y="3775075"/>
          <p14:tracePt t="118056" x="2689225" y="3748088"/>
          <p14:tracePt t="118063" x="2725738" y="3730625"/>
          <p14:tracePt t="118072" x="2744788" y="3711575"/>
          <p14:tracePt t="118079" x="2771775" y="3702050"/>
          <p14:tracePt t="118087" x="2781300" y="3694113"/>
          <p14:tracePt t="118291" x="2781300" y="3702050"/>
          <p14:tracePt t="118297" x="2781300" y="3721100"/>
          <p14:tracePt t="118313" x="2781300" y="3775075"/>
          <p14:tracePt t="118328" x="2781300" y="3803650"/>
          <p14:tracePt t="118335" x="2781300" y="3821113"/>
          <p14:tracePt t="118343" x="2781300" y="3848100"/>
          <p14:tracePt t="118351" x="2781300" y="3867150"/>
          <p14:tracePt t="118360" x="2781300" y="3884613"/>
          <p14:tracePt t="118367" x="2781300" y="3903663"/>
          <p14:tracePt t="118375" x="2781300" y="3911600"/>
          <p14:tracePt t="118383" x="2781300" y="3940175"/>
          <p14:tracePt t="118391" x="2781300" y="3948113"/>
          <p14:tracePt t="118399" x="2781300" y="3957638"/>
          <p14:tracePt t="118407" x="2781300" y="3967163"/>
          <p14:tracePt t="118415" x="2781300" y="3976688"/>
          <p14:tracePt t="118423" x="2781300" y="3984625"/>
          <p14:tracePt t="118440" x="2781300" y="3994150"/>
          <p14:tracePt t="118463" x="2781300" y="4003675"/>
          <p14:tracePt t="119473" x="2752725" y="4030663"/>
          <p14:tracePt t="119481" x="2652713" y="4122738"/>
          <p14:tracePt t="119489" x="2543175" y="4203700"/>
          <p14:tracePt t="119496" x="2443163" y="4276725"/>
          <p14:tracePt t="119503" x="2379663" y="4340225"/>
          <p14:tracePt t="119512" x="2316163" y="4413250"/>
          <p14:tracePt t="119519" x="2260600" y="4449763"/>
          <p14:tracePt t="119527" x="2214563" y="4514850"/>
          <p14:tracePt t="119535" x="2179638" y="4541838"/>
          <p14:tracePt t="119543" x="2151063" y="4578350"/>
          <p14:tracePt t="119551" x="2133600" y="4605338"/>
          <p14:tracePt t="119559" x="2106613" y="4624388"/>
          <p14:tracePt t="119666" x="2106613" y="4632325"/>
          <p14:tracePt t="119674" x="2097088" y="4641850"/>
          <p14:tracePt t="119684" x="2078038" y="4660900"/>
          <p14:tracePt t="119689" x="2070100" y="4668838"/>
          <p14:tracePt t="119697" x="2051050" y="4668838"/>
          <p14:tracePt t="119705" x="2041525" y="4678363"/>
          <p14:tracePt t="119713" x="2033588" y="4687888"/>
          <p14:tracePt t="119752" x="2024063" y="4697413"/>
          <p14:tracePt t="119881" x="2014538" y="4705350"/>
          <p14:tracePt t="119889" x="1997075" y="4705350"/>
          <p14:tracePt t="119897" x="1968500" y="4705350"/>
          <p14:tracePt t="119905" x="1914525" y="4714875"/>
          <p14:tracePt t="119912" x="1851025" y="4714875"/>
          <p14:tracePt t="119919" x="1778000" y="4714875"/>
          <p14:tracePt t="119928" x="1685925" y="4714875"/>
          <p14:tracePt t="119935" x="1576388" y="4714875"/>
          <p14:tracePt t="119943" x="1504950" y="4714875"/>
          <p14:tracePt t="119951" x="1395413" y="4714875"/>
          <p14:tracePt t="119959" x="1322388" y="4714875"/>
          <p14:tracePt t="119967" x="1266825" y="4714875"/>
          <p14:tracePt t="119976" x="1222375" y="4714875"/>
          <p14:tracePt t="119983" x="1212850" y="4714875"/>
          <p14:tracePt t="119992" x="1193800" y="4714875"/>
          <p14:tracePt t="120223" x="1212850" y="4705350"/>
          <p14:tracePt t="120231" x="1293813" y="4705350"/>
          <p14:tracePt t="120239" x="1385888" y="4705350"/>
          <p14:tracePt t="120247" x="1476375" y="4697413"/>
          <p14:tracePt t="120255" x="1558925" y="4687888"/>
          <p14:tracePt t="120263" x="1668463" y="4668838"/>
          <p14:tracePt t="120271" x="1722438" y="4668838"/>
          <p14:tracePt t="120279" x="1804988" y="4641850"/>
          <p14:tracePt t="120287" x="1814513" y="4641850"/>
          <p14:tracePt t="120295" x="1831975" y="4632325"/>
          <p14:tracePt t="120303" x="1841500" y="4624388"/>
          <p14:tracePt t="120311" x="1851025" y="4624388"/>
          <p14:tracePt t="120705" x="1831975" y="4632325"/>
          <p14:tracePt t="120715" x="1814513" y="4651375"/>
          <p14:tracePt t="120721" x="1787525" y="4687888"/>
          <p14:tracePt t="120735" x="1751013" y="4697413"/>
          <p14:tracePt t="120743" x="1731963" y="4705350"/>
          <p14:tracePt t="120751" x="1722438" y="4705350"/>
          <p14:tracePt t="120759" x="1685925" y="4705350"/>
          <p14:tracePt t="120767" x="1677988" y="4714875"/>
          <p14:tracePt t="120783" x="1668463" y="4714875"/>
          <p14:tracePt t="120792" x="1631950" y="4714875"/>
          <p14:tracePt t="120815" x="1622425" y="4714875"/>
          <p14:tracePt t="120931" x="1604963" y="4714875"/>
          <p14:tracePt t="120959" x="1595438" y="4714875"/>
          <p14:tracePt t="120967" x="1576388" y="4714875"/>
          <p14:tracePt t="120975" x="1558925" y="4714875"/>
          <p14:tracePt t="120983" x="1504950" y="4714875"/>
          <p14:tracePt t="120992" x="1449388" y="4714875"/>
          <p14:tracePt t="120999" x="1376363" y="4714875"/>
          <p14:tracePt t="121008" x="1322388" y="4714875"/>
          <p14:tracePt t="121017" x="1222375" y="4714875"/>
          <p14:tracePt t="121024" x="1149350" y="4714875"/>
          <p14:tracePt t="121032" x="1057275" y="4714875"/>
          <p14:tracePt t="121040" x="1003300" y="4714875"/>
          <p14:tracePt t="121048" x="947738" y="4714875"/>
          <p14:tracePt t="121056" x="920750" y="4714875"/>
          <p14:tracePt t="121063" x="903288" y="4714875"/>
          <p14:tracePt t="121079" x="884238" y="4714875"/>
          <p14:tracePt t="121388" x="874713" y="4724400"/>
          <p14:tracePt t="121401" x="874713" y="4732338"/>
          <p14:tracePt t="121409" x="911225" y="4741863"/>
          <p14:tracePt t="121416" x="1020763" y="4751388"/>
          <p14:tracePt t="121426" x="1066800" y="4751388"/>
          <p14:tracePt t="121431" x="1120775" y="4760913"/>
          <p14:tracePt t="121441" x="1157288" y="4760913"/>
          <p14:tracePt t="121447" x="1203325" y="4760913"/>
          <p14:tracePt t="121455" x="1222375" y="4778375"/>
          <p14:tracePt t="121463" x="1258888" y="4778375"/>
          <p14:tracePt t="121472" x="1266825" y="4778375"/>
          <p14:tracePt t="121479" x="1285875" y="4778375"/>
          <p14:tracePt t="121487" x="1293813" y="4778375"/>
          <p14:tracePt t="121721" x="1330325" y="4778375"/>
          <p14:tracePt t="121728" x="1395413" y="4778375"/>
          <p14:tracePt t="121736" x="1476375" y="4778375"/>
          <p14:tracePt t="121745" x="1549400" y="4778375"/>
          <p14:tracePt t="121752" x="1658938" y="4778375"/>
          <p14:tracePt t="121760" x="1714500" y="4778375"/>
          <p14:tracePt t="121767" x="1768475" y="4778375"/>
          <p14:tracePt t="121775" x="1824038" y="4778375"/>
          <p14:tracePt t="121783" x="1868488" y="4778375"/>
          <p14:tracePt t="121792" x="1895475" y="4778375"/>
          <p14:tracePt t="121799" x="1924050" y="4778375"/>
          <p14:tracePt t="122107" x="1931988" y="4787900"/>
          <p14:tracePt t="122129" x="1931988" y="4797425"/>
          <p14:tracePt t="122154" x="1931988" y="4814888"/>
          <p14:tracePt t="123671" x="2014538" y="4814888"/>
          <p14:tracePt t="123679" x="2106613" y="4814888"/>
          <p14:tracePt t="123688" x="2187575" y="4814888"/>
          <p14:tracePt t="123696" x="2224088" y="4814888"/>
          <p14:tracePt t="123704" x="2297113" y="4814888"/>
          <p14:tracePt t="123711" x="2324100" y="4814888"/>
          <p14:tracePt t="123720" x="2360613" y="4805363"/>
          <p14:tracePt t="123729" x="2397125" y="4805363"/>
          <p14:tracePt t="123736" x="2425700" y="4805363"/>
          <p14:tracePt t="123744" x="2443163" y="4805363"/>
          <p14:tracePt t="123751" x="2470150" y="4805363"/>
          <p14:tracePt t="123759" x="2489200" y="4805363"/>
          <p14:tracePt t="123767" x="2506663" y="4805363"/>
          <p14:tracePt t="123775" x="2525713" y="4805363"/>
          <p14:tracePt t="124065" x="2516188" y="4805363"/>
          <p14:tracePt t="124073" x="2462213" y="4805363"/>
          <p14:tracePt t="124079" x="2406650" y="4805363"/>
          <p14:tracePt t="124088" x="2333625" y="4805363"/>
          <p14:tracePt t="124095" x="2287588" y="4805363"/>
          <p14:tracePt t="124103" x="2279650" y="4805363"/>
          <p14:tracePt t="124111" x="2260600" y="4805363"/>
          <p14:tracePt t="124273" x="2370138" y="4805363"/>
          <p14:tracePt t="124279" x="2533650" y="4778375"/>
          <p14:tracePt t="124288" x="2698750" y="4778375"/>
          <p14:tracePt t="124295" x="2881313" y="4778375"/>
          <p14:tracePt t="124303" x="3063875" y="4778375"/>
          <p14:tracePt t="124311" x="3217863" y="4778375"/>
          <p14:tracePt t="124319" x="3382963" y="4778375"/>
          <p14:tracePt t="124327" x="3509963" y="4778375"/>
          <p14:tracePt t="124335" x="3619500" y="4778375"/>
          <p14:tracePt t="124343" x="3702050" y="4778375"/>
          <p14:tracePt t="124359" x="3719513" y="4778375"/>
          <p14:tracePt t="124375" x="3729038" y="4768850"/>
          <p14:tracePt t="124513" x="3702050" y="4768850"/>
          <p14:tracePt t="124521" x="3629025" y="4768850"/>
          <p14:tracePt t="124529" x="3536950" y="4787900"/>
          <p14:tracePt t="124536" x="3409950" y="4787900"/>
          <p14:tracePt t="124543" x="3281363" y="4787900"/>
          <p14:tracePt t="124551" x="3171825" y="4787900"/>
          <p14:tracePt t="124559" x="3044825" y="4787900"/>
          <p14:tracePt t="124567" x="2917825" y="4787900"/>
          <p14:tracePt t="124575" x="2789238" y="4787900"/>
          <p14:tracePt t="124583" x="2716213" y="4787900"/>
          <p14:tracePt t="124592" x="2662238" y="4787900"/>
          <p14:tracePt t="124599" x="2625725" y="4787900"/>
          <p14:tracePt t="124985" x="2689225" y="4778375"/>
          <p14:tracePt t="124993" x="2817813" y="4768850"/>
          <p14:tracePt t="125001" x="2962275" y="4751388"/>
          <p14:tracePt t="125010" x="3127375" y="4741863"/>
          <p14:tracePt t="125015" x="3273425" y="4741863"/>
          <p14:tracePt t="125026" x="3419475" y="4741863"/>
          <p14:tracePt t="125031" x="3563938" y="4741863"/>
          <p14:tracePt t="125040" x="3673475" y="4741863"/>
          <p14:tracePt t="125049" x="3765550" y="4741863"/>
          <p14:tracePt t="125060" x="3856038" y="4741863"/>
          <p14:tracePt t="125064" x="3911600" y="4741863"/>
          <p14:tracePt t="125072" x="3919538" y="4741863"/>
          <p14:tracePt t="125441" x="3892550" y="4741863"/>
          <p14:tracePt t="125449" x="3829050" y="4741863"/>
          <p14:tracePt t="125457" x="3765550" y="4741863"/>
          <p14:tracePt t="125465" x="3709988" y="4741863"/>
          <p14:tracePt t="125473" x="3636963" y="4741863"/>
          <p14:tracePt t="125480" x="3582988" y="4741863"/>
          <p14:tracePt t="125489" x="3527425" y="4741863"/>
          <p14:tracePt t="125495" x="3473450" y="4741863"/>
          <p14:tracePt t="125504" x="3427413" y="4741863"/>
          <p14:tracePt t="125511" x="3390900" y="4741863"/>
          <p14:tracePt t="125519" x="3373438" y="4741863"/>
          <p14:tracePt t="125536" x="3363913" y="4741863"/>
          <p14:tracePt t="125575" x="3346450" y="4741863"/>
          <p14:tracePt t="125583" x="3336925" y="4741863"/>
          <p14:tracePt t="125591" x="3300413" y="4741863"/>
          <p14:tracePt t="125599" x="3263900" y="4741863"/>
          <p14:tracePt t="125607" x="3171825" y="4741863"/>
          <p14:tracePt t="125615" x="3100388" y="4741863"/>
          <p14:tracePt t="125624" x="2990850" y="4741863"/>
          <p14:tracePt t="125631" x="2881313" y="4741863"/>
          <p14:tracePt t="125639" x="2771775" y="4741863"/>
          <p14:tracePt t="125647" x="2679700" y="4741863"/>
          <p14:tracePt t="125655" x="2589213" y="4741863"/>
          <p14:tracePt t="125664" x="2516188" y="4741863"/>
          <p14:tracePt t="125673" x="2470150" y="4741863"/>
          <p14:tracePt t="125682" x="2443163" y="4741863"/>
          <p14:tracePt t="125690" x="2416175" y="4741863"/>
          <p14:tracePt t="125704" x="2406650" y="4741863"/>
          <p14:tracePt t="125881" x="2370138" y="4741863"/>
          <p14:tracePt t="125890" x="2316163" y="4741863"/>
          <p14:tracePt t="125896" x="2260600" y="4741863"/>
          <p14:tracePt t="125904" x="2214563" y="4760913"/>
          <p14:tracePt t="125914" x="2143125" y="4760913"/>
          <p14:tracePt t="125928" x="2070100" y="4778375"/>
          <p14:tracePt t="125935" x="2024063" y="4787900"/>
          <p14:tracePt t="125943" x="1968500" y="4787900"/>
          <p14:tracePt t="125951" x="1941513" y="4797425"/>
          <p14:tracePt t="125959" x="1924050" y="4797425"/>
          <p14:tracePt t="125967" x="1895475" y="4797425"/>
          <p14:tracePt t="125975" x="1887538" y="4797425"/>
          <p14:tracePt t="125983" x="1878013" y="4797425"/>
          <p14:tracePt t="125991" x="1868488" y="4805363"/>
          <p14:tracePt t="127265" x="1878013" y="4805363"/>
          <p14:tracePt t="127273" x="1951038" y="4805363"/>
          <p14:tracePt t="127281" x="2060575" y="4778375"/>
          <p14:tracePt t="127294" x="2143125" y="4741863"/>
          <p14:tracePt t="127296" x="2233613" y="4732338"/>
          <p14:tracePt t="127304" x="2324100" y="4714875"/>
          <p14:tracePt t="127311" x="2360613" y="4714875"/>
          <p14:tracePt t="127319" x="2397125" y="4714875"/>
          <p14:tracePt t="127327" x="2433638" y="4697413"/>
          <p14:tracePt t="127483" x="2406650" y="4697413"/>
          <p14:tracePt t="127490" x="2389188" y="4697413"/>
          <p14:tracePt t="127500" x="2343150" y="4705350"/>
          <p14:tracePt t="127506" x="2287588" y="4705350"/>
          <p14:tracePt t="127512" x="2243138" y="4714875"/>
          <p14:tracePt t="127520" x="2197100" y="4741863"/>
          <p14:tracePt t="127529" x="2179638" y="4751388"/>
          <p14:tracePt t="127536" x="2170113" y="4751388"/>
          <p14:tracePt t="127551" x="2151063" y="4751388"/>
          <p14:tracePt t="127873" x="2260600" y="4751388"/>
          <p14:tracePt t="127881" x="2462213" y="4751388"/>
          <p14:tracePt t="127890" x="2679700" y="4751388"/>
          <p14:tracePt t="127897" x="2862263" y="4751388"/>
          <p14:tracePt t="127906" x="3063875" y="4751388"/>
          <p14:tracePt t="127912" x="3244850" y="4751388"/>
          <p14:tracePt t="127928" x="3463925" y="4741863"/>
          <p14:tracePt t="127936" x="3563938" y="4732338"/>
          <p14:tracePt t="127943" x="3619500" y="4705350"/>
          <p14:tracePt t="127951" x="3636963" y="4705350"/>
          <p14:tracePt t="127959" x="3646488" y="4705350"/>
          <p14:tracePt t="128873" x="3619500" y="4705350"/>
          <p14:tracePt t="128880" x="3563938" y="4732338"/>
          <p14:tracePt t="128888" x="3463925" y="4778375"/>
          <p14:tracePt t="128895" x="3382963" y="4833938"/>
          <p14:tracePt t="128903" x="3281363" y="4887913"/>
          <p14:tracePt t="128911" x="3236913" y="4924425"/>
          <p14:tracePt t="128919" x="3154363" y="4979988"/>
          <p14:tracePt t="128941" x="2962275" y="5060950"/>
          <p14:tracePt t="128943" x="2889250" y="5116513"/>
          <p14:tracePt t="128951" x="2835275" y="5133975"/>
          <p14:tracePt t="128959" x="2798763" y="5153025"/>
          <p14:tracePt t="128967" x="2781300" y="5160963"/>
          <p14:tracePt t="128975" x="2771775" y="5180013"/>
          <p14:tracePt t="128992" x="2762250" y="5180013"/>
          <p14:tracePt t="129090" x="2752725" y="5180013"/>
          <p14:tracePt t="129097" x="2744788" y="5180013"/>
          <p14:tracePt t="129105" x="2735263" y="5180013"/>
          <p14:tracePt t="129112" x="2716213" y="5180013"/>
          <p14:tracePt t="129120" x="2698750" y="5207000"/>
          <p14:tracePt t="129127" x="2679700" y="5216525"/>
          <p14:tracePt t="129135" x="2635250" y="5233988"/>
          <p14:tracePt t="129143" x="2606675" y="5243513"/>
          <p14:tracePt t="129151" x="2589213" y="5253038"/>
          <p14:tracePt t="129159" x="2533650" y="5262563"/>
          <p14:tracePt t="129167" x="2516188" y="5262563"/>
          <p14:tracePt t="129175" x="2479675" y="5289550"/>
          <p14:tracePt t="129183" x="2425700" y="5299075"/>
          <p14:tracePt t="129192" x="2406650" y="5299075"/>
          <p14:tracePt t="129199" x="2352675" y="5307013"/>
          <p14:tracePt t="129207" x="2324100" y="5316538"/>
          <p14:tracePt t="129215" x="2270125" y="5343525"/>
          <p14:tracePt t="129223" x="2224088" y="5353050"/>
          <p14:tracePt t="129231" x="2170113" y="5353050"/>
          <p14:tracePt t="129239" x="2124075" y="5353050"/>
          <p14:tracePt t="129247" x="2070100" y="5362575"/>
          <p14:tracePt t="129255" x="2014538" y="5372100"/>
          <p14:tracePt t="129263" x="1968500" y="5399088"/>
          <p14:tracePt t="129272" x="1887538" y="5399088"/>
          <p14:tracePt t="129279" x="1851025" y="5408613"/>
          <p14:tracePt t="129287" x="1778000" y="5408613"/>
          <p14:tracePt t="129295" x="1758950" y="5408613"/>
          <p14:tracePt t="129304" x="1714500" y="5408613"/>
          <p14:tracePt t="129311" x="1677988" y="5408613"/>
          <p14:tracePt t="129320" x="1658938" y="5408613"/>
          <p14:tracePt t="129327" x="1631950" y="5408613"/>
          <p14:tracePt t="129335" x="1622425" y="5408613"/>
          <p14:tracePt t="129343" x="1612900" y="5408613"/>
          <p14:tracePt t="129359" x="1595438" y="5408613"/>
          <p14:tracePt t="129441" x="1585913" y="5408613"/>
          <p14:tracePt t="129456" x="1568450" y="5408613"/>
          <p14:tracePt t="129464" x="1541463" y="5416550"/>
          <p14:tracePt t="129471" x="1522413" y="5416550"/>
          <p14:tracePt t="129479" x="1495425" y="5416550"/>
          <p14:tracePt t="129488" x="1476375" y="5416550"/>
          <p14:tracePt t="129495" x="1439863" y="5416550"/>
          <p14:tracePt t="129504" x="1431925" y="5416550"/>
          <p14:tracePt t="129511" x="1403350" y="5416550"/>
          <p14:tracePt t="129519" x="1385888" y="5416550"/>
          <p14:tracePt t="129527" x="1358900" y="5416550"/>
          <p14:tracePt t="129535" x="1349375" y="5416550"/>
          <p14:tracePt t="129687" x="1339850" y="5416550"/>
          <p14:tracePt t="129695" x="1339850" y="5408613"/>
          <p14:tracePt t="129703" x="1339850" y="5399088"/>
          <p14:tracePt t="129711" x="1339850" y="5380038"/>
          <p14:tracePt t="129719" x="1339850" y="5372100"/>
          <p14:tracePt t="129727" x="1339850" y="5362575"/>
          <p14:tracePt t="129735" x="1339850" y="5353050"/>
          <p14:tracePt t="129743" x="1339850" y="5335588"/>
          <p14:tracePt t="130043" x="1322388" y="5326063"/>
          <p14:tracePt t="130049" x="1312863" y="5326063"/>
          <p14:tracePt t="130369" x="1322388" y="5307013"/>
          <p14:tracePt t="130375" x="1322388" y="5299075"/>
          <p14:tracePt t="130383" x="1330325" y="5289550"/>
          <p14:tracePt t="130391" x="1339850" y="5270500"/>
          <p14:tracePt t="130400" x="1349375" y="5262563"/>
          <p14:tracePt t="130408" x="1349375" y="5253038"/>
          <p14:tracePt t="130431" x="1358900" y="5243513"/>
          <p14:tracePt t="130546" x="1366838" y="5243513"/>
          <p14:tracePt t="130570" x="1366838" y="5253038"/>
          <p14:tracePt t="130584" x="1366838" y="5270500"/>
          <p14:tracePt t="130593" x="1376363" y="5280025"/>
          <p14:tracePt t="130607" x="1385888" y="5289550"/>
          <p14:tracePt t="130656" x="1395413" y="5299075"/>
          <p14:tracePt t="130713" x="1403350" y="5299075"/>
          <p14:tracePt t="130721" x="1449388" y="5326063"/>
          <p14:tracePt t="130729" x="1504950" y="5326063"/>
          <p14:tracePt t="130738" x="1604963" y="5343525"/>
          <p14:tracePt t="130745" x="1677988" y="5353050"/>
          <p14:tracePt t="130752" x="1751013" y="5353050"/>
          <p14:tracePt t="130759" x="1831975" y="5362575"/>
          <p14:tracePt t="130767" x="1924050" y="5362575"/>
          <p14:tracePt t="130775" x="1997075" y="5389563"/>
          <p14:tracePt t="130783" x="2041525" y="5389563"/>
          <p14:tracePt t="130791" x="2097088" y="5389563"/>
          <p14:tracePt t="130799" x="2114550" y="5389563"/>
          <p14:tracePt t="130945" x="2124075" y="5389563"/>
          <p14:tracePt t="130953" x="2133600" y="5380038"/>
          <p14:tracePt t="130968" x="2143125" y="5372100"/>
          <p14:tracePt t="130984" x="2151063" y="5353050"/>
          <p14:tracePt t="131016" x="2151063" y="5343525"/>
          <p14:tracePt t="131024" x="2151063" y="5326063"/>
          <p14:tracePt t="131032" x="2151063" y="5316538"/>
          <p14:tracePt t="131041" x="2160588" y="5307013"/>
          <p14:tracePt t="131056" x="2160588" y="5299075"/>
          <p14:tracePt t="131063" x="2170113" y="5262563"/>
          <p14:tracePt t="131072" x="2187575" y="5253038"/>
          <p14:tracePt t="131087" x="2197100" y="5243513"/>
          <p14:tracePt t="131111" x="2206625" y="5226050"/>
          <p14:tracePt t="131135" x="2214563" y="5216525"/>
          <p14:tracePt t="131305" x="2187575" y="5216525"/>
          <p14:tracePt t="131311" x="2160588" y="5216525"/>
          <p14:tracePt t="131319" x="2124075" y="5226050"/>
          <p14:tracePt t="131327" x="2097088" y="5243513"/>
          <p14:tracePt t="131335" x="2087563" y="5253038"/>
          <p14:tracePt t="131343" x="2060575" y="5270500"/>
          <p14:tracePt t="131352" x="2051050" y="5280025"/>
          <p14:tracePt t="131359" x="2051050" y="5289550"/>
          <p14:tracePt t="131367" x="2033588" y="5299075"/>
          <p14:tracePt t="131375" x="2024063" y="5299075"/>
          <p14:tracePt t="131383" x="2014538" y="5307013"/>
          <p14:tracePt t="131407" x="2005013" y="5307013"/>
          <p14:tracePt t="132441" x="2014538" y="5307013"/>
          <p14:tracePt t="132449" x="2060575" y="5299075"/>
          <p14:tracePt t="132466" x="2078038" y="5289550"/>
          <p14:tracePt t="132865" x="2133600" y="5253038"/>
          <p14:tracePt t="132873" x="2160588" y="5253038"/>
          <p14:tracePt t="132881" x="2224088" y="5243513"/>
          <p14:tracePt t="132891" x="2297113" y="5207000"/>
          <p14:tracePt t="132896" x="2360613" y="5180013"/>
          <p14:tracePt t="132906" x="2443163" y="5153025"/>
          <p14:tracePt t="132912" x="2506663" y="5126038"/>
          <p14:tracePt t="132920" x="2598738" y="5116513"/>
          <p14:tracePt t="132928" x="2662238" y="5080000"/>
          <p14:tracePt t="132936" x="2725738" y="5060950"/>
          <p14:tracePt t="132944" x="2781300" y="5053013"/>
          <p14:tracePt t="132952" x="2808288" y="5043488"/>
          <p14:tracePt t="132961" x="2871788" y="5016500"/>
          <p14:tracePt t="132967" x="2881313" y="5006975"/>
          <p14:tracePt t="132975" x="2889250" y="4997450"/>
          <p14:tracePt t="132983" x="2908300" y="4987925"/>
          <p14:tracePt t="133009" x="2917825" y="4987925"/>
          <p14:tracePt t="133023" x="2925763" y="4979988"/>
          <p14:tracePt t="133306" x="2925763" y="4970463"/>
          <p14:tracePt t="133314" x="2917825" y="4933950"/>
          <p14:tracePt t="133323" x="2917825" y="4887913"/>
          <p14:tracePt t="133328" x="2917825" y="4860925"/>
          <p14:tracePt t="133336" x="2917825" y="4824413"/>
          <p14:tracePt t="133343" x="2917825" y="4778375"/>
          <p14:tracePt t="133351" x="2917825" y="4768850"/>
          <p14:tracePt t="133367" x="2917825" y="4741863"/>
          <p14:tracePt t="133375" x="2917825" y="4732338"/>
          <p14:tracePt t="133383" x="2917825" y="4697413"/>
          <p14:tracePt t="133391" x="2925763" y="4687888"/>
          <p14:tracePt t="133399" x="2935288" y="4678363"/>
          <p14:tracePt t="133407" x="2954338" y="4668838"/>
          <p14:tracePt t="133424" x="2962275" y="4660900"/>
          <p14:tracePt t="133447" x="2971800" y="4651375"/>
          <p14:tracePt t="133521" x="2981325" y="4660900"/>
          <p14:tracePt t="133529" x="2990850" y="4714875"/>
          <p14:tracePt t="133537" x="2990850" y="4760913"/>
          <p14:tracePt t="133543" x="2990850" y="4814888"/>
          <p14:tracePt t="133551" x="2990850" y="4870450"/>
          <p14:tracePt t="133559" x="2990850" y="4943475"/>
          <p14:tracePt t="133567" x="2990850" y="4997450"/>
          <p14:tracePt t="133575" x="2981325" y="5060950"/>
          <p14:tracePt t="133583" x="2944813" y="5126038"/>
          <p14:tracePt t="133591" x="2908300" y="5189538"/>
          <p14:tracePt t="133602" x="2844800" y="5253038"/>
          <p14:tracePt t="133608" x="2771775" y="5307013"/>
          <p14:tracePt t="133615" x="2689225" y="5362575"/>
          <p14:tracePt t="133623" x="2652713" y="5372100"/>
          <p14:tracePt t="133631" x="2606675" y="5380038"/>
          <p14:tracePt t="133639" x="2589213" y="5380038"/>
          <p14:tracePt t="133647" x="2570163" y="5380038"/>
          <p14:tracePt t="133695" x="2552700" y="5372100"/>
          <p14:tracePt t="133704" x="2516188" y="5335588"/>
          <p14:tracePt t="133711" x="2516188" y="5307013"/>
          <p14:tracePt t="133721" x="2506663" y="5262563"/>
          <p14:tracePt t="133727" x="2506663" y="5226050"/>
          <p14:tracePt t="133735" x="2498725" y="5180013"/>
          <p14:tracePt t="133743" x="2498725" y="5153025"/>
          <p14:tracePt t="133751" x="2498725" y="5133975"/>
          <p14:tracePt t="133759" x="2498725" y="5116513"/>
          <p14:tracePt t="133767" x="2498725" y="5080000"/>
          <p14:tracePt t="133775" x="2516188" y="5033963"/>
          <p14:tracePt t="133783" x="2552700" y="4997450"/>
          <p14:tracePt t="133791" x="2570163" y="4970463"/>
          <p14:tracePt t="133799" x="2625725" y="4960938"/>
          <p14:tracePt t="133807" x="2662238" y="4951413"/>
          <p14:tracePt t="133815" x="2716213" y="4933950"/>
          <p14:tracePt t="133824" x="2744788" y="4914900"/>
          <p14:tracePt t="133833" x="2798763" y="4906963"/>
          <p14:tracePt t="133842" x="2844800" y="4906963"/>
          <p14:tracePt t="133849" x="2881313" y="4906963"/>
          <p14:tracePt t="133856" x="2925763" y="4906963"/>
          <p14:tracePt t="133864" x="2962275" y="4906963"/>
          <p14:tracePt t="133874" x="3008313" y="4906963"/>
          <p14:tracePt t="133880" x="3054350" y="4943475"/>
          <p14:tracePt t="133888" x="3117850" y="4979988"/>
          <p14:tracePt t="133895" x="3144838" y="4997450"/>
          <p14:tracePt t="133905" x="3200400" y="5043488"/>
          <p14:tracePt t="133912" x="3244850" y="5116513"/>
          <p14:tracePt t="133920" x="3254375" y="5143500"/>
          <p14:tracePt t="133928" x="3281363" y="5216525"/>
          <p14:tracePt t="133944" x="3290888" y="5262563"/>
          <p14:tracePt t="133951" x="3290888" y="5307013"/>
          <p14:tracePt t="133959" x="3290888" y="5316538"/>
          <p14:tracePt t="133969" x="3290888" y="5353050"/>
          <p14:tracePt t="133978" x="3273425" y="5372100"/>
          <p14:tracePt t="133984" x="3254375" y="5399088"/>
          <p14:tracePt t="133992" x="3208338" y="5426075"/>
          <p14:tracePt t="133999" x="3163888" y="5435600"/>
          <p14:tracePt t="134010" x="3100388" y="5472113"/>
          <p14:tracePt t="134016" x="3044825" y="5472113"/>
          <p14:tracePt t="134025" x="2981325" y="5499100"/>
          <p14:tracePt t="134032" x="2925763" y="5499100"/>
          <p14:tracePt t="134044" x="2871788" y="5499100"/>
          <p14:tracePt t="134047" x="2808288" y="5518150"/>
          <p14:tracePt t="134056" x="2771775" y="5518150"/>
          <p14:tracePt t="134063" x="2735263" y="5518150"/>
          <p14:tracePt t="134072" x="2708275" y="5518150"/>
          <p14:tracePt t="134095" x="2679700" y="5518150"/>
          <p14:tracePt t="134104" x="2671763" y="5489575"/>
          <p14:tracePt t="134111" x="2671763" y="5462588"/>
          <p14:tracePt t="134119" x="2662238" y="5416550"/>
          <p14:tracePt t="134127" x="2662238" y="5380038"/>
          <p14:tracePt t="134135" x="2662238" y="5335588"/>
          <p14:tracePt t="134143" x="2652713" y="5299075"/>
          <p14:tracePt t="134151" x="2652713" y="5253038"/>
          <p14:tracePt t="134159" x="2652713" y="5216525"/>
          <p14:tracePt t="134167" x="2652713" y="5170488"/>
          <p14:tracePt t="134175" x="2652713" y="5153025"/>
          <p14:tracePt t="134183" x="2652713" y="5116513"/>
          <p14:tracePt t="134191" x="2652713" y="5070475"/>
          <p14:tracePt t="134199" x="2662238" y="5043488"/>
          <p14:tracePt t="134207" x="2689225" y="5006975"/>
          <p14:tracePt t="134215" x="2735263" y="4979988"/>
          <p14:tracePt t="134224" x="2789238" y="4943475"/>
          <p14:tracePt t="134232" x="2825750" y="4933950"/>
          <p14:tracePt t="134241" x="2889250" y="4906963"/>
          <p14:tracePt t="134248" x="2954338" y="4897438"/>
          <p14:tracePt t="134259" x="2981325" y="4897438"/>
          <p14:tracePt t="134266" x="3035300" y="4897438"/>
          <p14:tracePt t="134273" x="3063875" y="4897438"/>
          <p14:tracePt t="134280" x="3081338" y="4897438"/>
          <p14:tracePt t="134288" x="3108325" y="4897438"/>
          <p14:tracePt t="134296" x="3127375" y="4897438"/>
          <p14:tracePt t="134308" x="3144838" y="4897438"/>
          <p14:tracePt t="134312" x="3171825" y="4914900"/>
          <p14:tracePt t="134321" x="3190875" y="4960938"/>
          <p14:tracePt t="134328" x="3208338" y="5006975"/>
          <p14:tracePt t="134336" x="3208338" y="5043488"/>
          <p14:tracePt t="134343" x="3208338" y="5097463"/>
          <p14:tracePt t="134352" x="3208338" y="5126038"/>
          <p14:tracePt t="134360" x="3208338" y="5153025"/>
          <p14:tracePt t="134369" x="3208338" y="5197475"/>
          <p14:tracePt t="134376" x="3208338" y="5253038"/>
          <p14:tracePt t="134384" x="3208338" y="5280025"/>
          <p14:tracePt t="134392" x="3200400" y="5307013"/>
          <p14:tracePt t="134400" x="3190875" y="5316538"/>
          <p14:tracePt t="134408" x="3171825" y="5335588"/>
          <p14:tracePt t="134424" x="3163888" y="5335588"/>
          <p14:tracePt t="134521" x="3181350" y="5316538"/>
          <p14:tracePt t="134528" x="3217863" y="5289550"/>
          <p14:tracePt t="134537" x="3300413" y="5233988"/>
          <p14:tracePt t="134544" x="3373438" y="5189538"/>
          <p14:tracePt t="134551" x="3509963" y="5116513"/>
          <p14:tracePt t="134559" x="3609975" y="5089525"/>
          <p14:tracePt t="134567" x="3746500" y="5016500"/>
          <p14:tracePt t="134575" x="3929063" y="4970463"/>
          <p14:tracePt t="134583" x="4111625" y="4924425"/>
          <p14:tracePt t="134591" x="4348163" y="4851400"/>
          <p14:tracePt t="134599" x="4613275" y="4778375"/>
          <p14:tracePt t="134607" x="4840288" y="4705350"/>
          <p14:tracePt t="134615" x="5132388" y="4651375"/>
          <p14:tracePt t="134624" x="5378450" y="4614863"/>
          <p14:tracePt t="134631" x="5688013" y="4578350"/>
          <p14:tracePt t="134639" x="6199188" y="4478338"/>
          <p14:tracePt t="134647" x="6645275" y="4478338"/>
          <p14:tracePt t="134655" x="6929438" y="4441825"/>
          <p14:tracePt t="134664" x="7175500" y="4405313"/>
          <p14:tracePt t="134671" x="7485063" y="4368800"/>
          <p14:tracePt t="134680" x="7675563" y="4322763"/>
          <p14:tracePt t="134687" x="7867650" y="4303713"/>
          <p14:tracePt t="134695" x="8059738" y="4276725"/>
          <p14:tracePt t="134704" x="8223250" y="4249738"/>
          <p14:tracePt t="134711" x="8423275" y="4232275"/>
          <p14:tracePt t="134719" x="8569325" y="4167188"/>
          <p14:tracePt t="134728" x="8669338" y="4140200"/>
          <p14:tracePt t="134735" x="8815388" y="4094163"/>
          <p14:tracePt t="134743" x="8961438" y="4067175"/>
          <p14:tracePt t="134751" x="9017000" y="4030663"/>
        </p14:tracePtLst>
      </p14:laserTraceLst>
    </p:ext>
  </p:extLs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p:cNvSpPr>
            <a:spLocks noGrp="1" noChangeArrowheads="1"/>
          </p:cNvSpPr>
          <p:nvPr>
            <p:ph type="title"/>
          </p:nvPr>
        </p:nvSpPr>
        <p:spPr/>
        <p:txBody>
          <a:bodyPr/>
          <a:lstStyle/>
          <a:p>
            <a:r>
              <a:rPr lang="en-US" altLang="ja-JP" dirty="0"/>
              <a:t>Compile and Execution</a:t>
            </a:r>
          </a:p>
        </p:txBody>
      </p:sp>
      <p:sp>
        <p:nvSpPr>
          <p:cNvPr id="103427" name="Rectangle 3"/>
          <p:cNvSpPr>
            <a:spLocks noGrp="1" noChangeArrowheads="1"/>
          </p:cNvSpPr>
          <p:nvPr>
            <p:ph type="body" idx="1"/>
          </p:nvPr>
        </p:nvSpPr>
        <p:spPr>
          <a:xfrm>
            <a:off x="395536" y="1124744"/>
            <a:ext cx="8229600" cy="5112568"/>
          </a:xfrm>
        </p:spPr>
        <p:txBody>
          <a:bodyPr/>
          <a:lstStyle/>
          <a:p>
            <a:pPr>
              <a:buFont typeface="Wingdings" panose="05000000000000000000" pitchFamily="2" charset="2"/>
              <a:buNone/>
            </a:pPr>
            <a:r>
              <a:rPr lang="en-US" altLang="ja-JP" sz="2400" dirty="0"/>
              <a:t>% </a:t>
            </a:r>
            <a:r>
              <a:rPr lang="en-US" altLang="ja-JP" sz="2400" dirty="0" err="1"/>
              <a:t>gcc</a:t>
            </a:r>
            <a:r>
              <a:rPr lang="en-US" altLang="ja-JP" sz="2400" dirty="0"/>
              <a:t> –</a:t>
            </a:r>
            <a:r>
              <a:rPr lang="en-US" altLang="ja-JP" sz="2400" dirty="0" err="1"/>
              <a:t>fopenmp</a:t>
            </a:r>
            <a:r>
              <a:rPr lang="en-US" altLang="ja-JP" sz="2400" dirty="0"/>
              <a:t> </a:t>
            </a:r>
            <a:r>
              <a:rPr lang="en-US" altLang="ja-JP" sz="2400" dirty="0" err="1"/>
              <a:t>hello.c</a:t>
            </a:r>
            <a:r>
              <a:rPr lang="en-US" altLang="ja-JP" sz="2400" dirty="0"/>
              <a:t> –o hello</a:t>
            </a:r>
          </a:p>
          <a:p>
            <a:pPr>
              <a:buFont typeface="Wingdings" panose="05000000000000000000" pitchFamily="2" charset="2"/>
              <a:buNone/>
            </a:pPr>
            <a:r>
              <a:rPr lang="en-US" altLang="ja-JP" sz="2400" dirty="0"/>
              <a:t>%./hello</a:t>
            </a:r>
          </a:p>
          <a:p>
            <a:pPr>
              <a:buFont typeface="Wingdings" panose="05000000000000000000" pitchFamily="2" charset="2"/>
              <a:buNone/>
            </a:pPr>
            <a:r>
              <a:rPr lang="en-US" altLang="ja-JP" sz="2400" dirty="0"/>
              <a:t>Hello OpenMP world from 1 of 4</a:t>
            </a:r>
          </a:p>
          <a:p>
            <a:pPr>
              <a:buFont typeface="Wingdings" panose="05000000000000000000" pitchFamily="2" charset="2"/>
              <a:buNone/>
            </a:pPr>
            <a:r>
              <a:rPr lang="en-US" altLang="ja-JP" sz="2400" dirty="0"/>
              <a:t>….</a:t>
            </a:r>
          </a:p>
          <a:p>
            <a:pPr>
              <a:buFont typeface="Wingdings" panose="05000000000000000000" pitchFamily="2" charset="2"/>
              <a:buNone/>
            </a:pPr>
            <a:endParaRPr lang="en-US" altLang="ja-JP" sz="2400" dirty="0"/>
          </a:p>
          <a:p>
            <a:pPr>
              <a:buFont typeface="Wingdings" panose="05000000000000000000" pitchFamily="2" charset="2"/>
              <a:buNone/>
            </a:pPr>
            <a:r>
              <a:rPr lang="en-US" altLang="ja-JP" sz="2400" dirty="0"/>
              <a:t>Here, the number of the thread number is set to be 4.</a:t>
            </a:r>
          </a:p>
          <a:p>
            <a:pPr>
              <a:buFont typeface="Wingdings" panose="05000000000000000000" pitchFamily="2" charset="2"/>
              <a:buNone/>
            </a:pPr>
            <a:r>
              <a:rPr lang="en-US" altLang="ja-JP" sz="2400" dirty="0"/>
              <a:t>You can change it by setting </a:t>
            </a:r>
            <a:r>
              <a:rPr lang="en-US" altLang="ja-JP" sz="2400" dirty="0" err="1"/>
              <a:t>OMP_NUM_THREADS</a:t>
            </a:r>
            <a:r>
              <a:rPr lang="en-US" altLang="ja-JP" sz="2400" dirty="0"/>
              <a:t> from the command line.</a:t>
            </a:r>
          </a:p>
          <a:p>
            <a:pPr>
              <a:buFont typeface="Wingdings" panose="05000000000000000000" pitchFamily="2" charset="2"/>
              <a:buNone/>
            </a:pPr>
            <a:r>
              <a:rPr lang="en-US" altLang="ja-JP" sz="2400" dirty="0"/>
              <a:t>Example:</a:t>
            </a:r>
          </a:p>
          <a:p>
            <a:pPr>
              <a:buFont typeface="Wingdings" panose="05000000000000000000" pitchFamily="2" charset="2"/>
              <a:buNone/>
            </a:pPr>
            <a:r>
              <a:rPr lang="en-US" altLang="ja-JP" sz="2400" dirty="0"/>
              <a:t>$export </a:t>
            </a:r>
            <a:r>
              <a:rPr lang="en-US" altLang="ja-JP" sz="2400" dirty="0" err="1"/>
              <a:t>OMP_NUM_</a:t>
            </a:r>
            <a:r>
              <a:rPr lang="en-US" altLang="ja-JP" sz="2400" err="1"/>
              <a:t>THREADS</a:t>
            </a:r>
            <a:r>
              <a:rPr lang="en-US" altLang="ja-JP" sz="2400"/>
              <a:t>=2</a:t>
            </a:r>
            <a:endParaRPr lang="en-US" altLang="ja-JP" sz="2400" dirty="0"/>
          </a:p>
          <a:p>
            <a:pPr>
              <a:buFont typeface="Wingdings" panose="05000000000000000000" pitchFamily="2" charset="2"/>
              <a:buNone/>
            </a:pPr>
            <a:r>
              <a:rPr lang="en-US" altLang="ja-JP" sz="2400" dirty="0"/>
              <a:t>./hello</a:t>
            </a:r>
          </a:p>
          <a:p>
            <a:pPr>
              <a:buFont typeface="Wingdings" panose="05000000000000000000" pitchFamily="2" charset="2"/>
              <a:buNone/>
            </a:pPr>
            <a:endParaRPr lang="en-US" altLang="ja-JP" sz="2400" dirty="0"/>
          </a:p>
          <a:p>
            <a:pPr>
              <a:buFont typeface="Wingdings" panose="05000000000000000000" pitchFamily="2" charset="2"/>
              <a:buNone/>
            </a:pPr>
            <a:endParaRPr lang="en-US" altLang="ja-JP" sz="2400" dirty="0"/>
          </a:p>
          <a:p>
            <a:pPr>
              <a:buFont typeface="Wingdings" panose="05000000000000000000" pitchFamily="2" charset="2"/>
              <a:buNone/>
            </a:pPr>
            <a:endParaRPr lang="en-US" altLang="ja-JP" sz="2400" dirty="0"/>
          </a:p>
        </p:txBody>
      </p:sp>
      <p:pic>
        <p:nvPicPr>
          <p:cNvPr id="2" name="オーディオ 1">
            <a:hlinkClick r:id="" action="ppaction://media"/>
            <a:extLst>
              <a:ext uri="{FF2B5EF4-FFF2-40B4-BE49-F238E27FC236}">
                <a16:creationId xmlns:a16="http://schemas.microsoft.com/office/drawing/2014/main" id="{E65B0FBE-A565-4905-A791-4B78E795ECE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07544"/>
    </mc:Choice>
    <mc:Fallback xmlns="">
      <p:transition spd="slow" advTm="1075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346" x="7913688" y="4295775"/>
          <p14:tracePt t="350" x="7265988" y="4405313"/>
          <p14:tracePt t="358" x="6500813" y="4514850"/>
          <p14:tracePt t="366" x="5980113" y="4514850"/>
          <p14:tracePt t="374" x="5387975" y="4532313"/>
          <p14:tracePt t="382" x="4905375" y="4532313"/>
          <p14:tracePt t="390" x="4567238" y="4532313"/>
          <p14:tracePt t="398" x="4384675" y="4532313"/>
          <p14:tracePt t="406" x="4165600" y="4532313"/>
          <p14:tracePt t="414" x="4002088" y="4532313"/>
          <p14:tracePt t="422" x="3856038" y="4532313"/>
          <p14:tracePt t="430" x="3746500" y="4532313"/>
          <p14:tracePt t="438" x="3656013" y="4532313"/>
          <p14:tracePt t="445" x="3546475" y="4532313"/>
          <p14:tracePt t="454" x="3463925" y="4514850"/>
          <p14:tracePt t="461" x="3409950" y="4505325"/>
          <p14:tracePt t="470" x="3346450" y="4505325"/>
          <p14:tracePt t="478" x="3290888" y="4495800"/>
          <p14:tracePt t="487" x="3227388" y="4459288"/>
          <p14:tracePt t="494" x="3181350" y="4459288"/>
          <p14:tracePt t="503" x="3144838" y="4441825"/>
          <p14:tracePt t="509" x="3127375" y="4432300"/>
          <p14:tracePt t="517" x="3108325" y="4413250"/>
          <p14:tracePt t="525" x="3090863" y="4405313"/>
          <p14:tracePt t="541" x="3081338" y="4395788"/>
          <p14:tracePt t="549" x="3063875" y="4386263"/>
          <p14:tracePt t="574" x="3044825" y="4376738"/>
          <p14:tracePt t="598" x="3035300" y="4368800"/>
          <p14:tracePt t="614" x="3035300" y="4359275"/>
          <p14:tracePt t="622" x="3035300" y="4340225"/>
          <p14:tracePt t="630" x="3027363" y="4332288"/>
          <p14:tracePt t="646" x="3027363" y="4322763"/>
          <p14:tracePt t="654" x="3017838" y="4322763"/>
          <p14:tracePt t="736" x="3017838" y="4313238"/>
          <p14:tracePt t="743" x="3017838" y="4295775"/>
          <p14:tracePt t="754" x="3017838" y="4286250"/>
          <p14:tracePt t="760" x="3017838" y="4259263"/>
          <p14:tracePt t="767" x="3017838" y="4249738"/>
          <p14:tracePt t="774" x="3017838" y="4240213"/>
          <p14:tracePt t="782" x="3017838" y="4222750"/>
          <p14:tracePt t="790" x="3017838" y="4213225"/>
          <p14:tracePt t="799" x="3017838" y="4203700"/>
          <p14:tracePt t="1262" x="3008313" y="4195763"/>
          <p14:tracePt t="1320" x="2981325" y="4213225"/>
          <p14:tracePt t="1329" x="2971800" y="4259263"/>
          <p14:tracePt t="1335" x="2935288" y="4322763"/>
          <p14:tracePt t="1346" x="2925763" y="4359275"/>
          <p14:tracePt t="1350" x="2917825" y="4376738"/>
          <p14:tracePt t="1359" x="2898775" y="4395788"/>
          <p14:tracePt t="1367" x="2898775" y="4441825"/>
          <p14:tracePt t="1376" x="2871788" y="4486275"/>
          <p14:tracePt t="1384" x="2871788" y="4495800"/>
          <p14:tracePt t="1390" x="2852738" y="4514850"/>
          <p14:tracePt t="1873" x="2852738" y="4405313"/>
          <p14:tracePt t="1879" x="2881313" y="4295775"/>
          <p14:tracePt t="1891" x="2881313" y="4195763"/>
          <p14:tracePt t="1895" x="2881313" y="4140200"/>
          <p14:tracePt t="1903" x="2881313" y="4122738"/>
          <p14:tracePt t="1910" x="2881313" y="4094163"/>
          <p14:tracePt t="1918" x="2881313" y="4086225"/>
          <p14:tracePt t="1926" x="2881313" y="4076700"/>
          <p14:tracePt t="1934" x="2881313" y="4067175"/>
          <p14:tracePt t="1942" x="2881313" y="4049713"/>
          <p14:tracePt t="1950" x="2881313" y="3994150"/>
          <p14:tracePt t="1958" x="2881313" y="3940175"/>
          <p14:tracePt t="1966" x="2881313" y="3840163"/>
          <p14:tracePt t="1974" x="2881313" y="3748088"/>
          <p14:tracePt t="1982" x="2881313" y="3657600"/>
          <p14:tracePt t="1990" x="2881313" y="3565525"/>
          <p14:tracePt t="1998" x="2881313" y="3492500"/>
          <p14:tracePt t="2006" x="2881313" y="3402013"/>
          <p14:tracePt t="2013" x="2881313" y="3346450"/>
          <p14:tracePt t="2022" x="2852738" y="3246438"/>
          <p14:tracePt t="2030" x="2844800" y="3192463"/>
          <p14:tracePt t="2038" x="2835275" y="3127375"/>
          <p14:tracePt t="2046" x="2825750" y="3100388"/>
          <p14:tracePt t="2054" x="2798763" y="3027363"/>
          <p14:tracePt t="2061" x="2789238" y="3000375"/>
          <p14:tracePt t="2069" x="2781300" y="2954338"/>
          <p14:tracePt t="2077" x="2735263" y="2890838"/>
          <p14:tracePt t="2086" x="2735263" y="2854325"/>
          <p14:tracePt t="2093" x="2725738" y="2836863"/>
          <p14:tracePt t="2102" x="2725738" y="2800350"/>
          <p14:tracePt t="2117" x="2725738" y="2781300"/>
          <p14:tracePt t="2125" x="2725738" y="2744788"/>
          <p14:tracePt t="2134" x="2725738" y="2735263"/>
          <p14:tracePt t="2141" x="2725738" y="2717800"/>
          <p14:tracePt t="2149" x="2725738" y="2681288"/>
          <p14:tracePt t="2157" x="2725738" y="2654300"/>
          <p14:tracePt t="2165" x="2725738" y="2617788"/>
          <p14:tracePt t="2174" x="2725738" y="2589213"/>
          <p14:tracePt t="2182" x="2725738" y="2554288"/>
          <p14:tracePt t="2190" x="2725738" y="2525713"/>
          <p14:tracePt t="2198" x="2725738" y="2498725"/>
          <p14:tracePt t="2206" x="2725738" y="2471738"/>
          <p14:tracePt t="2214" x="2725738" y="2444750"/>
          <p14:tracePt t="2222" x="2725738" y="2398713"/>
          <p14:tracePt t="2230" x="2725738" y="2371725"/>
          <p14:tracePt t="2238" x="2725738" y="2343150"/>
          <p14:tracePt t="2246" x="2725738" y="2325688"/>
          <p14:tracePt t="2254" x="2725738" y="2316163"/>
          <p14:tracePt t="2262" x="2725738" y="2306638"/>
          <p14:tracePt t="2286" x="2725738" y="2298700"/>
          <p14:tracePt t="2944" x="2725738" y="2279650"/>
          <p14:tracePt t="3038" x="2725738" y="2262188"/>
          <p14:tracePt t="3048" x="2744788" y="2225675"/>
          <p14:tracePt t="3054" x="2752725" y="2160588"/>
          <p14:tracePt t="3063" x="2762250" y="2143125"/>
          <p14:tracePt t="3070" x="2762250" y="2116138"/>
          <p14:tracePt t="3077" x="2798763" y="2070100"/>
          <p14:tracePt t="3086" x="2808288" y="2052638"/>
          <p14:tracePt t="3093" x="2817813" y="2006600"/>
          <p14:tracePt t="3102" x="2835275" y="1960563"/>
          <p14:tracePt t="3109" x="2852738" y="1906588"/>
          <p14:tracePt t="3118" x="2862263" y="1887538"/>
          <p14:tracePt t="3126" x="2871788" y="1870075"/>
          <p14:tracePt t="3134" x="2871788" y="1851025"/>
          <p14:tracePt t="3150" x="2881313" y="1841500"/>
          <p14:tracePt t="3527" x="2852738" y="1841500"/>
          <p14:tracePt t="3536" x="2844800" y="1841500"/>
          <p14:tracePt t="3565" x="2835275" y="1851025"/>
          <p14:tracePt t="3624" x="2817813" y="1860550"/>
          <p14:tracePt t="3629" x="2798763" y="1870075"/>
          <p14:tracePt t="3637" x="2781300" y="1887538"/>
          <p14:tracePt t="3645" x="2771775" y="1887538"/>
          <p14:tracePt t="3653" x="2762250" y="1897063"/>
          <p14:tracePt t="3669" x="2752725" y="1906588"/>
          <p14:tracePt t="3695" x="2735263" y="1906588"/>
          <p14:tracePt t="3912" x="2716213" y="1906588"/>
          <p14:tracePt t="3920" x="2716213" y="1897063"/>
          <p14:tracePt t="3927" x="2716213" y="1887538"/>
          <p14:tracePt t="3934" x="2708275" y="1860550"/>
          <p14:tracePt t="3942" x="2708275" y="1851025"/>
          <p14:tracePt t="3950" x="2698750" y="1841500"/>
          <p14:tracePt t="3957" x="2689225" y="1824038"/>
          <p14:tracePt t="3965" x="2652713" y="1778000"/>
          <p14:tracePt t="3974" x="2643188" y="1778000"/>
          <p14:tracePt t="3981" x="2625725" y="1760538"/>
          <p14:tracePt t="3989" x="2625725" y="1751013"/>
          <p14:tracePt t="4006" x="2616200" y="1741488"/>
          <p14:tracePt t="4015" x="2616200" y="1724025"/>
          <p14:tracePt t="4023" x="2616200" y="1714500"/>
          <p14:tracePt t="4049" x="2616200" y="1704975"/>
          <p14:tracePt t="4437" x="2606675" y="1697038"/>
          <p14:tracePt t="5296" x="2643188" y="1687513"/>
          <p14:tracePt t="5306" x="2671763" y="1660525"/>
          <p14:tracePt t="5315" x="2698750" y="1641475"/>
          <p14:tracePt t="5319" x="2708275" y="1641475"/>
          <p14:tracePt t="5328" x="2725738" y="1624013"/>
          <p14:tracePt t="5335" x="2735263" y="1614488"/>
          <p14:tracePt t="5342" x="2771775" y="1604963"/>
          <p14:tracePt t="5350" x="2817813" y="1595438"/>
          <p14:tracePt t="5359" x="2889250" y="1595438"/>
          <p14:tracePt t="5367" x="2981325" y="1595438"/>
          <p14:tracePt t="5375" x="3054350" y="1595438"/>
          <p14:tracePt t="5383" x="3144838" y="1595438"/>
          <p14:tracePt t="5392" x="3263900" y="1568450"/>
          <p14:tracePt t="5398" x="3354388" y="1568450"/>
          <p14:tracePt t="5407" x="3463925" y="1568450"/>
          <p14:tracePt t="5414" x="3536950" y="1568450"/>
          <p14:tracePt t="5424" x="3592513" y="1568450"/>
          <p14:tracePt t="5429" x="3646488" y="1568450"/>
          <p14:tracePt t="5439" x="3665538" y="1568450"/>
          <p14:tracePt t="5445" x="3692525" y="1568450"/>
          <p14:tracePt t="5559" x="3702050" y="1568450"/>
          <p14:tracePt t="5574" x="3709988" y="1568450"/>
          <p14:tracePt t="5582" x="3729038" y="1568450"/>
          <p14:tracePt t="5589" x="3746500" y="1568450"/>
          <p14:tracePt t="5597" x="3756025" y="1568450"/>
          <p14:tracePt t="5606" x="3783013" y="1568450"/>
          <p14:tracePt t="5622" x="3810000" y="1568450"/>
          <p14:tracePt t="5629" x="3829050" y="1568450"/>
          <p14:tracePt t="5637" x="3875088" y="1577975"/>
          <p14:tracePt t="5645" x="3892550" y="1577975"/>
          <p14:tracePt t="5653" x="3919538" y="1587500"/>
          <p14:tracePt t="5661" x="3965575" y="1587500"/>
          <p14:tracePt t="5669" x="3984625" y="1587500"/>
          <p14:tracePt t="5678" x="4021138" y="1587500"/>
          <p14:tracePt t="5686" x="4048125" y="1614488"/>
          <p14:tracePt t="5694" x="4065588" y="1614488"/>
          <p14:tracePt t="5703" x="4084638" y="1614488"/>
          <p14:tracePt t="5710" x="4102100" y="1614488"/>
          <p14:tracePt t="5719" x="4129088" y="1614488"/>
          <p14:tracePt t="5726" x="4175125" y="1614488"/>
          <p14:tracePt t="5734" x="4230688" y="1614488"/>
          <p14:tracePt t="5742" x="4303713" y="1614488"/>
          <p14:tracePt t="5750" x="4394200" y="1614488"/>
          <p14:tracePt t="5758" x="4421188" y="1614488"/>
          <p14:tracePt t="5767" x="4494213" y="1614488"/>
          <p14:tracePt t="5773" x="4586288" y="1614488"/>
          <p14:tracePt t="5781" x="4659313" y="1614488"/>
          <p14:tracePt t="5790" x="4722813" y="1604963"/>
          <p14:tracePt t="5797" x="4776788" y="1595438"/>
          <p14:tracePt t="5806" x="4803775" y="1595438"/>
          <p14:tracePt t="5814" x="4840288" y="1587500"/>
          <p14:tracePt t="6904" x="4832350" y="1595438"/>
          <p14:tracePt t="6920" x="4822825" y="1604963"/>
          <p14:tracePt t="8055" x="4813300" y="1604963"/>
          <p14:tracePt t="8064" x="4803775" y="1604963"/>
          <p14:tracePt t="8070" x="4776788" y="1604963"/>
          <p14:tracePt t="8079" x="4749800" y="1604963"/>
          <p14:tracePt t="8087" x="4695825" y="1604963"/>
          <p14:tracePt t="8096" x="4622800" y="1604963"/>
          <p14:tracePt t="8105" x="4586288" y="1604963"/>
          <p14:tracePt t="8111" x="4549775" y="1604963"/>
          <p14:tracePt t="8121" x="4494213" y="1604963"/>
          <p14:tracePt t="8128" x="4457700" y="1595438"/>
          <p14:tracePt t="8137" x="4394200" y="1595438"/>
          <p14:tracePt t="8142" x="4357688" y="1587500"/>
          <p14:tracePt t="8150" x="4311650" y="1587500"/>
          <p14:tracePt t="8158" x="4284663" y="1577975"/>
          <p14:tracePt t="8166" x="4257675" y="1577975"/>
          <p14:tracePt t="8174" x="4238625" y="1577975"/>
          <p14:tracePt t="8182" x="4211638" y="1577975"/>
          <p14:tracePt t="8190" x="4202113" y="1577975"/>
          <p14:tracePt t="8198" x="4194175" y="1577975"/>
          <p14:tracePt t="8206" x="4175125" y="1577975"/>
          <p14:tracePt t="8213" x="4157663" y="1577975"/>
          <p14:tracePt t="8254" x="4148138" y="1577975"/>
          <p14:tracePt t="8287" x="4148138" y="1568450"/>
          <p14:tracePt t="8296" x="4148138" y="1558925"/>
          <p14:tracePt t="8304" x="4148138" y="1541463"/>
          <p14:tracePt t="8311" x="4148138" y="1522413"/>
          <p14:tracePt t="8321" x="4148138" y="1514475"/>
          <p14:tracePt t="8329" x="4148138" y="1504950"/>
          <p14:tracePt t="8334" x="4148138" y="1485900"/>
          <p14:tracePt t="8343" x="4148138" y="1477963"/>
          <p14:tracePt t="8349" x="4148138" y="1468438"/>
          <p14:tracePt t="8357" x="4148138" y="1449388"/>
          <p14:tracePt t="8366" x="4148138" y="1441450"/>
          <p14:tracePt t="8373" x="4148138" y="1422400"/>
          <p14:tracePt t="8381" x="4157663" y="1422400"/>
          <p14:tracePt t="8391" x="4175125" y="1404938"/>
          <p14:tracePt t="8397" x="4184650" y="1395413"/>
          <p14:tracePt t="8406" x="4202113" y="1376363"/>
          <p14:tracePt t="8414" x="4221163" y="1358900"/>
          <p14:tracePt t="8422" x="4230688" y="1349375"/>
          <p14:tracePt t="8429" x="4257675" y="1331913"/>
          <p14:tracePt t="8437" x="4284663" y="1295400"/>
          <p14:tracePt t="8445" x="4311650" y="1276350"/>
          <p14:tracePt t="8455" x="4348163" y="1268413"/>
          <p14:tracePt t="8463" x="4394200" y="1231900"/>
          <p14:tracePt t="8471" x="4430713" y="1222375"/>
          <p14:tracePt t="8479" x="4484688" y="1203325"/>
          <p14:tracePt t="8488" x="4530725" y="1176338"/>
          <p14:tracePt t="8495" x="4576763" y="1166813"/>
          <p14:tracePt t="8504" x="4649788" y="1158875"/>
          <p14:tracePt t="8511" x="4676775" y="1158875"/>
          <p14:tracePt t="8520" x="4730750" y="1158875"/>
          <p14:tracePt t="8527" x="4776788" y="1130300"/>
          <p14:tracePt t="8537" x="4803775" y="1130300"/>
          <p14:tracePt t="8542" x="4832350" y="1130300"/>
          <p14:tracePt t="8550" x="4840288" y="1130300"/>
          <p14:tracePt t="8558" x="4849813" y="1130300"/>
          <p14:tracePt t="8567" x="4859338" y="1130300"/>
          <p14:tracePt t="8574" x="4876800" y="1130300"/>
          <p14:tracePt t="8591" x="4886325" y="1139825"/>
          <p14:tracePt t="8607" x="4895850" y="1149350"/>
          <p14:tracePt t="8615" x="4905375" y="1166813"/>
          <p14:tracePt t="8638" x="4922838" y="1185863"/>
          <p14:tracePt t="8653" x="4959350" y="1222375"/>
          <p14:tracePt t="8662" x="4968875" y="1222375"/>
          <p14:tracePt t="8671" x="4986338" y="1239838"/>
          <p14:tracePt t="8677" x="5005388" y="1258888"/>
          <p14:tracePt t="8693" x="5014913" y="1276350"/>
          <p14:tracePt t="8702" x="5022850" y="1285875"/>
          <p14:tracePt t="8710" x="5022850" y="1295400"/>
          <p14:tracePt t="8726" x="5022850" y="1303338"/>
          <p14:tracePt t="8751" x="5022850" y="1312863"/>
          <p14:tracePt t="8759" x="5022850" y="1339850"/>
          <p14:tracePt t="8783" x="5022850" y="1358900"/>
          <p14:tracePt t="8791" x="5022850" y="1368425"/>
          <p14:tracePt t="8798" x="5022850" y="1376363"/>
          <p14:tracePt t="8807" x="5014913" y="1385888"/>
          <p14:tracePt t="8830" x="5005388" y="1395413"/>
          <p14:tracePt t="8847" x="4986338" y="1412875"/>
          <p14:tracePt t="8871" x="4986338" y="1422400"/>
          <p14:tracePt t="8887" x="4978400" y="1431925"/>
          <p14:tracePt t="8910" x="4968875" y="1441450"/>
          <p14:tracePt t="8919" x="4968875" y="1449388"/>
          <p14:tracePt t="8935" x="4959350" y="1449388"/>
          <p14:tracePt t="8951" x="4941888" y="1449388"/>
          <p14:tracePt t="8958" x="4932363" y="1449388"/>
          <p14:tracePt t="8966" x="4932363" y="1458913"/>
          <p14:tracePt t="8974" x="4922838" y="1468438"/>
          <p14:tracePt t="9584" x="4913313" y="1468438"/>
          <p14:tracePt t="9646" x="4876800" y="1485900"/>
          <p14:tracePt t="9654" x="4795838" y="1531938"/>
          <p14:tracePt t="9662" x="4722813" y="1541463"/>
          <p14:tracePt t="9670" x="4622800" y="1568450"/>
          <p14:tracePt t="9678" x="4530725" y="1595438"/>
          <p14:tracePt t="9686" x="4448175" y="1624013"/>
          <p14:tracePt t="9695" x="4384675" y="1651000"/>
          <p14:tracePt t="9705" x="4330700" y="1651000"/>
          <p14:tracePt t="9711" x="4257675" y="1660525"/>
          <p14:tracePt t="9721" x="4194175" y="1668463"/>
          <p14:tracePt t="9727" x="4138613" y="1668463"/>
          <p14:tracePt t="9737" x="4102100" y="1668463"/>
          <p14:tracePt t="9742" x="4057650" y="1668463"/>
          <p14:tracePt t="9750" x="4038600" y="1668463"/>
          <p14:tracePt t="9758" x="4029075" y="1668463"/>
          <p14:tracePt t="9766" x="4021138" y="1668463"/>
          <p14:tracePt t="9774" x="4011613" y="1668463"/>
          <p14:tracePt t="9782" x="3992563" y="1668463"/>
          <p14:tracePt t="9791" x="3965575" y="1668463"/>
          <p14:tracePt t="9798" x="3919538" y="1668463"/>
          <p14:tracePt t="9807" x="3865563" y="1668463"/>
          <p14:tracePt t="9814" x="3810000" y="1668463"/>
          <p14:tracePt t="9822" x="3738563" y="1668463"/>
          <p14:tracePt t="9831" x="3665538" y="1668463"/>
          <p14:tracePt t="9838" x="3556000" y="1668463"/>
          <p14:tracePt t="9846" x="3463925" y="1668463"/>
          <p14:tracePt t="9854" x="3354388" y="1668463"/>
          <p14:tracePt t="9862" x="3273425" y="1668463"/>
          <p14:tracePt t="9870" x="3200400" y="1668463"/>
          <p14:tracePt t="9878" x="3144838" y="1668463"/>
          <p14:tracePt t="9887" x="3108325" y="1668463"/>
          <p14:tracePt t="9905" x="3090863" y="1668463"/>
          <p14:tracePt t="9934" x="3081338" y="1668463"/>
          <p14:tracePt t="9974" x="3071813" y="1668463"/>
          <p14:tracePt t="9982" x="3063875" y="1668463"/>
          <p14:tracePt t="9990" x="3054350" y="1668463"/>
          <p14:tracePt t="9998" x="3035300" y="1668463"/>
          <p14:tracePt t="10007" x="2998788" y="1660525"/>
          <p14:tracePt t="10014" x="2981325" y="1660525"/>
          <p14:tracePt t="10256" x="2971800" y="1651000"/>
          <p14:tracePt t="10345" x="2971800" y="1631950"/>
          <p14:tracePt t="10352" x="2981325" y="1604963"/>
          <p14:tracePt t="10363" x="2990850" y="1595438"/>
          <p14:tracePt t="10368" x="3017838" y="1568450"/>
          <p14:tracePt t="10379" x="3027363" y="1558925"/>
          <p14:tracePt t="10381" x="3044825" y="1550988"/>
          <p14:tracePt t="10391" x="3071813" y="1531938"/>
          <p14:tracePt t="10397" x="3081338" y="1522413"/>
          <p14:tracePt t="10406" x="3090863" y="1504950"/>
          <p14:tracePt t="10414" x="3100388" y="1504950"/>
          <p14:tracePt t="10422" x="3100388" y="1495425"/>
          <p14:tracePt t="10430" x="3108325" y="1485900"/>
          <p14:tracePt t="10438" x="3117850" y="1477963"/>
          <p14:tracePt t="10454" x="3144838" y="1468438"/>
          <p14:tracePt t="10527" x="3154363" y="1468438"/>
          <p14:tracePt t="10614" x="3144838" y="1485900"/>
          <p14:tracePt t="10622" x="3100388" y="1514475"/>
          <p14:tracePt t="10630" x="3081338" y="1531938"/>
          <p14:tracePt t="10638" x="3044825" y="1550988"/>
          <p14:tracePt t="10646" x="3008313" y="1558925"/>
          <p14:tracePt t="10654" x="2925763" y="1587500"/>
          <p14:tracePt t="10662" x="2871788" y="1604963"/>
          <p14:tracePt t="10672" x="2808288" y="1614488"/>
          <p14:tracePt t="10678" x="2716213" y="1624013"/>
          <p14:tracePt t="10686" x="2662238" y="1624013"/>
          <p14:tracePt t="10693" x="2543175" y="1651000"/>
          <p14:tracePt t="10703" x="2489200" y="1651000"/>
          <p14:tracePt t="10709" x="2433638" y="1651000"/>
          <p14:tracePt t="10718" x="2389188" y="1651000"/>
          <p14:tracePt t="10725" x="2333625" y="1651000"/>
          <p14:tracePt t="10735" x="2306638" y="1651000"/>
          <p14:tracePt t="10741" x="2270125" y="1651000"/>
          <p14:tracePt t="10749" x="2243138" y="1651000"/>
          <p14:tracePt t="10757" x="2206625" y="1651000"/>
          <p14:tracePt t="10766" x="2170113" y="1651000"/>
          <p14:tracePt t="10773" x="2124075" y="1651000"/>
          <p14:tracePt t="10782" x="2087563" y="1651000"/>
          <p14:tracePt t="10790" x="2070100" y="1651000"/>
          <p14:tracePt t="10797" x="2041525" y="1651000"/>
          <p14:tracePt t="10807" x="2024063" y="1651000"/>
          <p14:tracePt t="10816" x="1997075" y="1651000"/>
          <p14:tracePt t="10823" x="1978025" y="1651000"/>
          <p14:tracePt t="10831" x="1968500" y="1651000"/>
          <p14:tracePt t="10846" x="1951038" y="1651000"/>
          <p14:tracePt t="10863" x="1941513" y="1651000"/>
          <p14:tracePt t="10892" x="1931988" y="1651000"/>
          <p14:tracePt t="10903" x="1905000" y="1651000"/>
          <p14:tracePt t="10919" x="1868488" y="1651000"/>
          <p14:tracePt t="10927" x="1814513" y="1651000"/>
          <p14:tracePt t="10936" x="1751013" y="1651000"/>
          <p14:tracePt t="10943" x="1695450" y="1651000"/>
          <p14:tracePt t="10951" x="1658938" y="1651000"/>
          <p14:tracePt t="10960" x="1585913" y="1651000"/>
          <p14:tracePt t="10966" x="1512888" y="1651000"/>
          <p14:tracePt t="10974" x="1458913" y="1651000"/>
          <p14:tracePt t="10982" x="1403350" y="1651000"/>
          <p14:tracePt t="10991" x="1358900" y="1651000"/>
          <p14:tracePt t="10998" x="1330325" y="1651000"/>
          <p14:tracePt t="11007" x="1285875" y="1651000"/>
          <p14:tracePt t="11014" x="1249363" y="1651000"/>
          <p14:tracePt t="11023" x="1212850" y="1651000"/>
          <p14:tracePt t="11031" x="1176338" y="1651000"/>
          <p14:tracePt t="11039" x="1149350" y="1651000"/>
          <p14:tracePt t="11048" x="1130300" y="1651000"/>
          <p14:tracePt t="11055" x="1103313" y="1651000"/>
          <p14:tracePt t="11064" x="1093788" y="1651000"/>
          <p14:tracePt t="11069" x="1066800" y="1651000"/>
          <p14:tracePt t="11078" x="1057275" y="1651000"/>
          <p14:tracePt t="11086" x="1047750" y="1651000"/>
          <p14:tracePt t="11102" x="1030288" y="1651000"/>
          <p14:tracePt t="11689" x="1047750" y="1651000"/>
          <p14:tracePt t="11695" x="1057275" y="1651000"/>
          <p14:tracePt t="11705" x="1066800" y="1651000"/>
          <p14:tracePt t="11722" x="1093788" y="1651000"/>
          <p14:tracePt t="11735" x="1103313" y="1641475"/>
          <p14:tracePt t="11774" x="1112838" y="1624013"/>
          <p14:tracePt t="17295" x="1103313" y="1631950"/>
          <p14:tracePt t="17303" x="1093788" y="1641475"/>
          <p14:tracePt t="17327" x="1076325" y="1660525"/>
          <p14:tracePt t="17368" x="1066800" y="1660525"/>
          <p14:tracePt t="17396" x="1066800" y="1668463"/>
          <p14:tracePt t="17559" x="1066800" y="1660525"/>
          <p14:tracePt t="17574" x="1066800" y="1651000"/>
          <p14:tracePt t="17605" x="1076325" y="1641475"/>
          <p14:tracePt t="17646" x="1084263" y="1641475"/>
          <p14:tracePt t="17919" x="1093788" y="1631950"/>
          <p14:tracePt t="17927" x="1103313" y="1631950"/>
          <p14:tracePt t="17943" x="1112838" y="1624013"/>
          <p14:tracePt t="17975" x="1120775" y="1624013"/>
          <p14:tracePt t="17984" x="1157288" y="1624013"/>
          <p14:tracePt t="17991" x="1212850" y="1624013"/>
          <p14:tracePt t="17998" x="1303338" y="1624013"/>
          <p14:tracePt t="18006" x="1358900" y="1624013"/>
          <p14:tracePt t="18014" x="1412875" y="1624013"/>
          <p14:tracePt t="18022" x="1439863" y="1624013"/>
          <p14:tracePt t="18030" x="1485900" y="1624013"/>
          <p14:tracePt t="18039" x="1495425" y="1624013"/>
          <p14:tracePt t="18048" x="1504950" y="1624013"/>
          <p14:tracePt t="18183" x="1512888" y="1614488"/>
          <p14:tracePt t="18351" x="1512888" y="1595438"/>
          <p14:tracePt t="18439" x="1512888" y="1587500"/>
          <p14:tracePt t="18487" x="1512888" y="1577975"/>
          <p14:tracePt t="18517" x="1512888" y="1568450"/>
          <p14:tracePt t="18581" x="1512888" y="1558925"/>
          <p14:tracePt t="18639" x="1512888" y="1550988"/>
          <p14:tracePt t="18689" x="1512888" y="1541463"/>
          <p14:tracePt t="18695" x="1512888" y="1531938"/>
          <p14:tracePt t="18927" x="1522413" y="1531938"/>
          <p14:tracePt t="18943" x="1531938" y="1531938"/>
          <p14:tracePt t="18960" x="1549400" y="1531938"/>
          <p14:tracePt t="19002" x="1558925" y="1531938"/>
          <p14:tracePt t="19151" x="1568450" y="1531938"/>
          <p14:tracePt t="19159" x="1585913" y="1531938"/>
          <p14:tracePt t="19175" x="1595438" y="1531938"/>
          <p14:tracePt t="19184" x="1604963" y="1531938"/>
          <p14:tracePt t="19207" x="1612900" y="1531938"/>
          <p14:tracePt t="19230" x="1622425" y="1531938"/>
          <p14:tracePt t="19238" x="1631950" y="1522413"/>
          <p14:tracePt t="19245" x="1641475" y="1522413"/>
          <p14:tracePt t="19254" x="1649413" y="1522413"/>
          <p14:tracePt t="19270" x="1668463" y="1522413"/>
          <p14:tracePt t="19278" x="1677988" y="1522413"/>
          <p14:tracePt t="19287" x="1685925" y="1522413"/>
          <p14:tracePt t="19369" x="1704975" y="1522413"/>
          <p14:tracePt t="19384" x="1714500" y="1522413"/>
          <p14:tracePt t="19392" x="1722438" y="1522413"/>
          <p14:tracePt t="19402" x="1731963" y="1522413"/>
          <p14:tracePt t="19407" x="1751013" y="1522413"/>
          <p14:tracePt t="19423" x="1758950" y="1522413"/>
          <p14:tracePt t="19429" x="1768475" y="1522413"/>
          <p14:tracePt t="19439" x="1795463" y="1522413"/>
          <p14:tracePt t="19447" x="1804988" y="1522413"/>
          <p14:tracePt t="19454" x="1814513" y="1522413"/>
          <p14:tracePt t="19463" x="1831975" y="1522413"/>
          <p14:tracePt t="19470" x="1841500" y="1522413"/>
          <p14:tracePt t="19509" x="1851025" y="1522413"/>
          <p14:tracePt t="19550" x="1860550" y="1531938"/>
          <p14:tracePt t="19654" x="1860550" y="1541463"/>
          <p14:tracePt t="19677" x="1860550" y="1550988"/>
          <p14:tracePt t="19703" x="1860550" y="1558925"/>
          <p14:tracePt t="19717" x="1860550" y="1568450"/>
          <p14:tracePt t="19758" x="1868488" y="1577975"/>
          <p14:tracePt t="19765" x="1878013" y="1587500"/>
          <p14:tracePt t="19880" x="1887538" y="1587500"/>
          <p14:tracePt t="19927" x="1895475" y="1587500"/>
          <p14:tracePt t="19953" x="1905000" y="1587500"/>
          <p14:tracePt t="19975" x="1914525" y="1587500"/>
          <p14:tracePt t="19986" x="1924050" y="1587500"/>
          <p14:tracePt t="19992" x="1931988" y="1595438"/>
          <p14:tracePt t="20014" x="1951038" y="1595438"/>
          <p14:tracePt t="20232" x="1960563" y="1595438"/>
          <p14:tracePt t="20239" x="1968500" y="1595438"/>
          <p14:tracePt t="20248" x="1987550" y="1595438"/>
          <p14:tracePt t="20255" x="2005013" y="1595438"/>
          <p14:tracePt t="20262" x="2033588" y="1595438"/>
          <p14:tracePt t="20270" x="2078038" y="1595438"/>
          <p14:tracePt t="20278" x="2114550" y="1595438"/>
          <p14:tracePt t="20285" x="2214563" y="1595438"/>
          <p14:tracePt t="20295" x="2287588" y="1595438"/>
          <p14:tracePt t="20302" x="2370138" y="1595438"/>
          <p14:tracePt t="20310" x="2462213" y="1595438"/>
          <p14:tracePt t="20320" x="2489200" y="1595438"/>
          <p14:tracePt t="20327" x="2525713" y="1595438"/>
          <p14:tracePt t="20336" x="2570163" y="1595438"/>
          <p14:tracePt t="20342" x="2579688" y="1595438"/>
          <p14:tracePt t="21087" x="2589213" y="1604963"/>
          <p14:tracePt t="21095" x="2570163" y="1624013"/>
          <p14:tracePt t="21102" x="2562225" y="1631950"/>
          <p14:tracePt t="21141" x="2533650" y="1641475"/>
          <p14:tracePt t="21399" x="2525713" y="1641475"/>
          <p14:tracePt t="21409" x="2489200" y="1641475"/>
          <p14:tracePt t="21415" x="2406650" y="1641475"/>
          <p14:tracePt t="21423" x="2316163" y="1641475"/>
          <p14:tracePt t="21431" x="2224088" y="1641475"/>
          <p14:tracePt t="21439" x="2114550" y="1641475"/>
          <p14:tracePt t="21447" x="2014538" y="1641475"/>
          <p14:tracePt t="21457" x="1941513" y="1641475"/>
          <p14:tracePt t="21462" x="1868488" y="1641475"/>
          <p14:tracePt t="21470" x="1831975" y="1641475"/>
          <p14:tracePt t="21478" x="1795463" y="1641475"/>
          <p14:tracePt t="21784" x="1824038" y="1641475"/>
          <p14:tracePt t="21792" x="1895475" y="1641475"/>
          <p14:tracePt t="21802" x="1987550" y="1641475"/>
          <p14:tracePt t="21806" x="2097088" y="1641475"/>
          <p14:tracePt t="21813" x="2206625" y="1641475"/>
          <p14:tracePt t="21822" x="2333625" y="1641475"/>
          <p14:tracePt t="21829" x="2443163" y="1641475"/>
          <p14:tracePt t="21838" x="2552700" y="1641475"/>
          <p14:tracePt t="21845" x="2643188" y="1641475"/>
          <p14:tracePt t="21854" x="2708275" y="1641475"/>
          <p14:tracePt t="21862" x="2744788" y="1624013"/>
          <p14:tracePt t="21870" x="2762250" y="1624013"/>
          <p14:tracePt t="21877" x="2771775" y="1614488"/>
          <p14:tracePt t="22067" x="2752725" y="1614488"/>
          <p14:tracePt t="22072" x="2698750" y="1614488"/>
          <p14:tracePt t="22080" x="2625725" y="1614488"/>
          <p14:tracePt t="22087" x="2498725" y="1614488"/>
          <p14:tracePt t="22095" x="2389188" y="1624013"/>
          <p14:tracePt t="22102" x="2260600" y="1631950"/>
          <p14:tracePt t="22110" x="2133600" y="1631950"/>
          <p14:tracePt t="22117" x="2041525" y="1631950"/>
          <p14:tracePt t="22125" x="1951038" y="1631950"/>
          <p14:tracePt t="22135" x="1887538" y="1631950"/>
          <p14:tracePt t="22141" x="1851025" y="1631950"/>
          <p14:tracePt t="22150" x="1831975" y="1631950"/>
          <p14:tracePt t="22158" x="1814513" y="1631950"/>
          <p14:tracePt t="22689" x="1878013" y="1631950"/>
          <p14:tracePt t="22696" x="1968500" y="1624013"/>
          <p14:tracePt t="22702" x="2060575" y="1624013"/>
          <p14:tracePt t="22709" x="2160588" y="1604963"/>
          <p14:tracePt t="22718" x="2251075" y="1604963"/>
          <p14:tracePt t="22725" x="2324100" y="1604963"/>
          <p14:tracePt t="22735" x="2379663" y="1604963"/>
          <p14:tracePt t="22743" x="2470150" y="1604963"/>
          <p14:tracePt t="22753" x="2498725" y="1604963"/>
          <p14:tracePt t="22759" x="2543175" y="1604963"/>
          <p14:tracePt t="22772" x="2570163" y="1595438"/>
          <p14:tracePt t="22774" x="2579688" y="1595438"/>
          <p14:tracePt t="23000" x="2570163" y="1595438"/>
          <p14:tracePt t="23008" x="2516188" y="1595438"/>
          <p14:tracePt t="23021" x="2425700" y="1595438"/>
          <p14:tracePt t="23023" x="2352675" y="1595438"/>
          <p14:tracePt t="23030" x="2279650" y="1595438"/>
          <p14:tracePt t="23039" x="2206625" y="1595438"/>
          <p14:tracePt t="23047" x="2143125" y="1595438"/>
          <p14:tracePt t="23054" x="2087563" y="1595438"/>
          <p14:tracePt t="23063" x="2033588" y="1595438"/>
          <p14:tracePt t="23072" x="2005013" y="1595438"/>
          <p14:tracePt t="23079" x="1987550" y="1595438"/>
          <p14:tracePt t="23086" x="1968500" y="1595438"/>
          <p14:tracePt t="23102" x="1960563" y="1595438"/>
          <p14:tracePt t="23207" x="1951038" y="1595438"/>
          <p14:tracePt t="23223" x="1941513" y="1595438"/>
          <p14:tracePt t="23239" x="1931988" y="1595438"/>
          <p14:tracePt t="23573" x="2014538" y="1595438"/>
          <p14:tracePt t="23581" x="2124075" y="1595438"/>
          <p14:tracePt t="23589" x="2243138" y="1595438"/>
          <p14:tracePt t="23597" x="2352675" y="1595438"/>
          <p14:tracePt t="23606" x="2462213" y="1595438"/>
          <p14:tracePt t="23614" x="2533650" y="1595438"/>
          <p14:tracePt t="23621" x="2625725" y="1595438"/>
          <p14:tracePt t="23630" x="2652713" y="1595438"/>
          <p14:tracePt t="23638" x="2679700" y="1595438"/>
          <p14:tracePt t="24582" x="2689225" y="1595438"/>
          <p14:tracePt t="24622" x="2689225" y="1604963"/>
          <p14:tracePt t="24645" x="2689225" y="1614488"/>
          <p14:tracePt t="24662" x="2716213" y="1624013"/>
          <p14:tracePt t="24670" x="2744788" y="1624013"/>
          <p14:tracePt t="24678" x="2825750" y="1624013"/>
          <p14:tracePt t="24686" x="2889250" y="1624013"/>
          <p14:tracePt t="24694" x="2944813" y="1624013"/>
          <p14:tracePt t="24702" x="3017838" y="1624013"/>
          <p14:tracePt t="24709" x="3054350" y="1624013"/>
          <p14:tracePt t="24718" x="3127375" y="1624013"/>
          <p14:tracePt t="24725" x="3144838" y="1624013"/>
          <p14:tracePt t="24735" x="3171825" y="1624013"/>
          <p14:tracePt t="24741" x="3181350" y="1624013"/>
          <p14:tracePt t="24751" x="3200400" y="1614488"/>
          <p14:tracePt t="24904" x="3190875" y="1614488"/>
          <p14:tracePt t="24913" x="3171825" y="1614488"/>
          <p14:tracePt t="24918" x="3136900" y="1614488"/>
          <p14:tracePt t="24927" x="3090863" y="1614488"/>
          <p14:tracePt t="24936" x="3035300" y="1614488"/>
          <p14:tracePt t="24943" x="2954338" y="1624013"/>
          <p14:tracePt t="24952" x="2881313" y="1624013"/>
          <p14:tracePt t="24959" x="2808288" y="1624013"/>
          <p14:tracePt t="24968" x="2716213" y="1624013"/>
          <p14:tracePt t="24974" x="2625725" y="1624013"/>
          <p14:tracePt t="24983" x="2533650" y="1624013"/>
          <p14:tracePt t="24990" x="2425700" y="1624013"/>
          <p14:tracePt t="24999" x="2297113" y="1624013"/>
          <p14:tracePt t="25007" x="2206625" y="1624013"/>
          <p14:tracePt t="25014" x="2097088" y="1624013"/>
          <p14:tracePt t="25023" x="2024063" y="1624013"/>
          <p14:tracePt t="25030" x="1960563" y="1624013"/>
          <p14:tracePt t="25039" x="1905000" y="1624013"/>
          <p14:tracePt t="25048" x="1878013" y="1624013"/>
          <p14:tracePt t="25055" x="1851025" y="1624013"/>
          <p14:tracePt t="25062" x="1804988" y="1624013"/>
          <p14:tracePt t="25071" x="1768475" y="1624013"/>
          <p14:tracePt t="25079" x="1751013" y="1624013"/>
          <p14:tracePt t="25086" x="1722438" y="1624013"/>
          <p14:tracePt t="25094" x="1704975" y="1624013"/>
          <p14:tracePt t="25103" x="1658938" y="1624013"/>
          <p14:tracePt t="25113" x="1631950" y="1624013"/>
          <p14:tracePt t="25117" x="1612900" y="1624013"/>
          <p14:tracePt t="25126" x="1576388" y="1624013"/>
          <p14:tracePt t="25134" x="1531938" y="1624013"/>
          <p14:tracePt t="25141" x="1512888" y="1624013"/>
          <p14:tracePt t="25151" x="1476375" y="1624013"/>
          <p14:tracePt t="25158" x="1458913" y="1624013"/>
          <p14:tracePt t="25166" x="1431925" y="1624013"/>
          <p14:tracePt t="25173" x="1412875" y="1624013"/>
          <p14:tracePt t="25181" x="1366838" y="1624013"/>
          <p14:tracePt t="25190" x="1339850" y="1624013"/>
          <p14:tracePt t="25198" x="1293813" y="1624013"/>
          <p14:tracePt t="25206" x="1258888" y="1624013"/>
          <p14:tracePt t="25214" x="1203325" y="1624013"/>
          <p14:tracePt t="25222" x="1166813" y="1624013"/>
          <p14:tracePt t="25230" x="1093788" y="1624013"/>
          <p14:tracePt t="25238" x="1039813" y="1624013"/>
          <p14:tracePt t="25246" x="984250" y="1624013"/>
          <p14:tracePt t="25254" x="903288" y="1624013"/>
          <p14:tracePt t="25262" x="866775" y="1624013"/>
          <p14:tracePt t="25270" x="811213" y="1624013"/>
          <p14:tracePt t="25278" x="757238" y="1624013"/>
          <p14:tracePt t="25286" x="728663" y="1624013"/>
          <p14:tracePt t="25294" x="711200" y="1624013"/>
          <p14:tracePt t="25302" x="674688" y="1624013"/>
          <p14:tracePt t="25310" x="665163" y="1624013"/>
          <p14:tracePt t="25325" x="647700" y="1624013"/>
          <p14:tracePt t="25703" x="674688" y="1624013"/>
          <p14:tracePt t="25709" x="738188" y="1624013"/>
          <p14:tracePt t="25720" x="793750" y="1614488"/>
          <p14:tracePt t="25725" x="847725" y="1614488"/>
          <p14:tracePt t="25735" x="920750" y="1614488"/>
          <p14:tracePt t="25741" x="1003300" y="1614488"/>
          <p14:tracePt t="25750" x="1093788" y="1614488"/>
          <p14:tracePt t="25757" x="1149350" y="1614488"/>
          <p14:tracePt t="25765" x="1222375" y="1614488"/>
          <p14:tracePt t="25773" x="1258888" y="1614488"/>
          <p14:tracePt t="25782" x="1303338" y="1614488"/>
          <p14:tracePt t="25790" x="1322388" y="1614488"/>
          <p14:tracePt t="25798" x="1330325" y="1614488"/>
          <p14:tracePt t="25806" x="1349375" y="1614488"/>
          <p14:tracePt t="26103" x="1322388" y="1614488"/>
          <p14:tracePt t="26113" x="1303338" y="1614488"/>
          <p14:tracePt t="26120" x="1276350" y="1624013"/>
          <p14:tracePt t="26127" x="1249363" y="1631950"/>
          <p14:tracePt t="26137" x="1203325" y="1631950"/>
          <p14:tracePt t="26143" x="1166813" y="1631950"/>
          <p14:tracePt t="26154" x="1120775" y="1641475"/>
          <p14:tracePt t="26160" x="1103313" y="1641475"/>
          <p14:tracePt t="26170" x="1066800" y="1641475"/>
          <p14:tracePt t="26174" x="1047750" y="1641475"/>
          <p14:tracePt t="26182" x="1011238" y="1668463"/>
          <p14:tracePt t="26190" x="1003300" y="1668463"/>
          <p14:tracePt t="26197" x="984250" y="1668463"/>
          <p14:tracePt t="26205" x="974725" y="1668463"/>
          <p14:tracePt t="26213" x="966788" y="1668463"/>
          <p14:tracePt t="26221" x="957263" y="1668463"/>
          <p14:tracePt t="26237" x="939800" y="1668463"/>
          <p14:tracePt t="26277" x="930275" y="1668463"/>
          <p14:tracePt t="26527" x="920750" y="1668463"/>
          <p14:tracePt t="26536" x="874713" y="1668463"/>
          <p14:tracePt t="26542" x="820738" y="1668463"/>
          <p14:tracePt t="26550" x="765175" y="1668463"/>
          <p14:tracePt t="26557" x="720725" y="1668463"/>
          <p14:tracePt t="26566" x="684213" y="1668463"/>
          <p14:tracePt t="26573" x="638175" y="1668463"/>
          <p14:tracePt t="26582" x="611188" y="1668463"/>
          <p14:tracePt t="26589" x="584200" y="1668463"/>
          <p14:tracePt t="26597" x="565150" y="1668463"/>
          <p14:tracePt t="26605" x="538163" y="1668463"/>
          <p14:tracePt t="26621" x="528638" y="1668463"/>
          <p14:tracePt t="26887" x="538163" y="1668463"/>
          <p14:tracePt t="26895" x="555625" y="1660525"/>
          <p14:tracePt t="26904" x="574675" y="1651000"/>
          <p14:tracePt t="26910" x="584200" y="1651000"/>
          <p14:tracePt t="26918" x="620713" y="1624013"/>
          <p14:tracePt t="26925" x="638175" y="1614488"/>
          <p14:tracePt t="26933" x="684213" y="1604963"/>
          <p14:tracePt t="26941" x="774700" y="1604963"/>
          <p14:tracePt t="26950" x="866775" y="1604963"/>
          <p14:tracePt t="26958" x="993775" y="1604963"/>
          <p14:tracePt t="26966" x="1120775" y="1604963"/>
          <p14:tracePt t="26973" x="1266825" y="1604963"/>
          <p14:tracePt t="26981" x="1412875" y="1604963"/>
          <p14:tracePt t="26990" x="1558925" y="1604963"/>
          <p14:tracePt t="26998" x="1722438" y="1604963"/>
          <p14:tracePt t="27006" x="1860550" y="1604963"/>
          <p14:tracePt t="27014" x="1987550" y="1604963"/>
          <p14:tracePt t="27022" x="2133600" y="1604963"/>
          <p14:tracePt t="27030" x="2243138" y="1604963"/>
          <p14:tracePt t="27038" x="2370138" y="1604963"/>
          <p14:tracePt t="27046" x="2479675" y="1604963"/>
          <p14:tracePt t="27054" x="2598738" y="1604963"/>
          <p14:tracePt t="27062" x="2708275" y="1604963"/>
          <p14:tracePt t="27070" x="2798763" y="1604963"/>
          <p14:tracePt t="27077" x="2908300" y="1604963"/>
          <p14:tracePt t="27085" x="2998788" y="1604963"/>
          <p14:tracePt t="27094" x="3108325" y="1577975"/>
          <p14:tracePt t="27101" x="3208338" y="1568450"/>
          <p14:tracePt t="27109" x="3300413" y="1550988"/>
          <p14:tracePt t="27118" x="3390900" y="1541463"/>
          <p14:tracePt t="27126" x="3482975" y="1522413"/>
          <p14:tracePt t="27133" x="3582988" y="1495425"/>
          <p14:tracePt t="27141" x="3656013" y="1495425"/>
          <p14:tracePt t="27150" x="3765550" y="1485900"/>
          <p14:tracePt t="27158" x="3846513" y="1468438"/>
          <p14:tracePt t="27167" x="3938588" y="1458913"/>
          <p14:tracePt t="27174" x="4029075" y="1458913"/>
          <p14:tracePt t="27182" x="4111625" y="1431925"/>
          <p14:tracePt t="27190" x="4165600" y="1431925"/>
          <p14:tracePt t="27198" x="4238625" y="1431925"/>
          <p14:tracePt t="27206" x="4284663" y="1431925"/>
          <p14:tracePt t="27214" x="4321175" y="1431925"/>
          <p14:tracePt t="27222" x="4348163" y="1431925"/>
          <p14:tracePt t="27230" x="4394200" y="1431925"/>
          <p14:tracePt t="27238" x="4421188" y="1431925"/>
          <p14:tracePt t="27246" x="4448175" y="1422400"/>
          <p14:tracePt t="27254" x="4494213" y="1422400"/>
          <p14:tracePt t="27262" x="4530725" y="1412875"/>
          <p14:tracePt t="27270" x="4576763" y="1412875"/>
          <p14:tracePt t="27278" x="4603750" y="1404938"/>
          <p14:tracePt t="27286" x="4630738" y="1404938"/>
          <p14:tracePt t="27294" x="4667250" y="1376363"/>
          <p14:tracePt t="27302" x="4695825" y="1368425"/>
          <p14:tracePt t="27310" x="4722813" y="1368425"/>
          <p14:tracePt t="27318" x="4730750" y="1368425"/>
          <p14:tracePt t="27326" x="4740275" y="1368425"/>
          <p14:tracePt t="27335" x="4749800" y="1368425"/>
          <p14:tracePt t="27641" x="4795838" y="1368425"/>
          <p14:tracePt t="27647" x="4868863" y="1368425"/>
          <p14:tracePt t="27655" x="4941888" y="1368425"/>
          <p14:tracePt t="27663" x="5022850" y="1368425"/>
          <p14:tracePt t="27670" x="5078413" y="1368425"/>
          <p14:tracePt t="27678" x="5114925" y="1368425"/>
          <p14:tracePt t="27686" x="5132388" y="1368425"/>
          <p14:tracePt t="27694" x="5159375" y="1368425"/>
          <p14:tracePt t="27866" x="5132388" y="1368425"/>
          <p14:tracePt t="27872" x="5086350" y="1368425"/>
          <p14:tracePt t="27880" x="5014913" y="1385888"/>
          <p14:tracePt t="27890" x="4941888" y="1395413"/>
          <p14:tracePt t="27894" x="4813300" y="1412875"/>
          <p14:tracePt t="27902" x="4686300" y="1422400"/>
          <p14:tracePt t="27910" x="4567238" y="1441450"/>
          <p14:tracePt t="27918" x="4421188" y="1441450"/>
          <p14:tracePt t="27925" x="4294188" y="1441450"/>
          <p14:tracePt t="27934" x="4184650" y="1441450"/>
          <p14:tracePt t="27941" x="4057650" y="1441450"/>
          <p14:tracePt t="27951" x="3948113" y="1441450"/>
          <p14:tracePt t="27957" x="3838575" y="1441450"/>
          <p14:tracePt t="27966" x="3729038" y="1441450"/>
          <p14:tracePt t="27973" x="3619500" y="1441450"/>
          <p14:tracePt t="27981" x="3490913" y="1441450"/>
          <p14:tracePt t="27990" x="3363913" y="1441450"/>
          <p14:tracePt t="27998" x="3236913" y="1441450"/>
          <p14:tracePt t="28006" x="3108325" y="1441450"/>
          <p14:tracePt t="28014" x="2962275" y="1458913"/>
          <p14:tracePt t="28022" x="2835275" y="1468438"/>
          <p14:tracePt t="28030" x="2671763" y="1485900"/>
          <p14:tracePt t="28037" x="2506663" y="1485900"/>
          <p14:tracePt t="28046" x="2360613" y="1485900"/>
          <p14:tracePt t="28054" x="2233613" y="1485900"/>
          <p14:tracePt t="28062" x="2124075" y="1485900"/>
          <p14:tracePt t="28070" x="2033588" y="1485900"/>
          <p14:tracePt t="28077" x="1924050" y="1485900"/>
          <p14:tracePt t="28086" x="1851025" y="1485900"/>
          <p14:tracePt t="28094" x="1758950" y="1485900"/>
          <p14:tracePt t="28102" x="1649413" y="1485900"/>
          <p14:tracePt t="28110" x="1576388" y="1485900"/>
          <p14:tracePt t="28118" x="1512888" y="1485900"/>
          <p14:tracePt t="28127" x="1439863" y="1485900"/>
          <p14:tracePt t="28133" x="1403350" y="1485900"/>
          <p14:tracePt t="28142" x="1349375" y="1485900"/>
          <p14:tracePt t="28151" x="1303338" y="1485900"/>
          <p14:tracePt t="28157" x="1249363" y="1485900"/>
          <p14:tracePt t="28166" x="1239838" y="1485900"/>
          <p14:tracePt t="28173" x="1203325" y="1485900"/>
          <p14:tracePt t="28182" x="1166813" y="1485900"/>
          <p14:tracePt t="28190" x="1157288" y="1485900"/>
          <p14:tracePt t="28198" x="1149350" y="1485900"/>
          <p14:tracePt t="28206" x="1139825" y="1485900"/>
          <p14:tracePt t="28214" x="1120775" y="1485900"/>
          <p14:tracePt t="28246" x="1112838" y="1485900"/>
          <p14:tracePt t="28254" x="1103313" y="1485900"/>
          <p14:tracePt t="28262" x="1084263" y="1485900"/>
          <p14:tracePt t="28270" x="1076325" y="1485900"/>
          <p14:tracePt t="28278" x="1066800" y="1485900"/>
          <p14:tracePt t="28286" x="1039813" y="1504950"/>
          <p14:tracePt t="28303" x="1020763" y="1504950"/>
          <p14:tracePt t="28310" x="1003300" y="1504950"/>
          <p14:tracePt t="28318" x="993775" y="1504950"/>
          <p14:tracePt t="28374" x="984250" y="1514475"/>
          <p14:tracePt t="28527" x="974725" y="1514475"/>
          <p14:tracePt t="28542" x="974725" y="1485900"/>
          <p14:tracePt t="28550" x="1047750" y="1458913"/>
          <p14:tracePt t="28558" x="1139825" y="1449388"/>
          <p14:tracePt t="28567" x="1303338" y="1449388"/>
          <p14:tracePt t="28574" x="1485900" y="1431925"/>
          <p14:tracePt t="28581" x="1649413" y="1412875"/>
          <p14:tracePt t="28589" x="1851025" y="1412875"/>
          <p14:tracePt t="28597" x="2051050" y="1412875"/>
          <p14:tracePt t="28605" x="2233613" y="1412875"/>
          <p14:tracePt t="28614" x="2397125" y="1412875"/>
          <p14:tracePt t="28622" x="2570163" y="1412875"/>
          <p14:tracePt t="28630" x="2716213" y="1412875"/>
          <p14:tracePt t="28638" x="2862263" y="1412875"/>
          <p14:tracePt t="28646" x="2990850" y="1412875"/>
          <p14:tracePt t="28654" x="3117850" y="1412875"/>
          <p14:tracePt t="28662" x="3208338" y="1412875"/>
          <p14:tracePt t="28670" x="3317875" y="1412875"/>
          <p14:tracePt t="28677" x="3419475" y="1412875"/>
          <p14:tracePt t="28686" x="3527425" y="1412875"/>
          <p14:tracePt t="28693" x="3600450" y="1412875"/>
          <p14:tracePt t="28701" x="3709988" y="1385888"/>
          <p14:tracePt t="28709" x="3802063" y="1376363"/>
          <p14:tracePt t="28718" x="3919538" y="1358900"/>
          <p14:tracePt t="28725" x="4011613" y="1358900"/>
          <p14:tracePt t="28734" x="4102100" y="1349375"/>
          <p14:tracePt t="28741" x="4202113" y="1322388"/>
          <p14:tracePt t="28751" x="4275138" y="1322388"/>
          <p14:tracePt t="28757" x="4348163" y="1322388"/>
          <p14:tracePt t="28766" x="4457700" y="1322388"/>
          <p14:tracePt t="28774" x="4513263" y="1322388"/>
          <p14:tracePt t="28784" x="4567238" y="1322388"/>
          <p14:tracePt t="28790" x="4640263" y="1322388"/>
          <p14:tracePt t="28798" x="4676775" y="1322388"/>
          <p14:tracePt t="28807" x="4703763" y="1322388"/>
          <p14:tracePt t="28814" x="4730750" y="1322388"/>
          <p14:tracePt t="28832" x="4740275" y="1322388"/>
          <p14:tracePt t="29151" x="4730750" y="1331913"/>
          <p14:tracePt t="29159" x="4713288" y="1339850"/>
          <p14:tracePt t="29168" x="4695825" y="1368425"/>
          <p14:tracePt t="29175" x="4676775" y="1376363"/>
          <p14:tracePt t="29185" x="4649788" y="1404938"/>
          <p14:tracePt t="29191" x="4640263" y="1412875"/>
          <p14:tracePt t="29199" x="4622800" y="1431925"/>
          <p14:tracePt t="29207" x="4594225" y="1449388"/>
          <p14:tracePt t="29214" x="4586288" y="1458913"/>
          <p14:tracePt t="29224" x="4576763" y="1468438"/>
          <p14:tracePt t="29229" x="4567238" y="1477963"/>
          <p14:tracePt t="29253" x="4549775" y="1495425"/>
          <p14:tracePt t="29415" x="4549775" y="1468438"/>
          <p14:tracePt t="29423" x="4557713" y="1449388"/>
          <p14:tracePt t="29439" x="4557713" y="1441450"/>
          <p14:tracePt t="29447" x="4567238" y="1412875"/>
          <p14:tracePt t="29455" x="4576763" y="1404938"/>
          <p14:tracePt t="30184" x="4540250" y="1422400"/>
          <p14:tracePt t="30193" x="4403725" y="1468438"/>
          <p14:tracePt t="30200" x="4311650" y="1477963"/>
          <p14:tracePt t="30208" x="4184650" y="1514475"/>
          <p14:tracePt t="30215" x="4029075" y="1541463"/>
          <p14:tracePt t="30222" x="3829050" y="1558925"/>
          <p14:tracePt t="30230" x="3665538" y="1587500"/>
          <p14:tracePt t="30238" x="3500438" y="1614488"/>
          <p14:tracePt t="30246" x="3373438" y="1631950"/>
          <p14:tracePt t="30254" x="3244850" y="1660525"/>
          <p14:tracePt t="30262" x="3108325" y="1687513"/>
          <p14:tracePt t="30270" x="3017838" y="1704975"/>
          <p14:tracePt t="30278" x="2908300" y="1714500"/>
          <p14:tracePt t="30286" x="2825750" y="1731963"/>
          <p14:tracePt t="30294" x="2744788" y="1768475"/>
          <p14:tracePt t="30303" x="2716213" y="1768475"/>
          <p14:tracePt t="30310" x="2643188" y="1778000"/>
          <p14:tracePt t="30318" x="2606675" y="1787525"/>
          <p14:tracePt t="30327" x="2525713" y="1814513"/>
          <p14:tracePt t="30336" x="2470150" y="1833563"/>
          <p14:tracePt t="30341" x="2389188" y="1841500"/>
          <p14:tracePt t="30350" x="2297113" y="1851025"/>
          <p14:tracePt t="30358" x="2179638" y="1887538"/>
          <p14:tracePt t="30366" x="2106613" y="1887538"/>
          <p14:tracePt t="30373" x="1997075" y="1897063"/>
          <p14:tracePt t="30382" x="1905000" y="1914525"/>
          <p14:tracePt t="30390" x="1787525" y="1924050"/>
          <p14:tracePt t="30397" x="1695450" y="1951038"/>
          <p14:tracePt t="30405" x="1585913" y="1951038"/>
          <p14:tracePt t="30414" x="1504950" y="1960563"/>
          <p14:tracePt t="30421" x="1468438" y="1979613"/>
          <p14:tracePt t="30429" x="1422400" y="1979613"/>
          <p14:tracePt t="30438" x="1403350" y="1987550"/>
          <p14:tracePt t="30454" x="1395413" y="1987550"/>
          <p14:tracePt t="30527" x="1395413" y="1997075"/>
          <p14:tracePt t="30545" x="1366838" y="2016125"/>
          <p14:tracePt t="30549" x="1303338" y="2033588"/>
          <p14:tracePt t="30557" x="1230313" y="2052638"/>
          <p14:tracePt t="30566" x="1185863" y="2052638"/>
          <p14:tracePt t="30574" x="1120775" y="2070100"/>
          <p14:tracePt t="30581" x="1039813" y="2070100"/>
          <p14:tracePt t="30589" x="966788" y="2079625"/>
          <p14:tracePt t="30597" x="947738" y="2079625"/>
          <p14:tracePt t="30605" x="893763" y="2079625"/>
          <p14:tracePt t="30613" x="866775" y="2079625"/>
          <p14:tracePt t="30722" x="857250" y="2070100"/>
          <p14:tracePt t="30728" x="857250" y="2060575"/>
          <p14:tracePt t="30739" x="874713" y="2043113"/>
          <p14:tracePt t="30742" x="893763" y="2016125"/>
          <p14:tracePt t="30751" x="911225" y="2006600"/>
          <p14:tracePt t="30758" x="939800" y="1997075"/>
          <p14:tracePt t="30767" x="957263" y="1979613"/>
          <p14:tracePt t="30774" x="993775" y="1951038"/>
          <p14:tracePt t="30782" x="1011238" y="1943100"/>
          <p14:tracePt t="30790" x="1039813" y="1924050"/>
          <p14:tracePt t="30798" x="1047750" y="1914525"/>
          <p14:tracePt t="30806" x="1057275" y="1914525"/>
          <p14:tracePt t="31055" x="1047750" y="1914525"/>
          <p14:tracePt t="31448" x="1011238" y="1933575"/>
          <p14:tracePt t="31455" x="984250" y="1951038"/>
          <p14:tracePt t="31464" x="939800" y="1987550"/>
          <p14:tracePt t="31471" x="920750" y="1997075"/>
          <p14:tracePt t="31478" x="893763" y="2006600"/>
          <p14:tracePt t="31487" x="866775" y="2024063"/>
          <p14:tracePt t="31502" x="847725" y="2043113"/>
          <p14:tracePt t="31518" x="838200" y="2052638"/>
          <p14:tracePt t="31558" x="830263" y="2060575"/>
          <p14:tracePt t="32573" x="838200" y="2070100"/>
          <p14:tracePt t="32582" x="857250" y="2070100"/>
          <p14:tracePt t="32590" x="903288" y="2052638"/>
          <p14:tracePt t="32597" x="930275" y="2043113"/>
          <p14:tracePt t="32605" x="947738" y="2024063"/>
          <p14:tracePt t="32613" x="957263" y="2024063"/>
          <p14:tracePt t="32621" x="974725" y="2024063"/>
          <p14:tracePt t="32630" x="984250" y="2016125"/>
          <p14:tracePt t="33351" x="993775" y="2016125"/>
          <p14:tracePt t="33359" x="993775" y="2024063"/>
          <p14:tracePt t="33369" x="993775" y="2060575"/>
          <p14:tracePt t="33375" x="993775" y="2079625"/>
          <p14:tracePt t="33384" x="993775" y="2106613"/>
          <p14:tracePt t="33393" x="993775" y="2125663"/>
          <p14:tracePt t="33397" x="993775" y="2143125"/>
          <p14:tracePt t="33405" x="993775" y="2160588"/>
          <p14:tracePt t="33414" x="993775" y="2170113"/>
          <p14:tracePt t="33423" x="993775" y="2189163"/>
          <p14:tracePt t="33447" x="993775" y="2197100"/>
          <p14:tracePt t="33471" x="993775" y="2206625"/>
          <p14:tracePt t="33617" x="993775" y="2225675"/>
          <p14:tracePt t="33674" x="993775" y="2233613"/>
          <p14:tracePt t="33688" x="984250" y="2243138"/>
          <p14:tracePt t="33727" x="984250" y="2252663"/>
          <p14:tracePt t="34623" x="974725" y="2289175"/>
          <p14:tracePt t="38944" x="1011238" y="2279650"/>
          <p14:tracePt t="38952" x="1212850" y="2279650"/>
          <p14:tracePt t="38960" x="1485900" y="2279650"/>
          <p14:tracePt t="38966" x="2005013" y="2279650"/>
          <p14:tracePt t="38974" x="2489200" y="2279650"/>
          <p14:tracePt t="38983" x="2862263" y="2279650"/>
          <p14:tracePt t="38990" x="3136900" y="2289175"/>
          <p14:tracePt t="38998" x="3436938" y="2289175"/>
          <p14:tracePt t="39006" x="3665538" y="2289175"/>
          <p14:tracePt t="39014" x="3846513" y="2306638"/>
          <p14:tracePt t="39022" x="3965575" y="2306638"/>
          <p14:tracePt t="39030" x="4029075" y="2306638"/>
          <p14:tracePt t="39038" x="4057650" y="2306638"/>
          <p14:tracePt t="39103" x="4075113" y="2306638"/>
          <p14:tracePt t="39240" x="4011613" y="2316163"/>
          <p14:tracePt t="39248" x="3919538" y="2343150"/>
          <p14:tracePt t="39257" x="3775075" y="2343150"/>
          <p14:tracePt t="39263" x="3656013" y="2371725"/>
          <p14:tracePt t="39271" x="3527425" y="2371725"/>
          <p14:tracePt t="39278" x="3382963" y="2389188"/>
          <p14:tracePt t="39286" x="3236913" y="2389188"/>
          <p14:tracePt t="39294" x="3108325" y="2389188"/>
          <p14:tracePt t="39302" x="2981325" y="2389188"/>
          <p14:tracePt t="39310" x="2908300" y="2389188"/>
          <p14:tracePt t="39318" x="2835275" y="2389188"/>
          <p14:tracePt t="39326" x="2789238" y="2389188"/>
          <p14:tracePt t="39343" x="2781300" y="2389188"/>
          <p14:tracePt t="39458" x="2771775" y="2398713"/>
          <p14:tracePt t="39567" x="2771775" y="2379663"/>
          <p14:tracePt t="39576" x="2817813" y="2352675"/>
          <p14:tracePt t="39585" x="2925763" y="2343150"/>
          <p14:tracePt t="39592" x="3063875" y="2325688"/>
          <p14:tracePt t="39601" x="3171825" y="2325688"/>
          <p14:tracePt t="39606" x="3300413" y="2325688"/>
          <p14:tracePt t="39614" x="3427413" y="2325688"/>
          <p14:tracePt t="39622" x="3536950" y="2325688"/>
          <p14:tracePt t="39630" x="3629025" y="2325688"/>
          <p14:tracePt t="39638" x="3702050" y="2325688"/>
          <p14:tracePt t="39646" x="3738563" y="2325688"/>
          <p14:tracePt t="39656" x="3792538" y="2325688"/>
          <p14:tracePt t="39662" x="3810000" y="2325688"/>
          <p14:tracePt t="39670" x="3829050" y="2325688"/>
          <p14:tracePt t="39678" x="3838575" y="2325688"/>
          <p14:tracePt t="39687" x="3846513" y="2325688"/>
          <p14:tracePt t="42399" x="3865563" y="2306638"/>
          <p14:tracePt t="42975" x="3856038" y="2335213"/>
          <p14:tracePt t="42985" x="3802063" y="2379663"/>
          <p14:tracePt t="42992" x="3775075" y="2425700"/>
          <p14:tracePt t="43001" x="3746500" y="2452688"/>
          <p14:tracePt t="43007" x="3729038" y="2489200"/>
          <p14:tracePt t="43015" x="3719513" y="2525713"/>
          <p14:tracePt t="43021" x="3719513" y="2554288"/>
          <p14:tracePt t="43029" x="3719513" y="2571750"/>
          <p14:tracePt t="43037" x="3709988" y="2581275"/>
          <p14:tracePt t="43045" x="3702050" y="2608263"/>
          <p14:tracePt t="43053" x="3702050" y="2617788"/>
          <p14:tracePt t="43063" x="3702050" y="2625725"/>
          <p14:tracePt t="43070" x="3702050" y="2644775"/>
          <p14:tracePt t="43078" x="3702050" y="2654300"/>
          <p14:tracePt t="43094" x="3702050" y="2662238"/>
          <p14:tracePt t="43109" x="3702050" y="2681288"/>
          <p14:tracePt t="43126" x="3702050" y="2690813"/>
          <p14:tracePt t="43142" x="3692525" y="2708275"/>
          <p14:tracePt t="43151" x="3683000" y="2717800"/>
          <p14:tracePt t="43159" x="3683000" y="2727325"/>
          <p14:tracePt t="43182" x="3683000" y="2735263"/>
          <p14:tracePt t="43198" x="3683000" y="2744788"/>
          <p14:tracePt t="43205" x="3683000" y="2763838"/>
          <p14:tracePt t="43213" x="3683000" y="2771775"/>
          <p14:tracePt t="43221" x="3683000" y="2781300"/>
          <p14:tracePt t="43237" x="3683000" y="2800350"/>
          <p14:tracePt t="43246" x="3683000" y="2817813"/>
          <p14:tracePt t="43254" x="3683000" y="2863850"/>
          <p14:tracePt t="43262" x="3683000" y="2881313"/>
          <p14:tracePt t="43270" x="3683000" y="2909888"/>
          <p14:tracePt t="43277" x="3683000" y="2927350"/>
          <p14:tracePt t="43286" x="3683000" y="2963863"/>
          <p14:tracePt t="43293" x="3683000" y="2990850"/>
          <p14:tracePt t="43302" x="3702050" y="3027363"/>
          <p14:tracePt t="43309" x="3709988" y="3054350"/>
          <p14:tracePt t="43318" x="3738563" y="3082925"/>
          <p14:tracePt t="43325" x="3746500" y="3109913"/>
          <p14:tracePt t="43333" x="3765550" y="3136900"/>
          <p14:tracePt t="43341" x="3775075" y="3155950"/>
          <p14:tracePt t="43349" x="3802063" y="3173413"/>
          <p14:tracePt t="43357" x="3802063" y="3200400"/>
          <p14:tracePt t="43365" x="3802063" y="3209925"/>
          <p14:tracePt t="43373" x="3802063" y="3219450"/>
          <p14:tracePt t="43383" x="3819525" y="3236913"/>
          <p14:tracePt t="43389" x="3819525" y="3246438"/>
          <p14:tracePt t="43429" x="3819525" y="3255963"/>
          <p14:tracePt t="43527" x="3819525" y="3273425"/>
          <p14:tracePt t="43534" x="3819525" y="3282950"/>
          <p14:tracePt t="43559" x="3810000" y="3302000"/>
          <p14:tracePt t="43567" x="3775075" y="3309938"/>
          <p14:tracePt t="43574" x="3746500" y="3328988"/>
          <p14:tracePt t="43583" x="3709988" y="3355975"/>
          <p14:tracePt t="43590" x="3673475" y="3375025"/>
          <p14:tracePt t="43599" x="3636963" y="3392488"/>
          <p14:tracePt t="43606" x="3609975" y="3419475"/>
          <p14:tracePt t="43614" x="3556000" y="3446463"/>
          <p14:tracePt t="43621" x="3490913" y="3475038"/>
          <p14:tracePt t="43630" x="3427413" y="3502025"/>
          <p14:tracePt t="43637" x="3382963" y="3519488"/>
          <p14:tracePt t="43645" x="3300413" y="3548063"/>
          <p14:tracePt t="43654" x="3236913" y="3584575"/>
          <p14:tracePt t="43662" x="3181350" y="3602038"/>
          <p14:tracePt t="43670" x="3117850" y="3621088"/>
          <p14:tracePt t="43677" x="3090863" y="3638550"/>
          <p14:tracePt t="43686" x="3035300" y="3648075"/>
          <p14:tracePt t="43694" x="3017838" y="3657600"/>
          <p14:tracePt t="43702" x="2981325" y="3657600"/>
          <p14:tracePt t="43710" x="2962275" y="3657600"/>
          <p14:tracePt t="43719" x="2944813" y="3675063"/>
          <p14:tracePt t="43736" x="2935288" y="3675063"/>
          <p14:tracePt t="43782" x="2925763" y="3675063"/>
          <p14:tracePt t="43790" x="2908300" y="3675063"/>
          <p14:tracePt t="43798" x="2881313" y="3675063"/>
          <p14:tracePt t="43805" x="2825750" y="3675063"/>
          <p14:tracePt t="43814" x="2771775" y="3675063"/>
          <p14:tracePt t="43822" x="2671763" y="3675063"/>
          <p14:tracePt t="43830" x="2579688" y="3675063"/>
          <p14:tracePt t="43838" x="2470150" y="3675063"/>
          <p14:tracePt t="43846" x="2416175" y="3675063"/>
          <p14:tracePt t="43854" x="2324100" y="3675063"/>
          <p14:tracePt t="43863" x="2297113" y="3675063"/>
          <p14:tracePt t="43872" x="2243138" y="3675063"/>
          <p14:tracePt t="43880" x="2214563" y="3675063"/>
          <p14:tracePt t="43904" x="2170113" y="3675063"/>
          <p14:tracePt t="43950" x="2151063" y="3675063"/>
          <p14:tracePt t="43966" x="2143125" y="3675063"/>
          <p14:tracePt t="43974" x="2133600" y="3675063"/>
          <p14:tracePt t="43983" x="2097088" y="3684588"/>
          <p14:tracePt t="43990" x="2078038" y="3684588"/>
          <p14:tracePt t="43999" x="2051050" y="3684588"/>
          <p14:tracePt t="44006" x="2041525" y="3684588"/>
          <p14:tracePt t="44016" x="2033588" y="3694113"/>
          <p14:tracePt t="44022" x="2024063" y="3694113"/>
          <p14:tracePt t="44431" x="2041525" y="3694113"/>
          <p14:tracePt t="44441" x="2097088" y="3694113"/>
          <p14:tracePt t="44447" x="2160588" y="3702050"/>
          <p14:tracePt t="44455" x="2197100" y="3702050"/>
          <p14:tracePt t="44462" x="2260600" y="3730625"/>
          <p14:tracePt t="44471" x="2316163" y="3738563"/>
          <p14:tracePt t="44477" x="2333625" y="3738563"/>
          <p14:tracePt t="44486" x="2360613" y="3738563"/>
          <p14:tracePt t="44494" x="2379663" y="3738563"/>
          <p14:tracePt t="44502" x="2389188" y="3738563"/>
          <p14:tracePt t="44509" x="2406650" y="3738563"/>
          <p14:tracePt t="44518" x="2416175" y="3738563"/>
          <p14:tracePt t="44623" x="2425700" y="3738563"/>
          <p14:tracePt t="44639" x="2443163" y="3738563"/>
          <p14:tracePt t="44647" x="2470150" y="3738563"/>
          <p14:tracePt t="44655" x="2516188" y="3738563"/>
          <p14:tracePt t="44663" x="2579688" y="3738563"/>
          <p14:tracePt t="44672" x="2679700" y="3738563"/>
          <p14:tracePt t="44678" x="2771775" y="3738563"/>
          <p14:tracePt t="44686" x="2881313" y="3738563"/>
          <p14:tracePt t="44694" x="2954338" y="3738563"/>
          <p14:tracePt t="44702" x="3044825" y="3738563"/>
          <p14:tracePt t="44710" x="3136900" y="3738563"/>
          <p14:tracePt t="44719" x="3190875" y="3738563"/>
          <p14:tracePt t="44729" x="3244850" y="3738563"/>
          <p14:tracePt t="44737" x="3290888" y="3738563"/>
          <p14:tracePt t="44742" x="3317875" y="3738563"/>
          <p14:tracePt t="44751" x="3346450" y="3738563"/>
          <p14:tracePt t="44991" x="3354388" y="3738563"/>
          <p14:tracePt t="45039" x="3409950" y="3738563"/>
          <p14:tracePt t="45049" x="3500438" y="3738563"/>
          <p14:tracePt t="45056" x="3629025" y="3738563"/>
          <p14:tracePt t="45067" x="3756025" y="3738563"/>
          <p14:tracePt t="45071" x="3883025" y="3738563"/>
          <p14:tracePt t="45078" x="4011613" y="3738563"/>
          <p14:tracePt t="45086" x="4138613" y="3738563"/>
          <p14:tracePt t="45095" x="4275138" y="3738563"/>
          <p14:tracePt t="45102" x="4403725" y="3738563"/>
          <p14:tracePt t="45110" x="4530725" y="3738563"/>
          <p14:tracePt t="45118" x="4630738" y="3738563"/>
          <p14:tracePt t="45126" x="4722813" y="3738563"/>
          <p14:tracePt t="45134" x="4749800" y="3738563"/>
          <p14:tracePt t="45142" x="4776788" y="3730625"/>
          <p14:tracePt t="45375" x="4776788" y="3721100"/>
          <p14:tracePt t="45384" x="4786313" y="3711575"/>
          <p14:tracePt t="45392" x="4832350" y="3711575"/>
          <p14:tracePt t="45401" x="4886325" y="3711575"/>
          <p14:tracePt t="45407" x="4932363" y="3711575"/>
          <p14:tracePt t="45415" x="4995863" y="3711575"/>
          <p14:tracePt t="45424" x="5032375" y="3711575"/>
          <p14:tracePt t="45431" x="5095875" y="3711575"/>
          <p14:tracePt t="45439" x="5168900" y="3711575"/>
          <p14:tracePt t="45446" x="5232400" y="3711575"/>
          <p14:tracePt t="45455" x="5305425" y="3711575"/>
          <p14:tracePt t="45463" x="5360988" y="3711575"/>
          <p14:tracePt t="45471" x="5414963" y="3711575"/>
          <p14:tracePt t="45478" x="5461000" y="3711575"/>
          <p14:tracePt t="45487" x="5487988" y="3711575"/>
          <p14:tracePt t="45799" x="5497513" y="3711575"/>
          <p14:tracePt t="45807" x="5507038" y="3711575"/>
          <p14:tracePt t="45815" x="5543550" y="3711575"/>
          <p14:tracePt t="45823" x="5607050" y="3711575"/>
          <p14:tracePt t="45831" x="5688013" y="3738563"/>
          <p14:tracePt t="45839" x="5797550" y="3757613"/>
          <p14:tracePt t="45847" x="5899150" y="3767138"/>
          <p14:tracePt t="45855" x="5989638" y="3767138"/>
          <p14:tracePt t="45865" x="6062663" y="3784600"/>
          <p14:tracePt t="45869" x="6126163" y="3803650"/>
          <p14:tracePt t="45877" x="6181725" y="3803650"/>
          <p14:tracePt t="45886" x="6199188" y="3803650"/>
          <p14:tracePt t="45893" x="6218238" y="3803650"/>
          <p14:tracePt t="45902" x="6226175" y="3803650"/>
          <p14:tracePt t="46127" x="6262688" y="3803650"/>
          <p14:tracePt t="46135" x="6326188" y="3803650"/>
          <p14:tracePt t="46144" x="6418263" y="3803650"/>
          <p14:tracePt t="46150" x="6491288" y="3803650"/>
          <p14:tracePt t="46159" x="6573838" y="3803650"/>
          <p14:tracePt t="46169" x="6645275" y="3803650"/>
          <p14:tracePt t="46177" x="6700838" y="3803650"/>
          <p14:tracePt t="46185" x="6737350" y="3803650"/>
          <p14:tracePt t="46191" x="6754813" y="3803650"/>
          <p14:tracePt t="46201" x="6800850" y="3821113"/>
          <p14:tracePt t="46206" x="6827838" y="3830638"/>
          <p14:tracePt t="46215" x="6846888" y="3830638"/>
          <p14:tracePt t="46221" x="6864350" y="3840163"/>
          <p14:tracePt t="46238" x="6883400" y="3840163"/>
          <p14:tracePt t="46344" x="6892925" y="3840163"/>
          <p14:tracePt t="46536" x="6937375" y="3840163"/>
          <p14:tracePt t="46542" x="7000875" y="3830638"/>
          <p14:tracePt t="46550" x="7019925" y="3830638"/>
          <p14:tracePt t="46558" x="7073900" y="3794125"/>
          <p14:tracePt t="46565" x="7119938" y="3794125"/>
          <p14:tracePt t="46573" x="7156450" y="3784600"/>
          <p14:tracePt t="46582" x="7202488" y="3775075"/>
          <p14:tracePt t="46589" x="7219950" y="3775075"/>
          <p14:tracePt t="46598" x="7248525" y="3775075"/>
          <p14:tracePt t="46606" x="7256463" y="3775075"/>
          <p14:tracePt t="46614" x="7275513" y="3757613"/>
          <p14:tracePt t="48631" x="7356475" y="3757613"/>
          <p14:tracePt t="48641" x="7429500" y="3757613"/>
          <p14:tracePt t="48647" x="7521575" y="3757613"/>
          <p14:tracePt t="48655" x="7567613" y="3757613"/>
          <p14:tracePt t="48662" x="7602538" y="3757613"/>
          <p14:tracePt t="48670" x="7621588" y="3757613"/>
          <p14:tracePt t="48678" x="7648575" y="3757613"/>
          <p14:tracePt t="49493" x="7658100" y="3757613"/>
          <p14:tracePt t="49502" x="7658100" y="3767138"/>
          <p14:tracePt t="49574" x="7648575" y="3775075"/>
          <p14:tracePt t="49590" x="7639050" y="3784600"/>
          <p14:tracePt t="49598" x="7612063" y="3803650"/>
          <p14:tracePt t="49622" x="7594600" y="3821113"/>
          <p14:tracePt t="49630" x="7585075" y="3821113"/>
          <p14:tracePt t="49638" x="7575550" y="3821113"/>
          <p14:tracePt t="49646" x="7558088" y="3840163"/>
          <p14:tracePt t="50182" x="7558088" y="3830638"/>
          <p14:tracePt t="50190" x="7558088" y="3811588"/>
          <p14:tracePt t="51256" x="7485063" y="3811588"/>
          <p14:tracePt t="51264" x="7412038" y="3830638"/>
          <p14:tracePt t="51271" x="7348538" y="3857625"/>
          <p14:tracePt t="51279" x="7302500" y="3867150"/>
          <p14:tracePt t="51287" x="7283450" y="3867150"/>
          <p14:tracePt t="51294" x="7256463" y="3875088"/>
          <p14:tracePt t="51302" x="7239000" y="3875088"/>
          <p14:tracePt t="51310" x="7229475" y="3884613"/>
          <p14:tracePt t="51472" x="7202488" y="3884613"/>
          <p14:tracePt t="51479" x="7146925" y="3884613"/>
          <p14:tracePt t="51489" x="7046913" y="3911600"/>
          <p14:tracePt t="51495" x="6900863" y="3921125"/>
          <p14:tracePt t="51503" x="6773863" y="3940175"/>
          <p14:tracePt t="51511" x="6591300" y="3940175"/>
          <p14:tracePt t="51518" x="6464300" y="3940175"/>
          <p14:tracePt t="51526" x="6318250" y="3940175"/>
          <p14:tracePt t="51535" x="6116638" y="3940175"/>
          <p14:tracePt t="51542" x="5972175" y="3940175"/>
          <p14:tracePt t="51550" x="5899150" y="3940175"/>
          <p14:tracePt t="51558" x="5753100" y="3940175"/>
          <p14:tracePt t="51565" x="5624513" y="3940175"/>
          <p14:tracePt t="51574" x="5534025" y="3940175"/>
          <p14:tracePt t="51582" x="5441950" y="3940175"/>
          <p14:tracePt t="51589" x="5351463" y="3940175"/>
          <p14:tracePt t="51598" x="5241925" y="3940175"/>
          <p14:tracePt t="51605" x="5151438" y="3940175"/>
          <p14:tracePt t="51615" x="5022850" y="3940175"/>
          <p14:tracePt t="51621" x="4876800" y="3940175"/>
          <p14:tracePt t="51629" x="4767263" y="3940175"/>
          <p14:tracePt t="51637" x="4622800" y="3940175"/>
          <p14:tracePt t="51645" x="4494213" y="3940175"/>
          <p14:tracePt t="51653" x="4348163" y="3940175"/>
          <p14:tracePt t="51662" x="4184650" y="3940175"/>
          <p14:tracePt t="51670" x="4038600" y="3948113"/>
          <p14:tracePt t="51678" x="3911600" y="3984625"/>
          <p14:tracePt t="51686" x="3802063" y="3994150"/>
          <p14:tracePt t="51693" x="3665538" y="4013200"/>
          <p14:tracePt t="51702" x="3573463" y="4013200"/>
          <p14:tracePt t="51709" x="3519488" y="4021138"/>
          <p14:tracePt t="51718" x="3419475" y="4049713"/>
          <p14:tracePt t="51725" x="3382963" y="4049713"/>
          <p14:tracePt t="51734" x="3300413" y="4049713"/>
          <p14:tracePt t="51742" x="3263900" y="4049713"/>
          <p14:tracePt t="51750" x="3208338" y="4049713"/>
          <p14:tracePt t="51758" x="3171825" y="4049713"/>
          <p14:tracePt t="51765" x="3117850" y="4049713"/>
          <p14:tracePt t="51773" x="3071813" y="4049713"/>
          <p14:tracePt t="51783" x="3008313" y="4049713"/>
          <p14:tracePt t="51789" x="2954338" y="4049713"/>
          <p14:tracePt t="51798" x="2889250" y="4049713"/>
          <p14:tracePt t="51806" x="2817813" y="4049713"/>
          <p14:tracePt t="51815" x="2762250" y="4049713"/>
          <p14:tracePt t="51821" x="2708275" y="4049713"/>
          <p14:tracePt t="51829" x="2662238" y="4049713"/>
          <p14:tracePt t="51837" x="2606675" y="4049713"/>
          <p14:tracePt t="51845" x="2552700" y="4049713"/>
          <p14:tracePt t="51853" x="2498725" y="4049713"/>
          <p14:tracePt t="51861" x="2452688" y="4057650"/>
          <p14:tracePt t="51869" x="2443163" y="4057650"/>
          <p14:tracePt t="51878" x="2389188" y="4057650"/>
          <p14:tracePt t="51886" x="2343150" y="4057650"/>
          <p14:tracePt t="51893" x="2297113" y="4067175"/>
          <p14:tracePt t="51902" x="2260600" y="4067175"/>
          <p14:tracePt t="51910" x="2243138" y="4076700"/>
          <p14:tracePt t="51918" x="2214563" y="4076700"/>
          <p14:tracePt t="51925" x="2187575" y="4076700"/>
          <p14:tracePt t="51934" x="2151063" y="4076700"/>
          <p14:tracePt t="51942" x="2133600" y="4103688"/>
          <p14:tracePt t="51952" x="2097088" y="4103688"/>
          <p14:tracePt t="51959" x="2060575" y="4113213"/>
          <p14:tracePt t="51966" x="2005013" y="4113213"/>
          <p14:tracePt t="51975" x="1978025" y="4113213"/>
          <p14:tracePt t="51985" x="1924050" y="4122738"/>
          <p14:tracePt t="51990" x="1895475" y="4122738"/>
          <p14:tracePt t="51998" x="1851025" y="4122738"/>
          <p14:tracePt t="52006" x="1824038" y="4122738"/>
          <p14:tracePt t="52015" x="1795463" y="4122738"/>
          <p14:tracePt t="52022" x="1778000" y="4122738"/>
          <p14:tracePt t="52030" x="1751013" y="4122738"/>
          <p14:tracePt t="52038" x="1731963" y="4122738"/>
          <p14:tracePt t="52046" x="1714500" y="4122738"/>
          <p14:tracePt t="52054" x="1704975" y="4122738"/>
          <p14:tracePt t="52062" x="1695450" y="4122738"/>
          <p14:tracePt t="52070" x="1685925" y="4122738"/>
          <p14:tracePt t="52078" x="1658938" y="4130675"/>
          <p14:tracePt t="52128" x="1641475" y="4149725"/>
          <p14:tracePt t="52134" x="1622425" y="4159250"/>
          <p14:tracePt t="52145" x="1604963" y="4167188"/>
          <p14:tracePt t="52150" x="1558925" y="4176713"/>
          <p14:tracePt t="52158" x="1541463" y="4195763"/>
          <p14:tracePt t="52166" x="1522413" y="4203700"/>
          <p14:tracePt t="52174" x="1512888" y="4203700"/>
          <p14:tracePt t="52181" x="1495425" y="4213225"/>
          <p14:tracePt t="52471" x="1531938" y="4203700"/>
          <p14:tracePt t="52479" x="1622425" y="4176713"/>
          <p14:tracePt t="52489" x="1741488" y="4149725"/>
          <p14:tracePt t="52494" x="1814513" y="4122738"/>
          <p14:tracePt t="52503" x="1895475" y="4103688"/>
          <p14:tracePt t="52511" x="1987550" y="4103688"/>
          <p14:tracePt t="52518" x="2033588" y="4094163"/>
          <p14:tracePt t="52527" x="2060575" y="4094163"/>
          <p14:tracePt t="52536" x="2114550" y="4076700"/>
          <p14:tracePt t="52542" x="2160588" y="4076700"/>
          <p14:tracePt t="52550" x="2187575" y="4076700"/>
          <p14:tracePt t="52558" x="2197100" y="4076700"/>
          <p14:tracePt t="52566" x="2206625" y="4076700"/>
          <p14:tracePt t="52791" x="2243138" y="4076700"/>
          <p14:tracePt t="52799" x="2297113" y="4076700"/>
          <p14:tracePt t="52807" x="2370138" y="4076700"/>
          <p14:tracePt t="52816" x="2416175" y="4076700"/>
          <p14:tracePt t="52823" x="2516188" y="4076700"/>
          <p14:tracePt t="52832" x="2625725" y="4076700"/>
          <p14:tracePt t="52839" x="2716213" y="4076700"/>
          <p14:tracePt t="52847" x="2789238" y="4076700"/>
          <p14:tracePt t="52855" x="2871788" y="4086225"/>
          <p14:tracePt t="52863" x="2944813" y="4103688"/>
          <p14:tracePt t="52870" x="2998788" y="4103688"/>
          <p14:tracePt t="52878" x="3044825" y="4122738"/>
          <p14:tracePt t="52901" x="3081338" y="4122738"/>
          <p14:tracePt t="53254" x="3090863" y="4130675"/>
          <p14:tracePt t="53261" x="3090863" y="4140200"/>
          <p14:tracePt t="53270" x="3090863" y="4176713"/>
          <p14:tracePt t="53278" x="3071813" y="4195763"/>
          <p14:tracePt t="53294" x="3063875" y="4213225"/>
          <p14:tracePt t="53302" x="3063875" y="4222750"/>
          <p14:tracePt t="53318" x="3063875" y="4232275"/>
          <p14:tracePt t="53326" x="3063875" y="4249738"/>
          <p14:tracePt t="53489" x="3071813" y="4213225"/>
          <p14:tracePt t="53495" x="3154363" y="4213225"/>
          <p14:tracePt t="53503" x="3227388" y="4203700"/>
          <p14:tracePt t="53512" x="3336925" y="4203700"/>
          <p14:tracePt t="53520" x="3427413" y="4203700"/>
          <p14:tracePt t="53526" x="3500438" y="4203700"/>
          <p14:tracePt t="53536" x="3573463" y="4203700"/>
          <p14:tracePt t="53542" x="3619500" y="4176713"/>
          <p14:tracePt t="53550" x="3665538" y="4176713"/>
          <p14:tracePt t="53557" x="3729038" y="4176713"/>
          <p14:tracePt t="53566" x="3819525" y="4176713"/>
          <p14:tracePt t="53573" x="3902075" y="4176713"/>
          <p14:tracePt t="53584" x="3938588" y="4176713"/>
          <p14:tracePt t="53589" x="3965575" y="4159250"/>
          <p14:tracePt t="53598" x="3984625" y="4159250"/>
          <p14:tracePt t="53606" x="3992563" y="4149725"/>
          <p14:tracePt t="53774" x="4011613" y="4149725"/>
          <p14:tracePt t="53783" x="4094163" y="4149725"/>
          <p14:tracePt t="53789" x="4165600" y="4149725"/>
          <p14:tracePt t="53798" x="4248150" y="4149725"/>
          <p14:tracePt t="53805" x="4376738" y="4167188"/>
          <p14:tracePt t="53814" x="4448175" y="4167188"/>
          <p14:tracePt t="53822" x="4557713" y="4176713"/>
          <p14:tracePt t="53830" x="4640263" y="4176713"/>
          <p14:tracePt t="53838" x="4713288" y="4176713"/>
          <p14:tracePt t="53846" x="4786313" y="4176713"/>
          <p14:tracePt t="53854" x="4822825" y="4176713"/>
          <p14:tracePt t="53862" x="4849813" y="4176713"/>
          <p14:tracePt t="53870" x="4859338" y="4176713"/>
          <p14:tracePt t="53904" x="4868863" y="4176713"/>
          <p14:tracePt t="54183" x="4876800" y="4176713"/>
          <p14:tracePt t="54194" x="4905375" y="4176713"/>
          <p14:tracePt t="54200" x="4922838" y="4176713"/>
          <p14:tracePt t="54206" x="4959350" y="4176713"/>
          <p14:tracePt t="54215" x="4995863" y="4176713"/>
          <p14:tracePt t="54222" x="5022850" y="4167188"/>
          <p14:tracePt t="54230" x="5049838" y="4167188"/>
          <p14:tracePt t="54238" x="5059363" y="4167188"/>
          <p14:tracePt t="54246" x="5086350" y="4167188"/>
          <p14:tracePt t="54254" x="5105400" y="4167188"/>
          <p14:tracePt t="54262" x="5132388" y="4167188"/>
          <p14:tracePt t="54270" x="5151438" y="4167188"/>
          <p14:tracePt t="54278" x="5178425" y="4167188"/>
          <p14:tracePt t="54287" x="5205413" y="4167188"/>
          <p14:tracePt t="54294" x="5241925" y="4167188"/>
          <p14:tracePt t="54302" x="5278438" y="4167188"/>
          <p14:tracePt t="54309" x="5297488" y="4167188"/>
          <p14:tracePt t="54318" x="5324475" y="4167188"/>
          <p14:tracePt t="54325" x="5341938" y="4167188"/>
          <p14:tracePt t="54334" x="5351463" y="4167188"/>
          <p14:tracePt t="54341" x="5368925" y="4167188"/>
          <p14:tracePt t="54366" x="5378450" y="4167188"/>
          <p14:tracePt t="54549" x="5387975" y="4167188"/>
          <p14:tracePt t="54557" x="5434013" y="4167188"/>
          <p14:tracePt t="54565" x="5470525" y="4167188"/>
          <p14:tracePt t="54573" x="5487988" y="4167188"/>
          <p14:tracePt t="54582" x="5514975" y="4167188"/>
          <p14:tracePt t="54598" x="5524500" y="4167188"/>
          <p14:tracePt t="54615" x="5534025" y="4159250"/>
          <p14:tracePt t="54855" x="5570538" y="4149725"/>
          <p14:tracePt t="54864" x="5624513" y="4149725"/>
          <p14:tracePt t="54871" x="5707063" y="4149725"/>
          <p14:tracePt t="54878" x="5797550" y="4149725"/>
          <p14:tracePt t="54886" x="5889625" y="4149725"/>
          <p14:tracePt t="54894" x="5999163" y="4149725"/>
          <p14:tracePt t="54902" x="6089650" y="4149725"/>
          <p14:tracePt t="54910" x="6199188" y="4149725"/>
          <p14:tracePt t="54918" x="6291263" y="4149725"/>
          <p14:tracePt t="54926" x="6362700" y="4149725"/>
          <p14:tracePt t="54934" x="6435725" y="4149725"/>
          <p14:tracePt t="54942" x="6481763" y="4149725"/>
          <p14:tracePt t="54950" x="6518275" y="4149725"/>
          <p14:tracePt t="54958" x="6545263" y="4149725"/>
          <p14:tracePt t="54966" x="6564313" y="4149725"/>
          <p14:tracePt t="54982" x="6573838" y="4149725"/>
          <p14:tracePt t="55014" x="6600825" y="4149725"/>
          <p14:tracePt t="55021" x="6610350" y="4149725"/>
          <p14:tracePt t="55030" x="6637338" y="4149725"/>
          <p14:tracePt t="55037" x="6654800" y="4140200"/>
          <p14:tracePt t="55045" x="6681788" y="4140200"/>
          <p14:tracePt t="55053" x="6700838" y="4140200"/>
          <p14:tracePt t="55062" x="6727825" y="4122738"/>
          <p14:tracePt t="55071" x="6746875" y="4122738"/>
          <p14:tracePt t="55081" x="6764338" y="4122738"/>
          <p14:tracePt t="55088" x="6783388" y="4113213"/>
          <p14:tracePt t="55098" x="6800850" y="4113213"/>
          <p14:tracePt t="55103" x="6819900" y="4113213"/>
          <p14:tracePt t="55110" x="6827838" y="4113213"/>
          <p14:tracePt t="55119" x="6837363" y="4113213"/>
          <p14:tracePt t="55134" x="6846888" y="4113213"/>
          <p14:tracePt t="55150" x="6856413" y="4113213"/>
          <p14:tracePt t="55158" x="6873875" y="4113213"/>
          <p14:tracePt t="55167" x="6883400" y="4113213"/>
          <p14:tracePt t="55174" x="6910388" y="4113213"/>
          <p14:tracePt t="55182" x="6929438" y="4113213"/>
          <p14:tracePt t="55190" x="6956425" y="4113213"/>
          <p14:tracePt t="55199" x="7000875" y="4113213"/>
          <p14:tracePt t="55206" x="7019925" y="4113213"/>
          <p14:tracePt t="55216" x="7046913" y="4113213"/>
          <p14:tracePt t="55222" x="7065963" y="4113213"/>
          <p14:tracePt t="55232" x="7092950" y="4113213"/>
          <p14:tracePt t="55247" x="7102475" y="4113213"/>
          <p14:tracePt t="55311" x="7110413" y="4113213"/>
          <p14:tracePt t="55319" x="7138988" y="4113213"/>
          <p14:tracePt t="55328" x="7192963" y="4113213"/>
          <p14:tracePt t="55335" x="7265988" y="4113213"/>
          <p14:tracePt t="55343" x="7339013" y="4113213"/>
          <p14:tracePt t="55352" x="7466013" y="4113213"/>
          <p14:tracePt t="55360" x="7594600" y="4113213"/>
          <p14:tracePt t="55366" x="7704138" y="4113213"/>
          <p14:tracePt t="55374" x="7813675" y="4113213"/>
          <p14:tracePt t="55383" x="7904163" y="4113213"/>
          <p14:tracePt t="55393" x="7994650" y="4113213"/>
          <p14:tracePt t="55398" x="8050213" y="4113213"/>
          <p14:tracePt t="55406" x="8077200" y="4113213"/>
          <p14:tracePt t="55415" x="8096250" y="4113213"/>
          <p14:tracePt t="55579" x="8050213" y="4113213"/>
          <p14:tracePt t="55585" x="7977188" y="4130675"/>
          <p14:tracePt t="55592" x="7821613" y="4159250"/>
          <p14:tracePt t="55600" x="7675563" y="4186238"/>
          <p14:tracePt t="55607" x="7531100" y="4203700"/>
          <p14:tracePt t="55617" x="7302500" y="4240213"/>
          <p14:tracePt t="55622" x="7056438" y="4276725"/>
          <p14:tracePt t="55630" x="6746875" y="4295775"/>
          <p14:tracePt t="55637" x="6362700" y="4313238"/>
          <p14:tracePt t="55645" x="6026150" y="4313238"/>
          <p14:tracePt t="55653" x="5734050" y="4313238"/>
          <p14:tracePt t="55661" x="5397500" y="4313238"/>
          <p14:tracePt t="55670" x="5232400" y="4313238"/>
          <p14:tracePt t="55677" x="5049838" y="4313238"/>
          <p14:tracePt t="55685" x="4905375" y="4313238"/>
          <p14:tracePt t="55693" x="4795838" y="4313238"/>
          <p14:tracePt t="55702" x="4722813" y="4313238"/>
          <p14:tracePt t="55709" x="4630738" y="4313238"/>
          <p14:tracePt t="55718" x="4540250" y="4322763"/>
          <p14:tracePt t="55725" x="4457700" y="4349750"/>
          <p14:tracePt t="55735" x="4348163" y="4349750"/>
          <p14:tracePt t="55741" x="4238625" y="4349750"/>
          <p14:tracePt t="55751" x="4111625" y="4349750"/>
          <p14:tracePt t="55757" x="3948113" y="4349750"/>
          <p14:tracePt t="55765" x="3802063" y="4349750"/>
          <p14:tracePt t="55773" x="3619500" y="4349750"/>
          <p14:tracePt t="55781" x="3436938" y="4349750"/>
          <p14:tracePt t="55790" x="3244850" y="4349750"/>
          <p14:tracePt t="55798" x="3063875" y="4349750"/>
          <p14:tracePt t="55805" x="2898775" y="4349750"/>
          <p14:tracePt t="55814" x="2698750" y="4349750"/>
          <p14:tracePt t="55822" x="2552700" y="4349750"/>
          <p14:tracePt t="55830" x="2406650" y="4349750"/>
          <p14:tracePt t="55838" x="2316163" y="4349750"/>
          <p14:tracePt t="55846" x="2206625" y="4349750"/>
          <p14:tracePt t="55854" x="2114550" y="4368800"/>
          <p14:tracePt t="55862" x="2070100" y="4368800"/>
          <p14:tracePt t="55870" x="2014538" y="4376738"/>
          <p14:tracePt t="55878" x="1978025" y="4376738"/>
          <p14:tracePt t="55902" x="1931988" y="4386263"/>
          <p14:tracePt t="55912" x="1924050" y="4386263"/>
          <p14:tracePt t="55920" x="1887538" y="4386263"/>
          <p14:tracePt t="55927" x="1868488" y="4405313"/>
          <p14:tracePt t="55935" x="1814513" y="4413250"/>
          <p14:tracePt t="55942" x="1751013" y="4432300"/>
          <p14:tracePt t="55950" x="1695450" y="4441825"/>
          <p14:tracePt t="55958" x="1631950" y="4468813"/>
          <p14:tracePt t="55968" x="1549400" y="4478338"/>
          <p14:tracePt t="55973" x="1512888" y="4478338"/>
          <p14:tracePt t="55982" x="1468438" y="4486275"/>
          <p14:tracePt t="55989" x="1449388" y="4486275"/>
          <p14:tracePt t="55997" x="1431925" y="4486275"/>
          <p14:tracePt t="56168" x="1541463" y="4486275"/>
          <p14:tracePt t="56175" x="1704975" y="4486275"/>
          <p14:tracePt t="56184" x="1887538" y="4486275"/>
          <p14:tracePt t="56192" x="2078038" y="4486275"/>
          <p14:tracePt t="56201" x="2160588" y="4486275"/>
          <p14:tracePt t="56206" x="2316163" y="4486275"/>
          <p14:tracePt t="56216" x="2425700" y="4486275"/>
          <p14:tracePt t="56222" x="2506663" y="4486275"/>
          <p14:tracePt t="56232" x="2579688" y="4486275"/>
          <p14:tracePt t="56238" x="2606675" y="4486275"/>
          <p14:tracePt t="56247" x="2616200" y="4486275"/>
          <p14:tracePt t="56624" x="2652713" y="4486275"/>
          <p14:tracePt t="56632" x="2708275" y="4486275"/>
          <p14:tracePt t="56639" x="2725738" y="4486275"/>
          <p14:tracePt t="56646" x="2762250" y="4486275"/>
          <p14:tracePt t="56654" x="2789238" y="4486275"/>
          <p14:tracePt t="56662" x="2825750" y="4478338"/>
          <p14:tracePt t="56670" x="2852738" y="4478338"/>
          <p14:tracePt t="56678" x="2871788" y="4478338"/>
          <p14:tracePt t="56686" x="2898775" y="4468813"/>
          <p14:tracePt t="56704" x="2908300" y="4468813"/>
          <p14:tracePt t="56709" x="2917825" y="4468813"/>
          <p14:tracePt t="57152" x="2908300" y="4468813"/>
          <p14:tracePt t="57159" x="2889250" y="4468813"/>
          <p14:tracePt t="57167" x="2862263" y="4478338"/>
          <p14:tracePt t="57175" x="2825750" y="4486275"/>
          <p14:tracePt t="57183" x="2817813" y="4486275"/>
          <p14:tracePt t="57191" x="2808288" y="4495800"/>
          <p14:tracePt t="57206" x="2798763" y="4495800"/>
          <p14:tracePt t="57216" x="2798763" y="4514850"/>
          <p14:tracePt t="57334" x="2798763" y="4532313"/>
          <p14:tracePt t="57344" x="2789238" y="4541838"/>
          <p14:tracePt t="57351" x="2789238" y="4551363"/>
          <p14:tracePt t="57360" x="2771775" y="4559300"/>
          <p14:tracePt t="57366" x="2762250" y="4559300"/>
          <p14:tracePt t="57373" x="2752725" y="4568825"/>
          <p14:tracePt t="57382" x="2752725" y="4578350"/>
          <p14:tracePt t="57389" x="2744788" y="4578350"/>
          <p14:tracePt t="57398" x="2735263" y="4587875"/>
          <p14:tracePt t="57406" x="2725738" y="4595813"/>
          <p14:tracePt t="57421" x="2716213" y="4605338"/>
          <p14:tracePt t="57430" x="2708275" y="4614863"/>
          <p14:tracePt t="57438" x="2698750" y="4614863"/>
          <p14:tracePt t="57457" x="2689225" y="4632325"/>
          <p14:tracePt t="57471" x="2679700" y="4641850"/>
          <p14:tracePt t="57488" x="2662238" y="4641850"/>
          <p14:tracePt t="57495" x="2643188" y="4660900"/>
          <p14:tracePt t="57505" x="2625725" y="4678363"/>
          <p14:tracePt t="57511" x="2589213" y="4705350"/>
          <p14:tracePt t="57520" x="2570163" y="4714875"/>
          <p14:tracePt t="57526" x="2543175" y="4732338"/>
          <p14:tracePt t="57535" x="2498725" y="4768850"/>
          <p14:tracePt t="57542" x="2433638" y="4805363"/>
          <p14:tracePt t="57550" x="2397125" y="4824413"/>
          <p14:tracePt t="57558" x="2360613" y="4841875"/>
          <p14:tracePt t="57567" x="2306638" y="4841875"/>
          <p14:tracePt t="57574" x="2243138" y="4860925"/>
          <p14:tracePt t="57581" x="2179638" y="4870450"/>
          <p14:tracePt t="57590" x="2143125" y="4878388"/>
          <p14:tracePt t="57597" x="2097088" y="4914900"/>
          <p14:tracePt t="57605" x="2051050" y="4924425"/>
          <p14:tracePt t="57614" x="2033588" y="4924425"/>
          <p14:tracePt t="57621" x="1987550" y="4933950"/>
          <p14:tracePt t="57631" x="1968500" y="4960938"/>
          <p14:tracePt t="57638" x="1951038" y="4970463"/>
          <p14:tracePt t="57645" x="1931988" y="4979988"/>
          <p14:tracePt t="57653" x="1895475" y="4987925"/>
          <p14:tracePt t="57662" x="1851025" y="5006975"/>
          <p14:tracePt t="57670" x="1814513" y="5024438"/>
          <p14:tracePt t="57678" x="1758950" y="5043488"/>
          <p14:tracePt t="57686" x="1658938" y="5080000"/>
          <p14:tracePt t="57695" x="1604963" y="5106988"/>
          <p14:tracePt t="57707" x="1522413" y="5143500"/>
          <p14:tracePt t="57711" x="1458913" y="5160963"/>
          <p14:tracePt t="57721" x="1366838" y="5197475"/>
          <p14:tracePt t="57726" x="1303338" y="5216525"/>
          <p14:tracePt t="57734" x="1276350" y="5226050"/>
          <p14:tracePt t="57742" x="1222375" y="5233988"/>
          <p14:tracePt t="57750" x="1176338" y="5253038"/>
          <p14:tracePt t="57758" x="1139825" y="5253038"/>
          <p14:tracePt t="57766" x="1120775" y="5262563"/>
          <p14:tracePt t="57784" x="1112838" y="5262563"/>
          <p14:tracePt t="57792" x="1103313" y="5270500"/>
          <p14:tracePt t="57824" x="1084263" y="5270500"/>
          <p14:tracePt t="57832" x="1076325" y="5280025"/>
          <p14:tracePt t="57839" x="1047750" y="5307013"/>
          <p14:tracePt t="57850" x="1030288" y="5316538"/>
          <p14:tracePt t="57855" x="1020763" y="5326063"/>
          <p14:tracePt t="57862" x="993775" y="5343525"/>
          <p14:tracePt t="57870" x="974725" y="5353050"/>
          <p14:tracePt t="57879" x="966788" y="5353050"/>
          <p14:tracePt t="57886" x="957263" y="5362575"/>
          <p14:tracePt t="57895" x="930275" y="5372100"/>
          <p14:tracePt t="57902" x="911225" y="5389563"/>
          <p14:tracePt t="57909" x="893763" y="5399088"/>
          <p14:tracePt t="57918" x="874713" y="5408613"/>
          <p14:tracePt t="57934" x="866775" y="5416550"/>
          <p14:tracePt t="57941" x="857250" y="5426075"/>
          <p14:tracePt t="57957" x="838200" y="5445125"/>
          <p14:tracePt t="58262" x="874713" y="5445125"/>
          <p14:tracePt t="58271" x="903288" y="5445125"/>
          <p14:tracePt t="58278" x="947738" y="5445125"/>
          <p14:tracePt t="58287" x="984250" y="5445125"/>
          <p14:tracePt t="58295" x="1003300" y="5445125"/>
          <p14:tracePt t="58302" x="1039813" y="5445125"/>
          <p14:tracePt t="58319" x="1047750" y="5445125"/>
          <p14:tracePt t="58327" x="1066800" y="5445125"/>
          <p14:tracePt t="58622" x="1093788" y="5445125"/>
          <p14:tracePt t="58633" x="1222375" y="5445125"/>
          <p14:tracePt t="58639" x="1366838" y="5445125"/>
          <p14:tracePt t="58647" x="1495425" y="5445125"/>
          <p14:tracePt t="58657" x="1622425" y="5445125"/>
          <p14:tracePt t="58663" x="1714500" y="5445125"/>
          <p14:tracePt t="58670" x="1824038" y="5445125"/>
          <p14:tracePt t="58679" x="1887538" y="5445125"/>
          <p14:tracePt t="58686" x="1905000" y="5445125"/>
          <p14:tracePt t="58694" x="1931988" y="5445125"/>
          <p14:tracePt t="59007" x="2005013" y="5426075"/>
          <p14:tracePt t="59017" x="2051050" y="5408613"/>
          <p14:tracePt t="59024" x="2070100" y="5389563"/>
          <p14:tracePt t="59033" x="2097088" y="5380038"/>
          <p14:tracePt t="59038" x="2106613" y="5372100"/>
          <p14:tracePt t="59049" x="2124075" y="5343525"/>
          <p14:tracePt t="59054" x="2133600" y="5343525"/>
          <p14:tracePt t="59062" x="2143125" y="5335588"/>
          <p14:tracePt t="59078" x="2160588" y="5326063"/>
          <p14:tracePt t="59086" x="2170113" y="5326063"/>
          <p14:tracePt t="59287" x="2197100" y="5326063"/>
          <p14:tracePt t="59295" x="2270125" y="5326063"/>
          <p14:tracePt t="59303" x="2360613" y="5326063"/>
          <p14:tracePt t="59313" x="2489200" y="5326063"/>
          <p14:tracePt t="59319" x="2598738" y="5343525"/>
          <p14:tracePt t="59327" x="2744788" y="5362575"/>
          <p14:tracePt t="59334" x="2871788" y="5372100"/>
          <p14:tracePt t="59343" x="2990850" y="5389563"/>
          <p14:tracePt t="59352" x="3081338" y="5389563"/>
          <p14:tracePt t="59358" x="3154363" y="5389563"/>
          <p14:tracePt t="59368" x="3208338" y="5389563"/>
          <p14:tracePt t="59375" x="3254375" y="5399088"/>
          <p14:tracePt t="59383" x="3263900" y="5408613"/>
          <p14:tracePt t="59641" x="3281363" y="5408613"/>
          <p14:tracePt t="59647" x="3373438" y="5408613"/>
          <p14:tracePt t="59655" x="3500438" y="5408613"/>
          <p14:tracePt t="59665" x="3665538" y="5408613"/>
          <p14:tracePt t="59673" x="3829050" y="5389563"/>
          <p14:tracePt t="59678" x="4011613" y="5389563"/>
          <p14:tracePt t="59686" x="4165600" y="5389563"/>
          <p14:tracePt t="59695" x="4330700" y="5389563"/>
          <p14:tracePt t="59704" x="4457700" y="5389563"/>
          <p14:tracePt t="59710" x="4586288" y="5389563"/>
          <p14:tracePt t="59720" x="4676775" y="5389563"/>
          <p14:tracePt t="59725" x="4713288" y="5380038"/>
          <p14:tracePt t="59735" x="4722813" y="5380038"/>
          <p14:tracePt t="60136" x="4730750" y="5372100"/>
          <p14:tracePt t="60143" x="4740275" y="5362575"/>
          <p14:tracePt t="60151" x="4759325" y="5353050"/>
          <p14:tracePt t="60161" x="4786313" y="5353050"/>
          <p14:tracePt t="60167" x="4803775" y="5343525"/>
          <p14:tracePt t="60174" x="4813300" y="5343525"/>
          <p14:tracePt t="60182" x="4849813" y="5335588"/>
          <p14:tracePt t="60190" x="4859338" y="5335588"/>
          <p14:tracePt t="60197" x="4895850" y="5316538"/>
          <p14:tracePt t="60206" x="4905375" y="5316538"/>
          <p14:tracePt t="60215" x="4932363" y="5307013"/>
          <p14:tracePt t="60222" x="4941888" y="5307013"/>
          <p14:tracePt t="60232" x="4959350" y="5299075"/>
          <p14:tracePt t="60393" x="4978400" y="5299075"/>
          <p14:tracePt t="60400" x="5022850" y="5299075"/>
          <p14:tracePt t="60408" x="5059363" y="5299075"/>
          <p14:tracePt t="60417" x="5086350" y="5299075"/>
          <p14:tracePt t="60423" x="5141913" y="5299075"/>
          <p14:tracePt t="60434" x="5187950" y="5299075"/>
          <p14:tracePt t="60440" x="5232400" y="5316538"/>
          <p14:tracePt t="60449" x="5251450" y="5316538"/>
          <p14:tracePt t="60457" x="5268913" y="5316538"/>
          <p14:tracePt t="60912" x="5224463" y="5316538"/>
          <p14:tracePt t="60920" x="5187950" y="5316538"/>
          <p14:tracePt t="62831" x="5086350" y="5316538"/>
          <p14:tracePt t="62839" x="4949825" y="5416550"/>
          <p14:tracePt t="62848" x="4676775" y="5508625"/>
          <p14:tracePt t="62856" x="4348163" y="5589588"/>
          <p14:tracePt t="62864" x="3892550" y="5735638"/>
          <p14:tracePt t="62871" x="3619500" y="5854700"/>
          <p14:tracePt t="62878" x="3327400" y="5910263"/>
          <p14:tracePt t="62899" x="3100388" y="6000750"/>
          <p14:tracePt t="62902" x="2998788" y="6037263"/>
          <p14:tracePt t="62911" x="2944813" y="6064250"/>
          <p14:tracePt t="62918" x="2889250" y="6100763"/>
          <p14:tracePt t="62926" x="2871788" y="6110288"/>
          <p14:tracePt t="62934" x="2852738" y="6119813"/>
          <p14:tracePt t="62950" x="2844800" y="6127750"/>
          <p14:tracePt t="62998" x="2825750" y="6146800"/>
          <p14:tracePt t="63006" x="2781300" y="6146800"/>
          <p14:tracePt t="63017" x="2744788" y="6146800"/>
          <p14:tracePt t="63021" x="2652713" y="6156325"/>
          <p14:tracePt t="63031" x="2562225" y="6164263"/>
          <p14:tracePt t="63037" x="2489200" y="6164263"/>
          <p14:tracePt t="63047" x="2433638" y="6164263"/>
          <p14:tracePt t="63053" x="2360613" y="6164263"/>
          <p14:tracePt t="63061" x="2297113" y="6164263"/>
          <p14:tracePt t="63069" x="2243138" y="6164263"/>
          <p14:tracePt t="63077" x="2187575" y="6164263"/>
          <p14:tracePt t="63086" x="2151063" y="6164263"/>
          <p14:tracePt t="63094" x="2106613" y="6164263"/>
          <p14:tracePt t="63102" x="2078038" y="6164263"/>
          <p14:tracePt t="63110" x="2033588" y="6164263"/>
          <p14:tracePt t="63126" x="2014538" y="6164263"/>
          <p14:tracePt t="63134" x="2005013" y="6164263"/>
          <p14:tracePt t="63239" x="1997075" y="6164263"/>
          <p14:tracePt t="63248" x="1960563" y="6164263"/>
          <p14:tracePt t="63255" x="1905000" y="6164263"/>
          <p14:tracePt t="63266" x="1841500" y="6137275"/>
          <p14:tracePt t="63269" x="1751013" y="6110288"/>
          <p14:tracePt t="63277" x="1649413" y="6083300"/>
          <p14:tracePt t="63285" x="1558925" y="6073775"/>
          <p14:tracePt t="63294" x="1495425" y="6054725"/>
          <p14:tracePt t="63301" x="1422400" y="6046788"/>
          <p14:tracePt t="63309" x="1349375" y="6046788"/>
          <p14:tracePt t="63317" x="1285875" y="6018213"/>
          <p14:tracePt t="63325" x="1239838" y="6018213"/>
          <p14:tracePt t="63334" x="1212850" y="6018213"/>
          <p14:tracePt t="63342" x="1203325" y="6018213"/>
          <p14:tracePt t="63551" x="1193800" y="6018213"/>
          <p14:tracePt t="63559" x="1166813" y="6018213"/>
          <p14:tracePt t="63566" x="1120775" y="6018213"/>
          <p14:tracePt t="63575" x="1093788" y="6037263"/>
          <p14:tracePt t="63582" x="1047750" y="6064250"/>
          <p14:tracePt t="63590" x="984250" y="6083300"/>
          <p14:tracePt t="63597" x="947738" y="6091238"/>
          <p14:tracePt t="63606" x="884238" y="6100763"/>
          <p14:tracePt t="63614" x="857250" y="6100763"/>
          <p14:tracePt t="63622" x="838200" y="6100763"/>
          <p14:tracePt t="63631" x="811213" y="6119813"/>
          <p14:tracePt t="63638" x="801688" y="6119813"/>
          <p14:tracePt t="63647" x="793750" y="6119813"/>
          <p14:tracePt t="63695" x="784225" y="6110288"/>
          <p14:tracePt t="63704" x="784225" y="6073775"/>
          <p14:tracePt t="63712" x="784225" y="6027738"/>
          <p14:tracePt t="63722" x="774700" y="6027738"/>
          <p14:tracePt t="63725" x="774700" y="6000750"/>
          <p14:tracePt t="63734" x="757238" y="5983288"/>
          <p14:tracePt t="63741" x="747713" y="5973763"/>
          <p14:tracePt t="63750" x="728663" y="5954713"/>
          <p14:tracePt t="63757" x="711200" y="5937250"/>
          <p14:tracePt t="63768" x="692150" y="5927725"/>
          <p14:tracePt t="63773" x="647700" y="5900738"/>
          <p14:tracePt t="63782" x="620713" y="5881688"/>
          <p14:tracePt t="63789" x="601663" y="5864225"/>
          <p14:tracePt t="63798" x="565150" y="5845175"/>
          <p14:tracePt t="63805" x="547688" y="5818188"/>
          <p14:tracePt t="63815" x="538163" y="5818188"/>
          <p14:tracePt t="63821" x="538163" y="5800725"/>
          <p14:tracePt t="63830" x="538163" y="5781675"/>
          <p14:tracePt t="63837" x="538163" y="5754688"/>
          <p14:tracePt t="63846" x="538163" y="5745163"/>
          <p14:tracePt t="63854" x="538163" y="5727700"/>
          <p14:tracePt t="63861" x="538163" y="5708650"/>
          <p14:tracePt t="63870" x="538163" y="5699125"/>
          <p14:tracePt t="63878" x="538163" y="5691188"/>
          <p14:tracePt t="63886" x="538163" y="5662613"/>
          <p14:tracePt t="63901" x="538163" y="5635625"/>
          <p14:tracePt t="63910" x="565150" y="5608638"/>
          <p14:tracePt t="63918" x="584200" y="5572125"/>
          <p14:tracePt t="63926" x="620713" y="5526088"/>
          <p14:tracePt t="63934" x="638175" y="5499100"/>
          <p14:tracePt t="63942" x="665163" y="5472113"/>
          <p14:tracePt t="63950" x="720725" y="5416550"/>
          <p14:tracePt t="63958" x="765175" y="5380038"/>
          <p14:tracePt t="63966" x="811213" y="5343525"/>
          <p14:tracePt t="63975" x="857250" y="5326063"/>
          <p14:tracePt t="63982" x="884238" y="5307013"/>
          <p14:tracePt t="63990" x="957263" y="5280025"/>
          <p14:tracePt t="63999" x="1039813" y="5270500"/>
          <p14:tracePt t="64005" x="1112838" y="5270500"/>
          <p14:tracePt t="64016" x="1185863" y="5253038"/>
          <p14:tracePt t="64021" x="1249363" y="5253038"/>
          <p14:tracePt t="64031" x="1339850" y="5253038"/>
          <p14:tracePt t="64038" x="1366838" y="5253038"/>
          <p14:tracePt t="64047" x="1422400" y="5253038"/>
          <p14:tracePt t="64053" x="1476375" y="5253038"/>
          <p14:tracePt t="64063" x="1531938" y="5253038"/>
          <p14:tracePt t="64069" x="1568450" y="5270500"/>
          <p14:tracePt t="64077" x="1585913" y="5280025"/>
          <p14:tracePt t="64085" x="1604963" y="5299075"/>
          <p14:tracePt t="64094" x="1622425" y="5326063"/>
          <p14:tracePt t="64109" x="1641475" y="5353050"/>
          <p14:tracePt t="64118" x="1658938" y="5380038"/>
          <p14:tracePt t="64134" x="1668463" y="5416550"/>
          <p14:tracePt t="64142" x="1685925" y="5445125"/>
          <p14:tracePt t="64150" x="1695450" y="5445125"/>
          <p14:tracePt t="64158" x="1704975" y="5462588"/>
          <p14:tracePt t="64174" x="1714500" y="5472113"/>
          <p14:tracePt t="64248" x="1714500" y="5499100"/>
          <p14:tracePt t="64255" x="1714500" y="5518150"/>
          <p14:tracePt t="64265" x="1714500" y="5545138"/>
          <p14:tracePt t="64271" x="1714500" y="5589588"/>
          <p14:tracePt t="64278" x="1704975" y="5618163"/>
          <p14:tracePt t="64286" x="1685925" y="5645150"/>
          <p14:tracePt t="64294" x="1658938" y="5681663"/>
          <p14:tracePt t="64302" x="1631950" y="5727700"/>
          <p14:tracePt t="64310" x="1622425" y="5745163"/>
          <p14:tracePt t="64318" x="1595438" y="5772150"/>
          <p14:tracePt t="64326" x="1568450" y="5808663"/>
          <p14:tracePt t="64334" x="1541463" y="5827713"/>
          <p14:tracePt t="64341" x="1531938" y="5837238"/>
          <p14:tracePt t="64350" x="1512888" y="5845175"/>
          <p14:tracePt t="64357" x="1495425" y="5864225"/>
          <p14:tracePt t="64366" x="1476375" y="5873750"/>
          <p14:tracePt t="64374" x="1431925" y="5891213"/>
          <p14:tracePt t="64381" x="1422400" y="5900738"/>
          <p14:tracePt t="64390" x="1385888" y="5918200"/>
          <p14:tracePt t="64400" x="1376363" y="5918200"/>
          <p14:tracePt t="64408" x="1349375" y="5927725"/>
          <p14:tracePt t="64416" x="1293813" y="5954713"/>
          <p14:tracePt t="64426" x="1249363" y="5964238"/>
          <p14:tracePt t="64430" x="1176338" y="5973763"/>
          <p14:tracePt t="64437" x="1166813" y="5973763"/>
          <p14:tracePt t="64445" x="1130300" y="5973763"/>
          <p14:tracePt t="64453" x="1076325" y="5973763"/>
          <p14:tracePt t="64461" x="1030288" y="5973763"/>
          <p14:tracePt t="64470" x="1020763" y="5973763"/>
          <p14:tracePt t="64479" x="974725" y="5973763"/>
          <p14:tracePt t="64487" x="939800" y="5973763"/>
          <p14:tracePt t="64495" x="930275" y="5973763"/>
          <p14:tracePt t="64503" x="903288" y="5973763"/>
          <p14:tracePt t="64511" x="857250" y="5954713"/>
          <p14:tracePt t="64527" x="830263" y="5954713"/>
          <p14:tracePt t="64543" x="820738" y="5954713"/>
          <p14:tracePt t="64550" x="811213" y="5946775"/>
          <p14:tracePt t="64741" x="801688" y="5927725"/>
          <p14:tracePt t="64750" x="866775" y="5900738"/>
          <p14:tracePt t="64757" x="1112838" y="5900738"/>
          <p14:tracePt t="64765" x="1412875" y="5900738"/>
          <p14:tracePt t="64773" x="1931988" y="5900738"/>
          <p14:tracePt t="64781" x="2416175" y="5900738"/>
          <p14:tracePt t="64790" x="2862263" y="5900738"/>
          <p14:tracePt t="64797" x="3309938" y="5900738"/>
          <p14:tracePt t="64806" x="3792538" y="5900738"/>
          <p14:tracePt t="64814" x="4165600" y="5900738"/>
          <p14:tracePt t="64822" x="4503738" y="5900738"/>
          <p14:tracePt t="64830" x="4695825" y="5900738"/>
          <p14:tracePt t="64838" x="4859338" y="5900738"/>
          <p14:tracePt t="64846" x="5005388" y="5900738"/>
          <p14:tracePt t="64854" x="5095875" y="5900738"/>
          <p14:tracePt t="64862" x="5151438" y="5900738"/>
          <p14:tracePt t="64974" x="5159375" y="5900738"/>
          <p14:tracePt t="65055" x="5122863" y="5900738"/>
          <p14:tracePt t="65065" x="5032375" y="5900738"/>
          <p14:tracePt t="65073" x="4986338" y="5891213"/>
          <p14:tracePt t="106368" x="4986338" y="5881688"/>
          <p14:tracePt t="106377" x="4986338" y="5873750"/>
          <p14:tracePt t="106383" x="5105400" y="5772150"/>
          <p14:tracePt t="106391" x="5616575" y="5672138"/>
          <p14:tracePt t="106397" x="6399213" y="5645150"/>
          <p14:tracePt t="106405" x="6992938" y="5645150"/>
          <p14:tracePt t="106414" x="7512050" y="5645150"/>
          <p14:tracePt t="106422" x="8104188" y="5645150"/>
          <p14:tracePt t="106429" x="8596313" y="5599113"/>
          <p14:tracePt t="106437" x="9061450" y="5554663"/>
        </p14:tracePtLst>
      </p14:laserTraceLst>
    </p:ext>
  </p:extLs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err="1"/>
              <a:t>reduct4k.c</a:t>
            </a:r>
            <a:endParaRPr kumimoji="1" lang="ja-JP" altLang="en-US" dirty="0"/>
          </a:p>
        </p:txBody>
      </p:sp>
      <p:sp>
        <p:nvSpPr>
          <p:cNvPr id="3" name="コンテンツ プレースホルダー 2"/>
          <p:cNvSpPr>
            <a:spLocks noGrp="1"/>
          </p:cNvSpPr>
          <p:nvPr>
            <p:ph idx="1"/>
          </p:nvPr>
        </p:nvSpPr>
        <p:spPr>
          <a:xfrm>
            <a:off x="539552" y="1124744"/>
            <a:ext cx="8229600" cy="4530725"/>
          </a:xfrm>
        </p:spPr>
        <p:txBody>
          <a:bodyPr/>
          <a:lstStyle/>
          <a:p>
            <a:pPr marL="0" indent="0">
              <a:buNone/>
            </a:pPr>
            <a:r>
              <a:rPr lang="en-US" altLang="ja-JP" dirty="0"/>
              <a:t>An example of reduction calculation.</a:t>
            </a:r>
            <a:endParaRPr kumimoji="1" lang="en-US" altLang="ja-JP" dirty="0"/>
          </a:p>
          <a:p>
            <a:pPr marL="0" indent="0">
              <a:buNone/>
            </a:pPr>
            <a:r>
              <a:rPr kumimoji="1" lang="en-US" altLang="ja-JP" dirty="0"/>
              <a:t>Compile </a:t>
            </a:r>
            <a:r>
              <a:rPr lang="en-US" altLang="ja-JP" dirty="0"/>
              <a:t>and try to execute by changing the number of threads.</a:t>
            </a:r>
          </a:p>
          <a:p>
            <a:pPr marL="0" indent="0">
              <a:buNone/>
            </a:pPr>
            <a:r>
              <a:rPr lang="en-US" altLang="ja-JP" dirty="0"/>
              <a:t>You can see the execution time is slightly changed in each execution.</a:t>
            </a:r>
          </a:p>
          <a:p>
            <a:pPr marL="0" indent="0">
              <a:buNone/>
            </a:pPr>
            <a:r>
              <a:rPr lang="ja-JP" altLang="en-US" dirty="0"/>
              <a:t>→　</a:t>
            </a:r>
            <a:r>
              <a:rPr lang="en-US" altLang="ja-JP" dirty="0"/>
              <a:t>Don’t</a:t>
            </a:r>
            <a:r>
              <a:rPr lang="ja-JP" altLang="en-US" dirty="0"/>
              <a:t> </a:t>
            </a:r>
            <a:r>
              <a:rPr lang="en-US" altLang="ja-JP" dirty="0"/>
              <a:t>care</a:t>
            </a:r>
            <a:r>
              <a:rPr lang="ja-JP" altLang="en-US" dirty="0"/>
              <a:t> </a:t>
            </a:r>
            <a:r>
              <a:rPr lang="en-US" altLang="ja-JP" dirty="0"/>
              <a:t>about</a:t>
            </a:r>
            <a:r>
              <a:rPr lang="ja-JP" altLang="en-US" dirty="0"/>
              <a:t> </a:t>
            </a:r>
            <a:r>
              <a:rPr lang="en-US" altLang="ja-JP" dirty="0"/>
              <a:t>it</a:t>
            </a:r>
            <a:r>
              <a:rPr lang="ja-JP" altLang="en-US" dirty="0"/>
              <a:t> </a:t>
            </a:r>
            <a:r>
              <a:rPr lang="en-US" altLang="ja-JP" dirty="0"/>
              <a:t>too</a:t>
            </a:r>
            <a:r>
              <a:rPr lang="ja-JP" altLang="en-US" dirty="0"/>
              <a:t> </a:t>
            </a:r>
            <a:r>
              <a:rPr lang="en-US" altLang="ja-JP" dirty="0"/>
              <a:t>much.</a:t>
            </a:r>
          </a:p>
          <a:p>
            <a:endParaRPr kumimoji="1" lang="en-US" altLang="ja-JP" dirty="0"/>
          </a:p>
          <a:p>
            <a:endParaRPr kumimoji="1" lang="ja-JP" altLang="en-US" dirty="0"/>
          </a:p>
        </p:txBody>
      </p:sp>
      <p:pic>
        <p:nvPicPr>
          <p:cNvPr id="4" name="オーディオ 3">
            <a:hlinkClick r:id="" action="ppaction://media"/>
            <a:extLst>
              <a:ext uri="{FF2B5EF4-FFF2-40B4-BE49-F238E27FC236}">
                <a16:creationId xmlns:a16="http://schemas.microsoft.com/office/drawing/2014/main" id="{ED3FE1B4-1E92-4D52-9877-04B3F14AC8F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4276530049"/>
      </p:ext>
    </p:extLst>
  </p:cSld>
  <p:clrMapOvr>
    <a:masterClrMapping/>
  </p:clrMapOvr>
  <mc:AlternateContent xmlns:mc="http://schemas.openxmlformats.org/markup-compatibility/2006" xmlns:p14="http://schemas.microsoft.com/office/powerpoint/2010/main">
    <mc:Choice Requires="p14">
      <p:transition spd="slow" p14:dur="2000" advTm="63904"/>
    </mc:Choice>
    <mc:Fallback xmlns="">
      <p:transition spd="slow" advTm="639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extLst>
    <p:ext uri="{3A86A75C-4F4B-4683-9AE1-C65F6400EC91}">
      <p14:laserTraceLst xmlns:p14="http://schemas.microsoft.com/office/powerpoint/2010/main">
        <p14:tracePtLst>
          <p14:tracePt t="245" x="8159750" y="4268788"/>
          <p14:tracePt t="248" x="7639050" y="4441825"/>
          <p14:tracePt t="255" x="7156450" y="4587875"/>
          <p14:tracePt t="263" x="6673850" y="4705350"/>
          <p14:tracePt t="271" x="6299200" y="4833938"/>
          <p14:tracePt t="278" x="5935663" y="4924425"/>
          <p14:tracePt t="287" x="5597525" y="5024438"/>
          <p14:tracePt t="295" x="5334000" y="5106988"/>
          <p14:tracePt t="303" x="5151438" y="5153025"/>
          <p14:tracePt t="311" x="4941888" y="5197475"/>
          <p14:tracePt t="319" x="4749800" y="5226050"/>
          <p14:tracePt t="327" x="4603750" y="5289550"/>
          <p14:tracePt t="336" x="4394200" y="5335588"/>
          <p14:tracePt t="343" x="4230688" y="5353050"/>
          <p14:tracePt t="350" x="4084638" y="5372100"/>
          <p14:tracePt t="359" x="3938588" y="5380038"/>
          <p14:tracePt t="367" x="3783013" y="5408613"/>
          <p14:tracePt t="375" x="3636963" y="5426075"/>
          <p14:tracePt t="385" x="3509963" y="5445125"/>
          <p14:tracePt t="391" x="3363913" y="5445125"/>
          <p14:tracePt t="398" x="3200400" y="5445125"/>
          <p14:tracePt t="406" x="3071813" y="5445125"/>
          <p14:tracePt t="414" x="2925763" y="5445125"/>
          <p14:tracePt t="422" x="2835275" y="5445125"/>
          <p14:tracePt t="430" x="2725738" y="5445125"/>
          <p14:tracePt t="438" x="2671763" y="5445125"/>
          <p14:tracePt t="446" x="2625725" y="5445125"/>
          <p14:tracePt t="456" x="2616200" y="5445125"/>
          <p14:tracePt t="462" x="2579688" y="5445125"/>
          <p14:tracePt t="648" x="2570163" y="5445125"/>
          <p14:tracePt t="1240" x="2570163" y="5426075"/>
          <p14:tracePt t="1248" x="2570163" y="5307013"/>
          <p14:tracePt t="1256" x="2625725" y="5216525"/>
          <p14:tracePt t="1264" x="2671763" y="5143500"/>
          <p14:tracePt t="1274" x="2744788" y="5043488"/>
          <p14:tracePt t="1279" x="2798763" y="4979988"/>
          <p14:tracePt t="1287" x="2835275" y="4914900"/>
          <p14:tracePt t="1295" x="2871788" y="4870450"/>
          <p14:tracePt t="1304" x="2908300" y="4824413"/>
          <p14:tracePt t="1311" x="2944813" y="4760913"/>
          <p14:tracePt t="1321" x="2981325" y="4724400"/>
          <p14:tracePt t="1328" x="2990850" y="4697413"/>
          <p14:tracePt t="1335" x="2998788" y="4678363"/>
          <p14:tracePt t="1343" x="3008313" y="4668838"/>
          <p14:tracePt t="58841" x="3017838" y="4660900"/>
          <p14:tracePt t="58856" x="3054350" y="4660900"/>
          <p14:tracePt t="58864" x="3346450" y="4522788"/>
          <p14:tracePt t="58872" x="3746500" y="4413250"/>
          <p14:tracePt t="58882" x="4467225" y="4359275"/>
          <p14:tracePt t="58888" x="5278438" y="4359275"/>
          <p14:tracePt t="58898" x="6053138" y="4359275"/>
          <p14:tracePt t="58903" x="6837363" y="4332288"/>
          <p14:tracePt t="58914" x="7594600" y="4222750"/>
          <p14:tracePt t="58919" x="8250238" y="4122738"/>
          <p14:tracePt t="58927" x="8669338" y="4076700"/>
          <p14:tracePt t="58935" x="9097963" y="4003675"/>
          <p14:tracePt t="60383" x="9034463" y="4249738"/>
          <p14:tracePt t="60391" x="8980488" y="4249738"/>
          <p14:tracePt t="60399" x="8897938" y="4259263"/>
          <p14:tracePt t="60407" x="8788400" y="4268788"/>
          <p14:tracePt t="60415" x="8697913" y="4286250"/>
          <p14:tracePt t="60423" x="8596313" y="4313238"/>
          <p14:tracePt t="60431" x="8505825" y="4322763"/>
          <p14:tracePt t="60439" x="8415338" y="4340225"/>
          <p14:tracePt t="60448" x="8286750" y="4359275"/>
          <p14:tracePt t="60455" x="8186738" y="4395788"/>
          <p14:tracePt t="60464" x="8104188" y="4405313"/>
          <p14:tracePt t="60471" x="8013700" y="4422775"/>
          <p14:tracePt t="60478" x="7958138" y="4422775"/>
          <p14:tracePt t="60487" x="7894638" y="4449763"/>
          <p14:tracePt t="60495" x="7840663" y="4449763"/>
          <p14:tracePt t="60502" x="7813675" y="4449763"/>
          <p14:tracePt t="60511" x="7794625" y="4459288"/>
          <p14:tracePt t="60634" x="7767638" y="4459288"/>
          <p14:tracePt t="60640" x="7675563" y="4459288"/>
          <p14:tracePt t="60648" x="7548563" y="4449763"/>
          <p14:tracePt t="60655" x="7421563" y="4441825"/>
          <p14:tracePt t="60664" x="7275513" y="4422775"/>
          <p14:tracePt t="60671" x="7129463" y="4405313"/>
          <p14:tracePt t="60679" x="6992938" y="4368800"/>
          <p14:tracePt t="60687" x="6900863" y="4368800"/>
          <p14:tracePt t="60696" x="6773863" y="4349750"/>
          <p14:tracePt t="60703" x="6673850" y="4303713"/>
          <p14:tracePt t="60714" x="6545263" y="4276725"/>
          <p14:tracePt t="60719" x="6445250" y="4249738"/>
          <p14:tracePt t="60726" x="6372225" y="4213225"/>
          <p14:tracePt t="60734" x="6291263" y="4186238"/>
          <p14:tracePt t="60742" x="6272213" y="4167188"/>
          <p14:tracePt t="60750" x="6235700" y="4140200"/>
          <p14:tracePt t="60758" x="6218238" y="4122738"/>
          <p14:tracePt t="60766" x="6208713" y="4103688"/>
          <p14:tracePt t="60774" x="6208713" y="4086225"/>
          <p14:tracePt t="60782" x="6189663" y="4030663"/>
          <p14:tracePt t="60790" x="6189663" y="3994150"/>
          <p14:tracePt t="60799" x="6189663" y="3976688"/>
          <p14:tracePt t="60806" x="6189663" y="3921125"/>
          <p14:tracePt t="60815" x="6189663" y="3857625"/>
          <p14:tracePt t="60822" x="6189663" y="3821113"/>
          <p14:tracePt t="60830" x="6199188" y="3767138"/>
          <p14:tracePt t="60838" x="6235700" y="3711575"/>
          <p14:tracePt t="60847" x="6272213" y="3665538"/>
          <p14:tracePt t="60854" x="6308725" y="3638550"/>
          <p14:tracePt t="60864" x="6345238" y="3575050"/>
          <p14:tracePt t="60870" x="6372225" y="3548063"/>
          <p14:tracePt t="60881" x="6435725" y="3519488"/>
          <p14:tracePt t="60896" x="6554788" y="3492500"/>
          <p14:tracePt t="60902" x="6627813" y="3492500"/>
          <p14:tracePt t="60911" x="6718300" y="3492500"/>
          <p14:tracePt t="60918" x="6791325" y="3492500"/>
          <p14:tracePt t="60927" x="6919913" y="3492500"/>
          <p14:tracePt t="60935" x="7000875" y="3511550"/>
          <p14:tracePt t="60943" x="7065963" y="3548063"/>
          <p14:tracePt t="60950" x="7110413" y="3602038"/>
          <p14:tracePt t="60958" x="7156450" y="3629025"/>
          <p14:tracePt t="60966" x="7192963" y="3684588"/>
          <p14:tracePt t="60974" x="7239000" y="3721100"/>
          <p14:tracePt t="60982" x="7292975" y="3767138"/>
          <p14:tracePt t="60990" x="7312025" y="3794125"/>
          <p14:tracePt t="60998" x="7319963" y="3830638"/>
          <p14:tracePt t="61006" x="7348538" y="3884613"/>
          <p14:tracePt t="61014" x="7348538" y="3911600"/>
          <p14:tracePt t="61022" x="7348538" y="3957638"/>
          <p14:tracePt t="61030" x="7348538" y="3984625"/>
          <p14:tracePt t="61038" x="7348538" y="4013200"/>
          <p14:tracePt t="61046" x="7348538" y="4057650"/>
          <p14:tracePt t="61054" x="7319963" y="4086225"/>
          <p14:tracePt t="61062" x="7292975" y="4103688"/>
          <p14:tracePt t="61071" x="7256463" y="4140200"/>
          <p14:tracePt t="61080" x="7212013" y="4176713"/>
          <p14:tracePt t="61086" x="7165975" y="4195763"/>
          <p14:tracePt t="61095" x="7065963" y="4240213"/>
          <p14:tracePt t="61102" x="6973888" y="4268788"/>
          <p14:tracePt t="61111" x="6900863" y="4276725"/>
          <p14:tracePt t="61118" x="6800850" y="4322763"/>
          <p14:tracePt t="61127" x="6727825" y="4322763"/>
          <p14:tracePt t="61134" x="6664325" y="4332288"/>
          <p14:tracePt t="61142" x="6591300" y="4332288"/>
          <p14:tracePt t="61150" x="6554788" y="4332288"/>
          <p14:tracePt t="61159" x="6537325" y="4332288"/>
          <p14:tracePt t="61167" x="6500813" y="4332288"/>
          <p14:tracePt t="61496" x="6454775" y="4313238"/>
          <p14:tracePt t="61503" x="6372225" y="4259263"/>
          <p14:tracePt t="61511" x="6345238" y="4232275"/>
          <p14:tracePt t="61519" x="6318250" y="4213225"/>
          <p14:tracePt t="61528" x="6291263" y="4186238"/>
          <p14:tracePt t="61535" x="6272213" y="4176713"/>
          <p14:tracePt t="61543" x="6254750" y="4140200"/>
          <p14:tracePt t="61551" x="6245225" y="4140200"/>
          <p14:tracePt t="61559" x="6226175" y="4113213"/>
          <p14:tracePt t="61575" x="6226175" y="4103688"/>
          <p14:tracePt t="61583" x="6226175" y="4094163"/>
          <p14:tracePt t="61600" x="6226175" y="4076700"/>
          <p14:tracePt t="61607" x="6226175" y="4067175"/>
          <p14:tracePt t="61639" x="6226175" y="4057650"/>
          <p14:tracePt t="62408" x="6262688" y="4067175"/>
          <p14:tracePt t="62416" x="6281738" y="4067175"/>
          <p14:tracePt t="62424" x="6308725" y="4067175"/>
          <p14:tracePt t="62470" x="6318250" y="4067175"/>
          <p14:tracePt t="62478" x="6326188" y="4067175"/>
          <p14:tracePt t="62538" x="6335713" y="4076700"/>
          <p14:tracePt t="62542" x="6408738" y="4130675"/>
          <p14:tracePt t="62550" x="6481763" y="4176713"/>
          <p14:tracePt t="62558" x="6554788" y="4222750"/>
          <p14:tracePt t="62566" x="6654800" y="4276725"/>
          <p14:tracePt t="62574" x="6754813" y="4322763"/>
          <p14:tracePt t="62582" x="6837363" y="4340225"/>
          <p14:tracePt t="62590" x="6929438" y="4386263"/>
          <p14:tracePt t="62598" x="6992938" y="4395788"/>
          <p14:tracePt t="62606" x="7102475" y="4395788"/>
          <p14:tracePt t="62615" x="7192963" y="4395788"/>
          <p14:tracePt t="62622" x="7319963" y="4395788"/>
          <p14:tracePt t="62630" x="7466013" y="4395788"/>
          <p14:tracePt t="62638" x="7594600" y="4395788"/>
          <p14:tracePt t="62646" x="7721600" y="4395788"/>
          <p14:tracePt t="62654" x="7831138" y="4376738"/>
          <p14:tracePt t="62662" x="7967663" y="4349750"/>
          <p14:tracePt t="62671" x="8096250" y="4295775"/>
          <p14:tracePt t="62680" x="8196263" y="4232275"/>
          <p14:tracePt t="62687" x="8332788" y="4159250"/>
          <p14:tracePt t="62695" x="8451850" y="4103688"/>
          <p14:tracePt t="62702" x="8542338" y="4057650"/>
          <p14:tracePt t="62711" x="8678863" y="3984625"/>
          <p14:tracePt t="62718" x="8797925" y="3911600"/>
          <p14:tracePt t="62728" x="8915400" y="3867150"/>
          <p14:tracePt t="62735" x="9034463" y="3794125"/>
        </p14:tracePtLst>
      </p14:laserTraceLst>
    </p:ext>
  </p:extLs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noChangeArrowheads="1"/>
          </p:cNvSpPr>
          <p:nvPr>
            <p:ph type="title"/>
          </p:nvPr>
        </p:nvSpPr>
        <p:spPr/>
        <p:txBody>
          <a:bodyPr/>
          <a:lstStyle/>
          <a:p>
            <a:r>
              <a:rPr lang="en-US" altLang="ja-JP" b="1" dirty="0"/>
              <a:t>Exercise</a:t>
            </a:r>
            <a:r>
              <a:rPr lang="ja-JP" altLang="en-US" b="1" dirty="0"/>
              <a:t>　</a:t>
            </a:r>
            <a:r>
              <a:rPr lang="en-US" altLang="ja-JP" b="1" dirty="0" err="1"/>
              <a:t>fft.c</a:t>
            </a:r>
            <a:endParaRPr lang="en-US" altLang="ja-JP" b="1" dirty="0"/>
          </a:p>
        </p:txBody>
      </p:sp>
      <p:sp>
        <p:nvSpPr>
          <p:cNvPr id="86019" name="Rectangle 3"/>
          <p:cNvSpPr>
            <a:spLocks noGrp="1" noChangeArrowheads="1"/>
          </p:cNvSpPr>
          <p:nvPr>
            <p:ph type="body" idx="1"/>
          </p:nvPr>
        </p:nvSpPr>
        <p:spPr>
          <a:xfrm>
            <a:off x="354360" y="980728"/>
            <a:ext cx="8435280" cy="4853136"/>
          </a:xfrm>
        </p:spPr>
        <p:txBody>
          <a:bodyPr/>
          <a:lstStyle/>
          <a:p>
            <a:r>
              <a:rPr lang="en-US" altLang="ja-JP" b="1" dirty="0"/>
              <a:t>Fast Fourier Transform is a famous program for signal processing.</a:t>
            </a:r>
          </a:p>
          <a:p>
            <a:r>
              <a:rPr lang="en-US" altLang="ja-JP" b="1" dirty="0" err="1"/>
              <a:t>fft.c</a:t>
            </a:r>
            <a:r>
              <a:rPr lang="en-US" altLang="ja-JP" b="1" dirty="0"/>
              <a:t> is a sample program.</a:t>
            </a:r>
          </a:p>
          <a:p>
            <a:r>
              <a:rPr lang="en-US" altLang="ja-JP" b="1" dirty="0"/>
              <a:t>If it works well, it shows the execution time, otherwise it fails.</a:t>
            </a:r>
          </a:p>
          <a:p>
            <a:r>
              <a:rPr lang="en-US" altLang="ja-JP" b="1" dirty="0"/>
              <a:t>Write the </a:t>
            </a:r>
            <a:r>
              <a:rPr lang="en-US" altLang="ja-JP" b="1" dirty="0" err="1"/>
              <a:t>openMP</a:t>
            </a:r>
            <a:r>
              <a:rPr lang="en-US" altLang="ja-JP" b="1" dirty="0"/>
              <a:t> pragma to improve the performance.</a:t>
            </a:r>
          </a:p>
          <a:p>
            <a:pPr marL="0" indent="0">
              <a:buNone/>
            </a:pPr>
            <a:endParaRPr lang="en-US" altLang="ja-JP" b="1" dirty="0"/>
          </a:p>
          <a:p>
            <a:pPr marL="0" indent="0">
              <a:buNone/>
            </a:pPr>
            <a:endParaRPr lang="en-US" altLang="ja-JP" b="1" dirty="0"/>
          </a:p>
          <a:p>
            <a:pPr marL="0" indent="0">
              <a:buNone/>
            </a:pPr>
            <a:endParaRPr lang="en-US" altLang="ja-JP" b="1" dirty="0"/>
          </a:p>
        </p:txBody>
      </p:sp>
      <p:pic>
        <p:nvPicPr>
          <p:cNvPr id="2" name="オーディオ 1">
            <a:hlinkClick r:id="" action="ppaction://media"/>
            <a:extLst>
              <a:ext uri="{FF2B5EF4-FFF2-40B4-BE49-F238E27FC236}">
                <a16:creationId xmlns:a16="http://schemas.microsoft.com/office/drawing/2014/main" id="{093635DB-777C-4AC2-BAB0-13094DD0438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3515"/>
    </mc:Choice>
    <mc:Fallback xmlns="">
      <p:transition spd="slow" advTm="435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292" x="8277225" y="3930650"/>
          <p14:tracePt t="298" x="7767638" y="4030663"/>
          <p14:tracePt t="306" x="7265988" y="4076700"/>
          <p14:tracePt t="314" x="6800850" y="4149725"/>
          <p14:tracePt t="321" x="6362700" y="4240213"/>
          <p14:tracePt t="329" x="5953125" y="4259263"/>
          <p14:tracePt t="337" x="5580063" y="4349750"/>
          <p14:tracePt t="345" x="5387975" y="4349750"/>
          <p14:tracePt t="353" x="5132388" y="4368800"/>
          <p14:tracePt t="361" x="4968875" y="4368800"/>
          <p14:tracePt t="369" x="4822825" y="4368800"/>
          <p14:tracePt t="378" x="4695825" y="4368800"/>
          <p14:tracePt t="386" x="4622800" y="4368800"/>
          <p14:tracePt t="394" x="4567238" y="4368800"/>
          <p14:tracePt t="402" x="4540250" y="4368800"/>
          <p14:tracePt t="468" x="4530725" y="4368800"/>
          <p14:tracePt t="42644" x="4676775" y="4359275"/>
          <p14:tracePt t="42651" x="4913313" y="4313238"/>
          <p14:tracePt t="42660" x="5287963" y="4203700"/>
          <p14:tracePt t="42667" x="5834063" y="4076700"/>
          <p14:tracePt t="42676" x="6235700" y="3984625"/>
          <p14:tracePt t="42682" x="6681788" y="3867150"/>
          <p14:tracePt t="42691" x="7102475" y="3848100"/>
          <p14:tracePt t="42698" x="7392988" y="3767138"/>
          <p14:tracePt t="42706" x="7731125" y="3684588"/>
          <p14:tracePt t="42715" x="8004175" y="3648075"/>
          <p14:tracePt t="42721" x="8305800" y="3565525"/>
          <p14:tracePt t="42729" x="8542338" y="3556000"/>
          <p14:tracePt t="42737" x="8761413" y="3502025"/>
          <p14:tracePt t="42745" x="8907463" y="3482975"/>
          <p14:tracePt t="42753" x="8997950" y="3475038"/>
          <p14:tracePt t="42762" x="9090025" y="3475038"/>
        </p14:tracePtLst>
      </p14:laserTraceLst>
    </p:ext>
  </p:extLs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a:t>Report</a:t>
            </a:r>
            <a:endParaRPr kumimoji="1" lang="ja-JP" altLang="en-US" dirty="0"/>
          </a:p>
        </p:txBody>
      </p:sp>
      <p:sp>
        <p:nvSpPr>
          <p:cNvPr id="3" name="コンテンツ プレースホルダー 2"/>
          <p:cNvSpPr>
            <a:spLocks noGrp="1"/>
          </p:cNvSpPr>
          <p:nvPr>
            <p:ph idx="1"/>
          </p:nvPr>
        </p:nvSpPr>
        <p:spPr>
          <a:xfrm>
            <a:off x="457200" y="1052736"/>
            <a:ext cx="8229600" cy="4530725"/>
          </a:xfrm>
        </p:spPr>
        <p:txBody>
          <a:bodyPr/>
          <a:lstStyle/>
          <a:p>
            <a:r>
              <a:rPr lang="en-US" altLang="ja-JP" dirty="0"/>
              <a:t>Submit the followings:</a:t>
            </a:r>
          </a:p>
          <a:p>
            <a:pPr lvl="1"/>
            <a:r>
              <a:rPr lang="en-US" altLang="ja-JP" dirty="0"/>
              <a:t>OpenMP C source code</a:t>
            </a:r>
          </a:p>
          <a:p>
            <a:pPr lvl="1"/>
            <a:r>
              <a:rPr kumimoji="1" lang="en-US" altLang="ja-JP" dirty="0"/>
              <a:t>The execution results:  find the number of threads which minimizes the execution time. </a:t>
            </a:r>
          </a:p>
          <a:p>
            <a:pPr lvl="1"/>
            <a:r>
              <a:rPr lang="en-US" altLang="ja-JP" dirty="0"/>
              <a:t>Report the number of thread and execution time.</a:t>
            </a:r>
          </a:p>
          <a:p>
            <a:r>
              <a:rPr lang="en-US" altLang="ja-JP" dirty="0">
                <a:solidFill>
                  <a:srgbClr val="FF0000"/>
                </a:solidFill>
              </a:rPr>
              <a:t>Submit to Keio.jp</a:t>
            </a:r>
            <a:r>
              <a:rPr lang="en-US" altLang="ja-JP" dirty="0"/>
              <a:t>, not to hunga4125@gmail.com.</a:t>
            </a:r>
          </a:p>
          <a:p>
            <a:pPr marL="0" indent="0">
              <a:buNone/>
            </a:pPr>
            <a:endParaRPr kumimoji="1" lang="ja-JP" altLang="en-US" dirty="0"/>
          </a:p>
        </p:txBody>
      </p:sp>
      <p:pic>
        <p:nvPicPr>
          <p:cNvPr id="4" name="オーディオ 3">
            <a:hlinkClick r:id="" action="ppaction://media"/>
            <a:extLst>
              <a:ext uri="{FF2B5EF4-FFF2-40B4-BE49-F238E27FC236}">
                <a16:creationId xmlns:a16="http://schemas.microsoft.com/office/drawing/2014/main" id="{9D7E4F7B-5863-4EED-AAEF-1017FD20EB8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2739390833"/>
      </p:ext>
    </p:extLst>
  </p:cSld>
  <p:clrMapOvr>
    <a:masterClrMapping/>
  </p:clrMapOvr>
  <mc:AlternateContent xmlns:mc="http://schemas.openxmlformats.org/markup-compatibility/2006" xmlns:p14="http://schemas.microsoft.com/office/powerpoint/2010/main">
    <mc:Choice Requires="p14">
      <p:transition spd="slow" p14:dur="2000" advTm="51824"/>
    </mc:Choice>
    <mc:Fallback xmlns="">
      <p:transition spd="slow" advTm="518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extLst>
    <p:ext uri="{3A86A75C-4F4B-4683-9AE1-C65F6400EC91}">
      <p14:laserTraceLst xmlns:p14="http://schemas.microsoft.com/office/powerpoint/2010/main">
        <p14:tracePtLst>
          <p14:tracePt t="200" x="8624888" y="4003675"/>
          <p14:tracePt t="206" x="8159750" y="4076700"/>
          <p14:tracePt t="214" x="7685088" y="4195763"/>
          <p14:tracePt t="222" x="7312025" y="4303713"/>
          <p14:tracePt t="230" x="6946900" y="4395788"/>
          <p14:tracePt t="238" x="6727825" y="4441825"/>
          <p14:tracePt t="246" x="6545263" y="4486275"/>
          <p14:tracePt t="254" x="6391275" y="4532313"/>
          <p14:tracePt t="262" x="6318250" y="4551363"/>
          <p14:tracePt t="270" x="6235700" y="4587875"/>
          <p14:tracePt t="279" x="6208713" y="4595813"/>
          <p14:tracePt t="417" x="6199188" y="4595813"/>
          <p14:tracePt t="456" x="6189663" y="4605338"/>
          <p14:tracePt t="466" x="6162675" y="4641850"/>
          <p14:tracePt t="472" x="6116638" y="4668838"/>
          <p14:tracePt t="481" x="6016625" y="4705350"/>
          <p14:tracePt t="487" x="5953125" y="4732338"/>
          <p14:tracePt t="495" x="5870575" y="4787900"/>
          <p14:tracePt t="502" x="5807075" y="4824413"/>
          <p14:tracePt t="512" x="5761038" y="4860925"/>
          <p14:tracePt t="518" x="5697538" y="4914900"/>
          <p14:tracePt t="527" x="5634038" y="4951413"/>
          <p14:tracePt t="534" x="5597525" y="4987925"/>
          <p14:tracePt t="543" x="5580063" y="5006975"/>
          <p14:tracePt t="550" x="5561013" y="5024438"/>
          <p14:tracePt t="559" x="5543550" y="5043488"/>
          <p14:tracePt t="566" x="5534025" y="5060950"/>
          <p14:tracePt t="582" x="5524500" y="5070475"/>
          <p14:tracePt t="50529" x="5514975" y="5060950"/>
          <p14:tracePt t="50536" x="5424488" y="4987925"/>
          <p14:tracePt t="50542" x="5305425" y="4897438"/>
          <p14:tracePt t="50550" x="5205413" y="4841875"/>
          <p14:tracePt t="50558" x="5105400" y="4768850"/>
          <p14:tracePt t="50566" x="5005388" y="4714875"/>
          <p14:tracePt t="50574" x="4922838" y="4651375"/>
          <p14:tracePt t="50583" x="4876800" y="4624388"/>
          <p14:tracePt t="50590" x="4849813" y="4587875"/>
          <p14:tracePt t="50598" x="4832350" y="4578350"/>
          <p14:tracePt t="50606" x="4822825" y="4568825"/>
          <p14:tracePt t="50698" x="4795838" y="4551363"/>
          <p14:tracePt t="50704" x="4703763" y="4514850"/>
          <p14:tracePt t="50713" x="4594225" y="4459288"/>
          <p14:tracePt t="50720" x="4440238" y="4413250"/>
          <p14:tracePt t="50727" x="4238625" y="4313238"/>
          <p14:tracePt t="50735" x="4121150" y="4240213"/>
          <p14:tracePt t="50744" x="3956050" y="4159250"/>
          <p14:tracePt t="50750" x="3783013" y="4086225"/>
          <p14:tracePt t="50759" x="3582988" y="3967163"/>
          <p14:tracePt t="50767" x="3336925" y="3830638"/>
          <p14:tracePt t="50775" x="3117850" y="3702050"/>
          <p14:tracePt t="50782" x="2908300" y="3602038"/>
          <p14:tracePt t="50790" x="2725738" y="3502025"/>
          <p14:tracePt t="50798" x="2543175" y="3382963"/>
          <p14:tracePt t="50806" x="2370138" y="3292475"/>
          <p14:tracePt t="50814" x="2214563" y="3200400"/>
          <p14:tracePt t="50822" x="2014538" y="3100388"/>
          <p14:tracePt t="50830" x="1758950" y="2936875"/>
          <p14:tracePt t="50838" x="1585913" y="2863850"/>
          <p14:tracePt t="50846" x="1366838" y="2763838"/>
          <p14:tracePt t="50855" x="1084263" y="2644775"/>
          <p14:tracePt t="50862" x="838200" y="2508250"/>
          <p14:tracePt t="50871" x="592138" y="2398713"/>
          <p14:tracePt t="50878" x="309563" y="2252663"/>
          <p14:tracePt t="50887" x="26988" y="2106613"/>
        </p14:tracePtLst>
      </p14:laserTraceLst>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a:t>Parallel programming for various architectures</a:t>
            </a:r>
            <a:endParaRPr kumimoji="1" lang="ja-JP" altLang="en-US" dirty="0"/>
          </a:p>
        </p:txBody>
      </p:sp>
      <p:sp>
        <p:nvSpPr>
          <p:cNvPr id="3" name="コンテンツ プレースホルダー 2"/>
          <p:cNvSpPr>
            <a:spLocks noGrp="1"/>
          </p:cNvSpPr>
          <p:nvPr>
            <p:ph idx="1"/>
          </p:nvPr>
        </p:nvSpPr>
        <p:spPr/>
        <p:txBody>
          <a:bodyPr/>
          <a:lstStyle/>
          <a:p>
            <a:r>
              <a:rPr lang="en-US" altLang="ja-JP" dirty="0"/>
              <a:t>UMA or </a:t>
            </a:r>
            <a:r>
              <a:rPr lang="en-US" altLang="ja-JP" dirty="0" err="1"/>
              <a:t>NUMA</a:t>
            </a:r>
            <a:r>
              <a:rPr lang="en-US" altLang="ja-JP" dirty="0"/>
              <a:t> with relatively small number of nodes</a:t>
            </a:r>
          </a:p>
          <a:p>
            <a:pPr lvl="1"/>
            <a:r>
              <a:rPr kumimoji="1" lang="en-US" altLang="ja-JP" dirty="0" err="1"/>
              <a:t>OpenMP</a:t>
            </a:r>
            <a:r>
              <a:rPr kumimoji="1" lang="en-US" altLang="ja-JP" dirty="0"/>
              <a:t> </a:t>
            </a:r>
            <a:r>
              <a:rPr kumimoji="1" lang="ja-JP" altLang="en-US" dirty="0"/>
              <a:t>→　</a:t>
            </a:r>
            <a:r>
              <a:rPr kumimoji="1" lang="en-US" altLang="ja-JP" dirty="0"/>
              <a:t>Today</a:t>
            </a:r>
          </a:p>
          <a:p>
            <a:r>
              <a:rPr lang="en-US" altLang="ja-JP" dirty="0"/>
              <a:t>Cluster computer without shared memory</a:t>
            </a:r>
          </a:p>
          <a:p>
            <a:pPr lvl="1"/>
            <a:r>
              <a:rPr kumimoji="1" lang="en-US" altLang="ja-JP" dirty="0" err="1"/>
              <a:t>MPI</a:t>
            </a:r>
            <a:r>
              <a:rPr kumimoji="1" lang="ja-JP" altLang="en-US" dirty="0"/>
              <a:t>　→　</a:t>
            </a:r>
            <a:r>
              <a:rPr kumimoji="1" lang="en-US" altLang="ja-JP" dirty="0"/>
              <a:t>Maybe Later</a:t>
            </a:r>
          </a:p>
          <a:p>
            <a:r>
              <a:rPr lang="en-US" altLang="ja-JP" dirty="0"/>
              <a:t>GPU</a:t>
            </a:r>
          </a:p>
          <a:p>
            <a:pPr lvl="1"/>
            <a:r>
              <a:rPr kumimoji="1" lang="en-US" altLang="ja-JP" dirty="0" err="1"/>
              <a:t>Cuda</a:t>
            </a:r>
            <a:r>
              <a:rPr kumimoji="1" lang="en-US" altLang="ja-JP" dirty="0"/>
              <a:t> or </a:t>
            </a:r>
            <a:r>
              <a:rPr kumimoji="1" lang="en-US" altLang="ja-JP" dirty="0" err="1"/>
              <a:t>OpenCL</a:t>
            </a:r>
            <a:r>
              <a:rPr kumimoji="1" lang="en-US" altLang="ja-JP" dirty="0"/>
              <a:t> </a:t>
            </a:r>
            <a:r>
              <a:rPr kumimoji="1" lang="ja-JP" altLang="en-US" dirty="0"/>
              <a:t>→　</a:t>
            </a:r>
            <a:r>
              <a:rPr lang="en-US" altLang="ja-JP" dirty="0"/>
              <a:t>Contest</a:t>
            </a:r>
            <a:endParaRPr kumimoji="1" lang="ja-JP" altLang="en-US" dirty="0"/>
          </a:p>
        </p:txBody>
      </p:sp>
      <p:pic>
        <p:nvPicPr>
          <p:cNvPr id="4" name="オーディオ 3">
            <a:hlinkClick r:id="" action="ppaction://media"/>
            <a:extLst>
              <a:ext uri="{FF2B5EF4-FFF2-40B4-BE49-F238E27FC236}">
                <a16:creationId xmlns:a16="http://schemas.microsoft.com/office/drawing/2014/main" id="{88B369CC-CFAB-4318-A0FD-2AD108D76FC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260792680"/>
      </p:ext>
    </p:extLst>
  </p:cSld>
  <p:clrMapOvr>
    <a:masterClrMapping/>
  </p:clrMapOvr>
  <mc:AlternateContent xmlns:mc="http://schemas.openxmlformats.org/markup-compatibility/2006" xmlns:p14="http://schemas.microsoft.com/office/powerpoint/2010/main">
    <mc:Choice Requires="p14">
      <p:transition spd="slow" p14:dur="2000" advTm="66761"/>
    </mc:Choice>
    <mc:Fallback xmlns="">
      <p:transition spd="slow" advTm="667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extLst>
    <p:ext uri="{3A86A75C-4F4B-4683-9AE1-C65F6400EC91}">
      <p14:laserTraceLst xmlns:p14="http://schemas.microsoft.com/office/powerpoint/2010/main">
        <p14:tracePtLst>
          <p14:tracePt t="203" x="8578850" y="3767138"/>
          <p14:tracePt t="210" x="8067675" y="3867150"/>
          <p14:tracePt t="217" x="7731125" y="3884613"/>
          <p14:tracePt t="224" x="7302500" y="3930650"/>
          <p14:tracePt t="232" x="6946900" y="3994150"/>
          <p14:tracePt t="241" x="6664325" y="4030663"/>
          <p14:tracePt t="249" x="6418263" y="4067175"/>
          <p14:tracePt t="256" x="6208713" y="4094163"/>
          <p14:tracePt t="264" x="6043613" y="4113213"/>
          <p14:tracePt t="272" x="5916613" y="4140200"/>
          <p14:tracePt t="283" x="5816600" y="4159250"/>
          <p14:tracePt t="290" x="5724525" y="4167188"/>
          <p14:tracePt t="300" x="5653088" y="4167188"/>
          <p14:tracePt t="306" x="5588000" y="4176713"/>
          <p14:tracePt t="317" x="5543550" y="4203700"/>
          <p14:tracePt t="321" x="5514975" y="4203700"/>
          <p14:tracePt t="329" x="5478463" y="4213225"/>
          <p14:tracePt t="337" x="5441950" y="4213225"/>
          <p14:tracePt t="345" x="5387975" y="4213225"/>
          <p14:tracePt t="353" x="5360988" y="4213225"/>
          <p14:tracePt t="361" x="5305425" y="4213225"/>
          <p14:tracePt t="369" x="5232400" y="4213225"/>
          <p14:tracePt t="377" x="5141913" y="4213225"/>
          <p14:tracePt t="385" x="5086350" y="4222750"/>
          <p14:tracePt t="393" x="5022850" y="4222750"/>
          <p14:tracePt t="401" x="4986338" y="4222750"/>
          <p14:tracePt t="409" x="4932363" y="4240213"/>
          <p14:tracePt t="417" x="4895850" y="4240213"/>
          <p14:tracePt t="425" x="4868863" y="4259263"/>
          <p14:tracePt t="434" x="4832350" y="4259263"/>
          <p14:tracePt t="441" x="4813300" y="4259263"/>
          <p14:tracePt t="450" x="4803775" y="4268788"/>
          <p14:tracePt t="465" x="4786313" y="4268788"/>
          <p14:tracePt t="16056" x="4722813" y="4186238"/>
          <p14:tracePt t="16064" x="4586288" y="3875088"/>
          <p14:tracePt t="16072" x="4513263" y="3584575"/>
          <p14:tracePt t="16080" x="4484688" y="3455988"/>
          <p14:tracePt t="16088" x="4440238" y="3282950"/>
          <p14:tracePt t="16097" x="4384675" y="3046413"/>
          <p14:tracePt t="16104" x="4330700" y="2763838"/>
          <p14:tracePt t="16112" x="4257675" y="2498725"/>
          <p14:tracePt t="16120" x="4194175" y="2206625"/>
          <p14:tracePt t="16129" x="4157663" y="1897063"/>
          <p14:tracePt t="16136" x="4121150" y="1614488"/>
          <p14:tracePt t="16145" x="4057650" y="1322388"/>
          <p14:tracePt t="16152" x="4029075" y="1076325"/>
          <p14:tracePt t="16160" x="3948113" y="820738"/>
          <p14:tracePt t="16168" x="3938588" y="620713"/>
          <p14:tracePt t="16177" x="3919538" y="438150"/>
          <p14:tracePt t="16184" x="3875088" y="228600"/>
          <p14:tracePt t="16192" x="3875088" y="82550"/>
          <p14:tracePt t="18432" x="4084638" y="711200"/>
          <p14:tracePt t="18440" x="4129088" y="811213"/>
          <p14:tracePt t="18448" x="4138613" y="884238"/>
          <p14:tracePt t="18456" x="4138613" y="966788"/>
          <p14:tracePt t="18464" x="4157663" y="1020763"/>
          <p14:tracePt t="18472" x="4175125" y="1085850"/>
          <p14:tracePt t="18480" x="4175125" y="1122363"/>
          <p14:tracePt t="18488" x="4175125" y="1176338"/>
          <p14:tracePt t="18496" x="4175125" y="1239838"/>
          <p14:tracePt t="18504" x="4175125" y="1276350"/>
          <p14:tracePt t="18512" x="4184650" y="1303338"/>
          <p14:tracePt t="18520" x="4184650" y="1349375"/>
          <p14:tracePt t="18528" x="4184650" y="1368425"/>
          <p14:tracePt t="18536" x="4184650" y="1385888"/>
          <p14:tracePt t="18554" x="4184650" y="1395413"/>
          <p14:tracePt t="18561" x="4184650" y="1422400"/>
          <p14:tracePt t="18568" x="4184650" y="1431925"/>
          <p14:tracePt t="18576" x="4184650" y="1449388"/>
          <p14:tracePt t="18584" x="4184650" y="1477963"/>
          <p14:tracePt t="18593" x="4184650" y="1495425"/>
          <p14:tracePt t="18600" x="4184650" y="1522413"/>
          <p14:tracePt t="18608" x="4184650" y="1577975"/>
          <p14:tracePt t="18616" x="4184650" y="1595438"/>
          <p14:tracePt t="18624" x="4184650" y="1651000"/>
          <p14:tracePt t="18632" x="4184650" y="1697038"/>
          <p14:tracePt t="18641" x="4184650" y="1751013"/>
          <p14:tracePt t="18648" x="4184650" y="1824038"/>
          <p14:tracePt t="18656" x="4184650" y="1878013"/>
          <p14:tracePt t="18664" x="4184650" y="1970088"/>
          <p14:tracePt t="18672" x="4184650" y="2024063"/>
          <p14:tracePt t="18680" x="4184650" y="2079625"/>
          <p14:tracePt t="18688" x="4194175" y="2116138"/>
          <p14:tracePt t="18696" x="4194175" y="2170113"/>
          <p14:tracePt t="18704" x="4194175" y="2197100"/>
          <p14:tracePt t="18712" x="4194175" y="2216150"/>
          <p14:tracePt t="18720" x="4194175" y="2243138"/>
          <p14:tracePt t="18729" x="4194175" y="2252663"/>
          <p14:tracePt t="18745" x="4194175" y="2262188"/>
          <p14:tracePt t="65819" x="4284663" y="2262188"/>
          <p14:tracePt t="65826" x="4730750" y="2189163"/>
          <p14:tracePt t="65834" x="5251450" y="2189163"/>
          <p14:tracePt t="65845" x="6043613" y="2233613"/>
          <p14:tracePt t="65850" x="6773863" y="2389188"/>
          <p14:tracePt t="65860" x="7429500" y="2525713"/>
          <p14:tracePt t="65865" x="7950200" y="2671763"/>
          <p14:tracePt t="65874" x="8323263" y="2781300"/>
          <p14:tracePt t="65881" x="8724900" y="2873375"/>
          <p14:tracePt t="65895" x="9007475" y="2909888"/>
        </p14:tracePtLst>
      </p14:laserTraceLst>
    </p:ext>
  </p:extLs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B6CE042-991B-4FC2-B603-E3D285697D62}"/>
              </a:ext>
            </a:extLst>
          </p:cNvPr>
          <p:cNvSpPr>
            <a:spLocks noGrp="1"/>
          </p:cNvSpPr>
          <p:nvPr>
            <p:ph type="title"/>
          </p:nvPr>
        </p:nvSpPr>
        <p:spPr/>
        <p:txBody>
          <a:bodyPr/>
          <a:lstStyle/>
          <a:p>
            <a:r>
              <a:rPr kumimoji="1" lang="en-US" altLang="ja-JP" dirty="0"/>
              <a:t>FAQ</a:t>
            </a:r>
            <a:endParaRPr kumimoji="1" lang="ja-JP" altLang="en-US" dirty="0"/>
          </a:p>
        </p:txBody>
      </p:sp>
      <p:sp>
        <p:nvSpPr>
          <p:cNvPr id="3" name="コンテンツ プレースホルダー 2">
            <a:extLst>
              <a:ext uri="{FF2B5EF4-FFF2-40B4-BE49-F238E27FC236}">
                <a16:creationId xmlns:a16="http://schemas.microsoft.com/office/drawing/2014/main" id="{04BBCCCB-C041-407A-83BA-47F622FA7D87}"/>
              </a:ext>
            </a:extLst>
          </p:cNvPr>
          <p:cNvSpPr>
            <a:spLocks noGrp="1"/>
          </p:cNvSpPr>
          <p:nvPr>
            <p:ph idx="1"/>
          </p:nvPr>
        </p:nvSpPr>
        <p:spPr>
          <a:xfrm>
            <a:off x="228600" y="1166018"/>
            <a:ext cx="8686800" cy="4999286"/>
          </a:xfrm>
        </p:spPr>
        <p:txBody>
          <a:bodyPr/>
          <a:lstStyle/>
          <a:p>
            <a:r>
              <a:rPr lang="en-US" altLang="ja-JP" sz="2000" dirty="0"/>
              <a:t>No account in ITC </a:t>
            </a:r>
            <a:r>
              <a:rPr lang="en-US" altLang="ja-JP" sz="2000" dirty="0" err="1"/>
              <a:t>linux</a:t>
            </a:r>
            <a:r>
              <a:rPr lang="en-US" altLang="ja-JP" sz="2000" dirty="0"/>
              <a:t> machines</a:t>
            </a:r>
            <a:endParaRPr kumimoji="1" lang="en-US" altLang="ja-JP" sz="2000" dirty="0"/>
          </a:p>
          <a:p>
            <a:pPr lvl="1"/>
            <a:r>
              <a:rPr lang="en-US" altLang="ja-JP" sz="2000" dirty="0">
                <a:hlinkClick r:id="rId2"/>
              </a:rPr>
              <a:t>https://id-info.itc.keio.ac.jp</a:t>
            </a:r>
            <a:endParaRPr lang="en-US" altLang="ja-JP" sz="2000" dirty="0"/>
          </a:p>
          <a:p>
            <a:pPr lvl="1"/>
            <a:r>
              <a:rPr lang="en-US" altLang="ja-JP" sz="2000" dirty="0"/>
              <a:t>You</a:t>
            </a:r>
            <a:r>
              <a:rPr lang="ja-JP" altLang="en-US" sz="2000" dirty="0"/>
              <a:t> </a:t>
            </a:r>
            <a:r>
              <a:rPr lang="en-US" altLang="ja-JP" sz="2000" dirty="0"/>
              <a:t>must</a:t>
            </a:r>
            <a:r>
              <a:rPr lang="ja-JP" altLang="en-US" sz="2000" dirty="0"/>
              <a:t> </a:t>
            </a:r>
            <a:r>
              <a:rPr lang="en-US" altLang="ja-JP" sz="2000" dirty="0"/>
              <a:t>activate</a:t>
            </a:r>
            <a:r>
              <a:rPr lang="ja-JP" altLang="en-US" sz="2000" dirty="0"/>
              <a:t> </a:t>
            </a:r>
            <a:r>
              <a:rPr lang="en-US" altLang="ja-JP" sz="2000" dirty="0"/>
              <a:t>your</a:t>
            </a:r>
            <a:r>
              <a:rPr lang="ja-JP" altLang="en-US" sz="2000" dirty="0"/>
              <a:t> </a:t>
            </a:r>
            <a:r>
              <a:rPr lang="en-US" altLang="ja-JP" sz="2000" dirty="0"/>
              <a:t>account.</a:t>
            </a:r>
            <a:r>
              <a:rPr lang="ja-JP" altLang="en-US" sz="2000" dirty="0"/>
              <a:t> </a:t>
            </a:r>
            <a:r>
              <a:rPr lang="en-US" altLang="ja-JP" sz="2000" dirty="0"/>
              <a:t>It</a:t>
            </a:r>
            <a:r>
              <a:rPr lang="ja-JP" altLang="en-US" sz="2000" dirty="0"/>
              <a:t> </a:t>
            </a:r>
            <a:r>
              <a:rPr lang="en-US" altLang="ja-JP" sz="2000" dirty="0"/>
              <a:t>takes</a:t>
            </a:r>
            <a:r>
              <a:rPr lang="ja-JP" altLang="en-US" sz="2000" dirty="0"/>
              <a:t> </a:t>
            </a:r>
            <a:r>
              <a:rPr lang="en-US" altLang="ja-JP" sz="2000" dirty="0"/>
              <a:t>hours.</a:t>
            </a:r>
            <a:endParaRPr kumimoji="1" lang="en-US" altLang="ja-JP" sz="2000" dirty="0"/>
          </a:p>
          <a:p>
            <a:r>
              <a:rPr kumimoji="1" lang="en-US" altLang="ja-JP" sz="2000" dirty="0"/>
              <a:t>Login</a:t>
            </a:r>
            <a:r>
              <a:rPr lang="en-US" altLang="ja-JP" sz="2000" dirty="0"/>
              <a:t> was refused.</a:t>
            </a:r>
            <a:endParaRPr kumimoji="1" lang="en-US" altLang="ja-JP" sz="2000" dirty="0"/>
          </a:p>
          <a:p>
            <a:pPr lvl="1"/>
            <a:r>
              <a:rPr lang="en-US" altLang="ja-JP" sz="2000" dirty="0">
                <a:hlinkClick r:id="rId3"/>
              </a:rPr>
              <a:t>https://www.st.itc.keio.ac.jp/ja/com_remote_st.html</a:t>
            </a:r>
            <a:endParaRPr lang="en-US" altLang="ja-JP" sz="2000" dirty="0"/>
          </a:p>
          <a:p>
            <a:r>
              <a:rPr kumimoji="1" lang="en-US" altLang="ja-JP" sz="2000" dirty="0"/>
              <a:t>How to get the file for exercise</a:t>
            </a:r>
          </a:p>
          <a:p>
            <a:pPr lvl="1"/>
            <a:r>
              <a:rPr lang="en-US" altLang="ja-JP" sz="2000" dirty="0" err="1"/>
              <a:t>wget</a:t>
            </a:r>
            <a:r>
              <a:rPr lang="en-US" altLang="ja-JP" sz="2000" dirty="0"/>
              <a:t> </a:t>
            </a:r>
            <a:r>
              <a:rPr lang="en-US" altLang="ja-JP" sz="2000" dirty="0">
                <a:hlinkClick r:id="rId4"/>
              </a:rPr>
              <a:t>http://www.am.ics.keio.ac.jp/arc/open20.tar</a:t>
            </a:r>
            <a:endParaRPr lang="en-US" altLang="ja-JP" sz="2000" dirty="0"/>
          </a:p>
          <a:p>
            <a:r>
              <a:rPr lang="en-US" altLang="ja-JP" sz="2000" dirty="0"/>
              <a:t>Editors</a:t>
            </a:r>
          </a:p>
          <a:p>
            <a:pPr lvl="1"/>
            <a:r>
              <a:rPr lang="en-US" altLang="ja-JP" sz="1600" dirty="0"/>
              <a:t>vim</a:t>
            </a:r>
          </a:p>
          <a:p>
            <a:pPr marL="514350" lvl="1" indent="0">
              <a:buNone/>
            </a:pPr>
            <a:r>
              <a:rPr lang="en-US" altLang="ja-JP" sz="1600" dirty="0">
                <a:hlinkClick r:id="rId5"/>
              </a:rPr>
              <a:t>https://uguisu.skr.jp/Windows/vi.html</a:t>
            </a:r>
            <a:r>
              <a:rPr lang="en-US" altLang="ja-JP" sz="1600" dirty="0"/>
              <a:t> </a:t>
            </a:r>
          </a:p>
          <a:p>
            <a:pPr lvl="1"/>
            <a:r>
              <a:rPr lang="en-US" altLang="ja-JP" sz="1600" dirty="0"/>
              <a:t>emacs</a:t>
            </a:r>
          </a:p>
          <a:p>
            <a:pPr marL="457200" lvl="1" indent="0">
              <a:buNone/>
            </a:pPr>
            <a:r>
              <a:rPr lang="en-US" altLang="ja-JP" sz="1600" dirty="0">
                <a:hlinkClick r:id="rId6"/>
              </a:rPr>
              <a:t>https://uguisu.skr.jp/Windows/emacs.html</a:t>
            </a:r>
            <a:endParaRPr lang="en-US" altLang="ja-JP" sz="1600" dirty="0"/>
          </a:p>
          <a:p>
            <a:pPr marL="400050"/>
            <a:r>
              <a:rPr lang="en-US" altLang="ja-JP" sz="2000" dirty="0"/>
              <a:t>File transfer</a:t>
            </a:r>
          </a:p>
          <a:p>
            <a:pPr marL="514350" lvl="1" indent="0">
              <a:buNone/>
            </a:pPr>
            <a:r>
              <a:rPr lang="en-US" altLang="ja-JP" sz="1600" dirty="0">
                <a:hlinkClick r:id="rId7"/>
              </a:rPr>
              <a:t>https://www.st.itc.keio.ac.jp/ja/com_remote_winscp_st.html</a:t>
            </a:r>
            <a:endParaRPr lang="en-US" altLang="ja-JP" sz="1600" dirty="0"/>
          </a:p>
          <a:p>
            <a:pPr marL="800100" lvl="1"/>
            <a:endParaRPr lang="en-US" altLang="ja-JP" sz="1600" dirty="0"/>
          </a:p>
          <a:p>
            <a:pPr lvl="1"/>
            <a:endParaRPr kumimoji="1" lang="en-US" altLang="ja-JP" dirty="0"/>
          </a:p>
          <a:p>
            <a:pPr lvl="1"/>
            <a:endParaRPr kumimoji="1" lang="ja-JP" altLang="en-US" dirty="0"/>
          </a:p>
        </p:txBody>
      </p:sp>
    </p:spTree>
    <p:extLst>
      <p:ext uri="{BB962C8B-B14F-4D97-AF65-F5344CB8AC3E}">
        <p14:creationId xmlns:p14="http://schemas.microsoft.com/office/powerpoint/2010/main" val="12047521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p:txBody>
          <a:bodyPr/>
          <a:lstStyle/>
          <a:p>
            <a:pPr eaLnBrk="1" hangingPunct="1"/>
            <a:r>
              <a:rPr lang="en-US" altLang="ja-JP" sz="3800"/>
              <a:t>Fork-join: Starting and finishing parallel processes</a:t>
            </a:r>
          </a:p>
        </p:txBody>
      </p:sp>
      <p:sp>
        <p:nvSpPr>
          <p:cNvPr id="4099" name="Line 4"/>
          <p:cNvSpPr>
            <a:spLocks noChangeShapeType="1"/>
          </p:cNvSpPr>
          <p:nvPr/>
        </p:nvSpPr>
        <p:spPr bwMode="auto">
          <a:xfrm>
            <a:off x="3490913" y="1125538"/>
            <a:ext cx="0" cy="287337"/>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ja-JP" altLang="en-US"/>
          </a:p>
        </p:txBody>
      </p:sp>
      <p:sp>
        <p:nvSpPr>
          <p:cNvPr id="4100" name="Text Box 5"/>
          <p:cNvSpPr txBox="1">
            <a:spLocks noChangeArrowheads="1"/>
          </p:cNvSpPr>
          <p:nvPr/>
        </p:nvSpPr>
        <p:spPr bwMode="auto">
          <a:xfrm>
            <a:off x="3235325" y="1412875"/>
            <a:ext cx="625475" cy="376238"/>
          </a:xfrm>
          <a:prstGeom prst="rect">
            <a:avLst/>
          </a:prstGeom>
          <a:noFill/>
          <a:ln w="9525">
            <a:solidFill>
              <a:srgbClr val="0066FF"/>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1800" b="1">
                <a:solidFill>
                  <a:srgbClr val="0066FF"/>
                </a:solidFill>
              </a:rPr>
              <a:t>fork</a:t>
            </a:r>
          </a:p>
        </p:txBody>
      </p:sp>
      <p:sp>
        <p:nvSpPr>
          <p:cNvPr id="4101" name="Line 6"/>
          <p:cNvSpPr>
            <a:spLocks noChangeShapeType="1"/>
          </p:cNvSpPr>
          <p:nvPr/>
        </p:nvSpPr>
        <p:spPr bwMode="auto">
          <a:xfrm flipH="1">
            <a:off x="2411413" y="1773238"/>
            <a:ext cx="863600" cy="503237"/>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ja-JP" altLang="en-US"/>
          </a:p>
        </p:txBody>
      </p:sp>
      <p:sp>
        <p:nvSpPr>
          <p:cNvPr id="4102" name="Line 7"/>
          <p:cNvSpPr>
            <a:spLocks noChangeShapeType="1"/>
          </p:cNvSpPr>
          <p:nvPr/>
        </p:nvSpPr>
        <p:spPr bwMode="auto">
          <a:xfrm>
            <a:off x="3419475" y="1773238"/>
            <a:ext cx="0" cy="431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ja-JP" altLang="en-US"/>
          </a:p>
        </p:txBody>
      </p:sp>
      <p:sp>
        <p:nvSpPr>
          <p:cNvPr id="4103" name="Line 8"/>
          <p:cNvSpPr>
            <a:spLocks noChangeShapeType="1"/>
          </p:cNvSpPr>
          <p:nvPr/>
        </p:nvSpPr>
        <p:spPr bwMode="auto">
          <a:xfrm>
            <a:off x="3563938" y="1773238"/>
            <a:ext cx="360362" cy="431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ja-JP" altLang="en-US"/>
          </a:p>
        </p:txBody>
      </p:sp>
      <p:sp>
        <p:nvSpPr>
          <p:cNvPr id="4104" name="Line 9"/>
          <p:cNvSpPr>
            <a:spLocks noChangeShapeType="1"/>
          </p:cNvSpPr>
          <p:nvPr/>
        </p:nvSpPr>
        <p:spPr bwMode="auto">
          <a:xfrm>
            <a:off x="3851275" y="1773238"/>
            <a:ext cx="792163" cy="431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ja-JP" altLang="en-US"/>
          </a:p>
        </p:txBody>
      </p:sp>
      <p:sp>
        <p:nvSpPr>
          <p:cNvPr id="4105" name="Text Box 10"/>
          <p:cNvSpPr txBox="1">
            <a:spLocks noChangeArrowheads="1"/>
          </p:cNvSpPr>
          <p:nvPr/>
        </p:nvSpPr>
        <p:spPr bwMode="auto">
          <a:xfrm>
            <a:off x="4984750" y="1504950"/>
            <a:ext cx="39560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1800" b="1">
                <a:solidFill>
                  <a:srgbClr val="0066FF"/>
                </a:solidFill>
              </a:rPr>
              <a:t>Usually, these processes (threads)</a:t>
            </a:r>
          </a:p>
          <a:p>
            <a:pPr eaLnBrk="1" hangingPunct="1">
              <a:spcBef>
                <a:spcPct val="0"/>
              </a:spcBef>
              <a:buClrTx/>
              <a:buSzTx/>
              <a:buFontTx/>
              <a:buNone/>
            </a:pPr>
            <a:r>
              <a:rPr lang="en-US" altLang="ja-JP" sz="1800" b="1">
                <a:solidFill>
                  <a:srgbClr val="0066FF"/>
                </a:solidFill>
              </a:rPr>
              <a:t>can share variables</a:t>
            </a:r>
          </a:p>
        </p:txBody>
      </p:sp>
      <p:sp>
        <p:nvSpPr>
          <p:cNvPr id="4106" name="Line 11"/>
          <p:cNvSpPr>
            <a:spLocks noChangeShapeType="1"/>
          </p:cNvSpPr>
          <p:nvPr/>
        </p:nvSpPr>
        <p:spPr bwMode="auto">
          <a:xfrm>
            <a:off x="4643438" y="2205038"/>
            <a:ext cx="0" cy="431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ja-JP" altLang="en-US"/>
          </a:p>
        </p:txBody>
      </p:sp>
      <p:sp>
        <p:nvSpPr>
          <p:cNvPr id="4107" name="Line 12"/>
          <p:cNvSpPr>
            <a:spLocks noChangeShapeType="1"/>
          </p:cNvSpPr>
          <p:nvPr/>
        </p:nvSpPr>
        <p:spPr bwMode="auto">
          <a:xfrm flipH="1">
            <a:off x="4140200" y="2997200"/>
            <a:ext cx="503238" cy="287338"/>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ja-JP" altLang="en-US"/>
          </a:p>
        </p:txBody>
      </p:sp>
      <p:sp>
        <p:nvSpPr>
          <p:cNvPr id="4108" name="Line 15"/>
          <p:cNvSpPr>
            <a:spLocks noChangeShapeType="1"/>
          </p:cNvSpPr>
          <p:nvPr/>
        </p:nvSpPr>
        <p:spPr bwMode="auto">
          <a:xfrm>
            <a:off x="4643438" y="2997200"/>
            <a:ext cx="576262" cy="2159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ja-JP" altLang="en-US"/>
          </a:p>
        </p:txBody>
      </p:sp>
      <p:sp>
        <p:nvSpPr>
          <p:cNvPr id="4109" name="Line 16"/>
          <p:cNvSpPr>
            <a:spLocks noChangeShapeType="1"/>
          </p:cNvSpPr>
          <p:nvPr/>
        </p:nvSpPr>
        <p:spPr bwMode="auto">
          <a:xfrm>
            <a:off x="4643438" y="2997200"/>
            <a:ext cx="0" cy="287338"/>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ja-JP" altLang="en-US"/>
          </a:p>
        </p:txBody>
      </p:sp>
      <p:sp>
        <p:nvSpPr>
          <p:cNvPr id="4110" name="Text Box 17"/>
          <p:cNvSpPr txBox="1">
            <a:spLocks noChangeArrowheads="1"/>
          </p:cNvSpPr>
          <p:nvPr/>
        </p:nvSpPr>
        <p:spPr bwMode="auto">
          <a:xfrm>
            <a:off x="4356100" y="2620963"/>
            <a:ext cx="625475" cy="376237"/>
          </a:xfrm>
          <a:prstGeom prst="rect">
            <a:avLst/>
          </a:prstGeom>
          <a:noFill/>
          <a:ln w="9525">
            <a:solidFill>
              <a:srgbClr val="0066FF"/>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1800" b="1">
                <a:solidFill>
                  <a:srgbClr val="0066FF"/>
                </a:solidFill>
              </a:rPr>
              <a:t>fork</a:t>
            </a:r>
          </a:p>
        </p:txBody>
      </p:sp>
      <p:sp>
        <p:nvSpPr>
          <p:cNvPr id="4111" name="Line 18"/>
          <p:cNvSpPr>
            <a:spLocks noChangeShapeType="1"/>
          </p:cNvSpPr>
          <p:nvPr/>
        </p:nvSpPr>
        <p:spPr bwMode="auto">
          <a:xfrm>
            <a:off x="4140200" y="3284538"/>
            <a:ext cx="0" cy="57626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4112" name="Line 19"/>
          <p:cNvSpPr>
            <a:spLocks noChangeShapeType="1"/>
          </p:cNvSpPr>
          <p:nvPr/>
        </p:nvSpPr>
        <p:spPr bwMode="auto">
          <a:xfrm>
            <a:off x="4643438" y="3284538"/>
            <a:ext cx="0" cy="57626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4113" name="Line 20"/>
          <p:cNvSpPr>
            <a:spLocks noChangeShapeType="1"/>
          </p:cNvSpPr>
          <p:nvPr/>
        </p:nvSpPr>
        <p:spPr bwMode="auto">
          <a:xfrm>
            <a:off x="5219700" y="3213100"/>
            <a:ext cx="0" cy="57626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4114" name="Line 21"/>
          <p:cNvSpPr>
            <a:spLocks noChangeShapeType="1"/>
          </p:cNvSpPr>
          <p:nvPr/>
        </p:nvSpPr>
        <p:spPr bwMode="auto">
          <a:xfrm>
            <a:off x="4140200" y="3860800"/>
            <a:ext cx="503238" cy="360363"/>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ja-JP" altLang="en-US"/>
          </a:p>
        </p:txBody>
      </p:sp>
      <p:sp>
        <p:nvSpPr>
          <p:cNvPr id="4115" name="Line 22"/>
          <p:cNvSpPr>
            <a:spLocks noChangeShapeType="1"/>
          </p:cNvSpPr>
          <p:nvPr/>
        </p:nvSpPr>
        <p:spPr bwMode="auto">
          <a:xfrm>
            <a:off x="4643438" y="3860800"/>
            <a:ext cx="0" cy="360363"/>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ja-JP" altLang="en-US"/>
          </a:p>
        </p:txBody>
      </p:sp>
      <p:sp>
        <p:nvSpPr>
          <p:cNvPr id="4116" name="Line 23"/>
          <p:cNvSpPr>
            <a:spLocks noChangeShapeType="1"/>
          </p:cNvSpPr>
          <p:nvPr/>
        </p:nvSpPr>
        <p:spPr bwMode="auto">
          <a:xfrm flipH="1">
            <a:off x="4716463" y="3789363"/>
            <a:ext cx="503237" cy="431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ja-JP" altLang="en-US"/>
          </a:p>
        </p:txBody>
      </p:sp>
      <p:sp>
        <p:nvSpPr>
          <p:cNvPr id="4117" name="Text Box 24"/>
          <p:cNvSpPr txBox="1">
            <a:spLocks noChangeArrowheads="1"/>
          </p:cNvSpPr>
          <p:nvPr/>
        </p:nvSpPr>
        <p:spPr bwMode="auto">
          <a:xfrm>
            <a:off x="4356100" y="4205288"/>
            <a:ext cx="600075" cy="376237"/>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1800" b="1">
                <a:solidFill>
                  <a:schemeClr val="tx2"/>
                </a:solidFill>
              </a:rPr>
              <a:t>join</a:t>
            </a:r>
          </a:p>
        </p:txBody>
      </p:sp>
      <p:sp>
        <p:nvSpPr>
          <p:cNvPr id="4118" name="Line 25"/>
          <p:cNvSpPr>
            <a:spLocks noChangeShapeType="1"/>
          </p:cNvSpPr>
          <p:nvPr/>
        </p:nvSpPr>
        <p:spPr bwMode="auto">
          <a:xfrm>
            <a:off x="3924300" y="2205038"/>
            <a:ext cx="0" cy="287972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4119" name="Line 26"/>
          <p:cNvSpPr>
            <a:spLocks noChangeShapeType="1"/>
          </p:cNvSpPr>
          <p:nvPr/>
        </p:nvSpPr>
        <p:spPr bwMode="auto">
          <a:xfrm>
            <a:off x="3419475" y="2205038"/>
            <a:ext cx="0" cy="287972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4120" name="Line 27"/>
          <p:cNvSpPr>
            <a:spLocks noChangeShapeType="1"/>
          </p:cNvSpPr>
          <p:nvPr/>
        </p:nvSpPr>
        <p:spPr bwMode="auto">
          <a:xfrm>
            <a:off x="2411413" y="2276475"/>
            <a:ext cx="0" cy="280828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4121" name="Line 28"/>
          <p:cNvSpPr>
            <a:spLocks noChangeShapeType="1"/>
          </p:cNvSpPr>
          <p:nvPr/>
        </p:nvSpPr>
        <p:spPr bwMode="auto">
          <a:xfrm>
            <a:off x="4643438" y="4581525"/>
            <a:ext cx="0" cy="50323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4122" name="Text Box 29"/>
          <p:cNvSpPr txBox="1">
            <a:spLocks noChangeArrowheads="1"/>
          </p:cNvSpPr>
          <p:nvPr/>
        </p:nvSpPr>
        <p:spPr bwMode="auto">
          <a:xfrm>
            <a:off x="3203575" y="5573713"/>
            <a:ext cx="600075" cy="376237"/>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r>
              <a:rPr lang="en-US" altLang="ja-JP" sz="1800" b="1">
                <a:solidFill>
                  <a:schemeClr val="tx2"/>
                </a:solidFill>
              </a:rPr>
              <a:t>join</a:t>
            </a:r>
          </a:p>
        </p:txBody>
      </p:sp>
      <p:sp>
        <p:nvSpPr>
          <p:cNvPr id="4123" name="Line 30"/>
          <p:cNvSpPr>
            <a:spLocks noChangeShapeType="1"/>
          </p:cNvSpPr>
          <p:nvPr/>
        </p:nvSpPr>
        <p:spPr bwMode="auto">
          <a:xfrm>
            <a:off x="2411413" y="5084763"/>
            <a:ext cx="863600" cy="431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ja-JP" altLang="en-US"/>
          </a:p>
        </p:txBody>
      </p:sp>
      <p:sp>
        <p:nvSpPr>
          <p:cNvPr id="4124" name="Line 31"/>
          <p:cNvSpPr>
            <a:spLocks noChangeShapeType="1"/>
          </p:cNvSpPr>
          <p:nvPr/>
        </p:nvSpPr>
        <p:spPr bwMode="auto">
          <a:xfrm>
            <a:off x="3419475" y="5084763"/>
            <a:ext cx="0" cy="431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ja-JP" altLang="en-US"/>
          </a:p>
        </p:txBody>
      </p:sp>
      <p:sp>
        <p:nvSpPr>
          <p:cNvPr id="4125" name="Line 32"/>
          <p:cNvSpPr>
            <a:spLocks noChangeShapeType="1"/>
          </p:cNvSpPr>
          <p:nvPr/>
        </p:nvSpPr>
        <p:spPr bwMode="auto">
          <a:xfrm flipH="1">
            <a:off x="3635375" y="5084763"/>
            <a:ext cx="288925" cy="50482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ja-JP" altLang="en-US"/>
          </a:p>
        </p:txBody>
      </p:sp>
      <p:sp>
        <p:nvSpPr>
          <p:cNvPr id="4126" name="Line 33"/>
          <p:cNvSpPr>
            <a:spLocks noChangeShapeType="1"/>
          </p:cNvSpPr>
          <p:nvPr/>
        </p:nvSpPr>
        <p:spPr bwMode="auto">
          <a:xfrm flipH="1">
            <a:off x="3708400" y="5084763"/>
            <a:ext cx="935038" cy="431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ja-JP" altLang="en-US"/>
          </a:p>
        </p:txBody>
      </p:sp>
      <p:sp>
        <p:nvSpPr>
          <p:cNvPr id="4127" name="Line 34"/>
          <p:cNvSpPr>
            <a:spLocks noChangeShapeType="1"/>
          </p:cNvSpPr>
          <p:nvPr/>
        </p:nvSpPr>
        <p:spPr bwMode="auto">
          <a:xfrm>
            <a:off x="3490913" y="5949950"/>
            <a:ext cx="0" cy="431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ja-JP" altLang="en-US"/>
          </a:p>
        </p:txBody>
      </p:sp>
      <p:sp>
        <p:nvSpPr>
          <p:cNvPr id="4128" name="Text Box 35"/>
          <p:cNvSpPr txBox="1">
            <a:spLocks noChangeArrowheads="1"/>
          </p:cNvSpPr>
          <p:nvPr/>
        </p:nvSpPr>
        <p:spPr bwMode="auto">
          <a:xfrm>
            <a:off x="5219700" y="3573463"/>
            <a:ext cx="4195763"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65000"/>
              <a:buFont typeface="Wingdings" panose="05000000000000000000" pitchFamily="2" charset="2"/>
              <a:buChar char="n"/>
              <a:defRPr kumimoji="1" sz="30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60000"/>
              <a:buFont typeface="Wingdings" panose="05000000000000000000" pitchFamily="2" charset="2"/>
              <a:buChar char="q"/>
              <a:defRPr kumimoji="1" sz="26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accent1"/>
              </a:buClr>
              <a:buSzPct val="65000"/>
              <a:buFont typeface="Wingdings" panose="05000000000000000000" pitchFamily="2" charset="2"/>
              <a:buChar char="n"/>
              <a:defRPr kumimoji="1" sz="22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q"/>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75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ClrTx/>
              <a:buSzTx/>
              <a:buFontTx/>
              <a:buNone/>
            </a:pPr>
            <a:endParaRPr lang="en-US" altLang="ja-JP" sz="1800" b="1" dirty="0"/>
          </a:p>
          <a:p>
            <a:pPr eaLnBrk="1" hangingPunct="1">
              <a:spcBef>
                <a:spcPct val="0"/>
              </a:spcBef>
              <a:buClrTx/>
              <a:buSzTx/>
              <a:buFontTx/>
              <a:buChar char="•"/>
            </a:pPr>
            <a:r>
              <a:rPr lang="en-US" altLang="ja-JP" sz="1800" b="1" dirty="0"/>
              <a:t> Fork/Join is a way of synchronization</a:t>
            </a:r>
          </a:p>
          <a:p>
            <a:pPr eaLnBrk="1" hangingPunct="1">
              <a:spcBef>
                <a:spcPct val="0"/>
              </a:spcBef>
              <a:buClrTx/>
              <a:buSzTx/>
              <a:buFontTx/>
              <a:buChar char="•"/>
            </a:pPr>
            <a:r>
              <a:rPr lang="en-US" altLang="ja-JP" sz="1800" b="1" dirty="0"/>
              <a:t> OpenMP uses this concept</a:t>
            </a:r>
          </a:p>
        </p:txBody>
      </p:sp>
      <p:pic>
        <p:nvPicPr>
          <p:cNvPr id="3" name="オーディオ 2">
            <a:hlinkClick r:id="" action="ppaction://media"/>
            <a:extLst>
              <a:ext uri="{FF2B5EF4-FFF2-40B4-BE49-F238E27FC236}">
                <a16:creationId xmlns:a16="http://schemas.microsoft.com/office/drawing/2014/main" id="{E5CE2FB4-8CD3-4D14-86D5-4807AEE4E2B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67322"/>
    </mc:Choice>
    <mc:Fallback xmlns="">
      <p:transition spd="slow" advTm="673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p:ext uri="{3A86A75C-4F4B-4683-9AE1-C65F6400EC91}">
      <p14:laserTraceLst xmlns:p14="http://schemas.microsoft.com/office/powerpoint/2010/main">
        <p14:tracePtLst>
          <p14:tracePt t="456" x="8842375" y="3684588"/>
          <p14:tracePt t="464" x="8624888" y="3738563"/>
          <p14:tracePt t="472" x="8386763" y="3757613"/>
          <p14:tracePt t="480" x="8240713" y="3767138"/>
          <p14:tracePt t="488" x="8104188" y="3794125"/>
          <p14:tracePt t="496" x="8013700" y="3811588"/>
          <p14:tracePt t="504" x="7958138" y="3821113"/>
          <p14:tracePt t="512" x="7894638" y="3840163"/>
          <p14:tracePt t="533" x="7885113" y="3840163"/>
          <p14:tracePt t="617" x="7867650" y="3840163"/>
          <p14:tracePt t="642" x="7850188" y="3848100"/>
          <p14:tracePt t="649" x="7804150" y="3848100"/>
          <p14:tracePt t="658" x="7748588" y="3867150"/>
          <p14:tracePt t="664" x="7675563" y="3867150"/>
          <p14:tracePt t="672" x="7585075" y="3867150"/>
          <p14:tracePt t="680" x="7531100" y="3867150"/>
          <p14:tracePt t="688" x="7448550" y="3867150"/>
          <p14:tracePt t="696" x="7412038" y="3867150"/>
          <p14:tracePt t="704" x="7385050" y="3867150"/>
          <p14:tracePt t="712" x="7329488" y="3867150"/>
          <p14:tracePt t="720" x="7302500" y="3867150"/>
          <p14:tracePt t="728" x="7256463" y="3867150"/>
          <p14:tracePt t="736" x="7229475" y="3857625"/>
          <p14:tracePt t="744" x="7202488" y="3857625"/>
          <p14:tracePt t="752" x="7183438" y="3848100"/>
          <p14:tracePt t="762" x="7146925" y="3848100"/>
          <p14:tracePt t="768" x="7129463" y="3840163"/>
          <p14:tracePt t="776" x="7092950" y="3830638"/>
          <p14:tracePt t="784" x="7083425" y="3830638"/>
          <p14:tracePt t="794" x="7056438" y="3811588"/>
          <p14:tracePt t="800" x="7029450" y="3803650"/>
          <p14:tracePt t="809" x="6992938" y="3794125"/>
          <p14:tracePt t="816" x="6937375" y="3757613"/>
          <p14:tracePt t="824" x="6900863" y="3730625"/>
          <p14:tracePt t="832" x="6873875" y="3730625"/>
          <p14:tracePt t="840" x="6819900" y="3675063"/>
          <p14:tracePt t="848" x="6764338" y="3648075"/>
          <p14:tracePt t="856" x="6700838" y="3602038"/>
          <p14:tracePt t="864" x="6673850" y="3575050"/>
          <p14:tracePt t="872" x="6618288" y="3519488"/>
          <p14:tracePt t="880" x="6573838" y="3475038"/>
          <p14:tracePt t="888" x="6527800" y="3429000"/>
          <p14:tracePt t="896" x="6491288" y="3375025"/>
          <p14:tracePt t="904" x="6435725" y="3309938"/>
          <p14:tracePt t="912" x="6399213" y="3265488"/>
          <p14:tracePt t="920" x="6381750" y="3246438"/>
          <p14:tracePt t="928" x="6362700" y="3228975"/>
          <p14:tracePt t="936" x="6345238" y="3209925"/>
          <p14:tracePt t="944" x="6335713" y="3192463"/>
          <p14:tracePt t="952" x="6335713" y="3182938"/>
          <p14:tracePt t="961" x="6326188" y="3173413"/>
          <p14:tracePt t="9682" x="6318250" y="3163888"/>
          <p14:tracePt t="9714" x="6318250" y="3136900"/>
          <p14:tracePt t="9722" x="6318250" y="3063875"/>
          <p14:tracePt t="9729" x="6218238" y="3000375"/>
          <p14:tracePt t="9736" x="5926138" y="2927350"/>
          <p14:tracePt t="9745" x="5514975" y="2927350"/>
          <p14:tracePt t="9752" x="5251450" y="2927350"/>
          <p14:tracePt t="9761" x="5022850" y="2927350"/>
          <p14:tracePt t="9768" x="4840288" y="2909888"/>
          <p14:tracePt t="9777" x="4713288" y="2909888"/>
          <p14:tracePt t="9784" x="4586288" y="2890838"/>
          <p14:tracePt t="9794" x="4513263" y="2881313"/>
          <p14:tracePt t="9800" x="4394200" y="2854325"/>
          <p14:tracePt t="9809" x="4357688" y="2844800"/>
          <p14:tracePt t="9816" x="4340225" y="2836863"/>
          <p14:tracePt t="9849" x="4330700" y="2827338"/>
          <p14:tracePt t="9986" x="4330700" y="2817813"/>
          <p14:tracePt t="9993" x="4321175" y="2744788"/>
          <p14:tracePt t="10002" x="4294188" y="2662238"/>
          <p14:tracePt t="10009" x="4275138" y="2617788"/>
          <p14:tracePt t="10017" x="4267200" y="2508250"/>
          <p14:tracePt t="10024" x="4248150" y="2416175"/>
          <p14:tracePt t="10034" x="4248150" y="2343150"/>
          <p14:tracePt t="10040" x="4221163" y="2197100"/>
          <p14:tracePt t="10048" x="4211638" y="2097088"/>
          <p14:tracePt t="10056" x="4194175" y="1987550"/>
          <p14:tracePt t="10064" x="4184650" y="1878013"/>
          <p14:tracePt t="10072" x="4138613" y="1741488"/>
          <p14:tracePt t="10080" x="4111625" y="1668463"/>
          <p14:tracePt t="10088" x="4075113" y="1604963"/>
          <p14:tracePt t="10096" x="4021138" y="1522413"/>
          <p14:tracePt t="10104" x="4002088" y="1485900"/>
          <p14:tracePt t="10112" x="3965575" y="1458913"/>
          <p14:tracePt t="10120" x="3948113" y="1412875"/>
          <p14:tracePt t="10128" x="3948113" y="1404938"/>
          <p14:tracePt t="10136" x="3938588" y="1385888"/>
          <p14:tracePt t="10144" x="3938588" y="1376363"/>
          <p14:tracePt t="10600" x="3929063" y="1368425"/>
          <p14:tracePt t="10608" x="3919538" y="1368425"/>
          <p14:tracePt t="10616" x="3892550" y="1376363"/>
          <p14:tracePt t="10624" x="3892550" y="1404938"/>
          <p14:tracePt t="10632" x="3892550" y="1441450"/>
          <p14:tracePt t="10640" x="3883025" y="1477963"/>
          <p14:tracePt t="10648" x="3875088" y="1485900"/>
          <p14:tracePt t="10657" x="3875088" y="1522413"/>
          <p14:tracePt t="10664" x="3865563" y="1550988"/>
          <p14:tracePt t="10673" x="3865563" y="1568450"/>
          <p14:tracePt t="10680" x="3865563" y="1614488"/>
          <p14:tracePt t="10688" x="3865563" y="1624013"/>
          <p14:tracePt t="10696" x="3865563" y="1651000"/>
          <p14:tracePt t="10704" x="3856038" y="1668463"/>
          <p14:tracePt t="10720" x="3856038" y="1687513"/>
          <p14:tracePt t="11610" x="3856038" y="1704975"/>
          <p14:tracePt t="11618" x="3875088" y="1724025"/>
          <p14:tracePt t="11626" x="3911600" y="1751013"/>
          <p14:tracePt t="11672" x="3919538" y="1751013"/>
          <p14:tracePt t="11680" x="3929063" y="1751013"/>
          <p14:tracePt t="12050" x="3938588" y="1760538"/>
          <p14:tracePt t="12066" x="3938588" y="1778000"/>
          <p14:tracePt t="12075" x="3965575" y="1814513"/>
          <p14:tracePt t="12081" x="3984625" y="1841500"/>
          <p14:tracePt t="12092" x="4002088" y="1860550"/>
          <p14:tracePt t="12096" x="4021138" y="1878013"/>
          <p14:tracePt t="12105" x="4029075" y="1897063"/>
          <p14:tracePt t="12112" x="4048125" y="1924050"/>
          <p14:tracePt t="12122" x="4057650" y="1924050"/>
          <p14:tracePt t="12128" x="4065588" y="1933575"/>
          <p14:tracePt t="12138" x="4075113" y="1943100"/>
          <p14:tracePt t="12153" x="4075113" y="1951038"/>
          <p14:tracePt t="12160" x="4094163" y="1960563"/>
          <p14:tracePt t="12168" x="4111625" y="1979613"/>
          <p14:tracePt t="12177" x="4121150" y="1987550"/>
          <p14:tracePt t="12522" x="4121150" y="1997075"/>
          <p14:tracePt t="12530" x="4138613" y="2016125"/>
          <p14:tracePt t="12537" x="4138613" y="2024063"/>
          <p14:tracePt t="12750" x="4148138" y="2024063"/>
          <p14:tracePt t="12755" x="4157663" y="2024063"/>
          <p14:tracePt t="12760" x="4175125" y="2024063"/>
          <p14:tracePt t="12768" x="4194175" y="2024063"/>
          <p14:tracePt t="12776" x="4221163" y="2024063"/>
          <p14:tracePt t="12784" x="4230688" y="2024063"/>
          <p14:tracePt t="12792" x="4267200" y="2024063"/>
          <p14:tracePt t="12801" x="4294188" y="2024063"/>
          <p14:tracePt t="12809" x="4330700" y="2024063"/>
          <p14:tracePt t="12817" x="4384675" y="2024063"/>
          <p14:tracePt t="12824" x="4440238" y="2024063"/>
          <p14:tracePt t="12832" x="4503738" y="2024063"/>
          <p14:tracePt t="12841" x="4557713" y="2024063"/>
          <p14:tracePt t="12848" x="4594225" y="2024063"/>
          <p14:tracePt t="12856" x="4640263" y="2033588"/>
          <p14:tracePt t="12864" x="4667250" y="2043113"/>
          <p14:tracePt t="12873" x="4703763" y="2052638"/>
          <p14:tracePt t="12880" x="4730750" y="2060575"/>
          <p14:tracePt t="12888" x="4740275" y="2070100"/>
          <p14:tracePt t="12896" x="4749800" y="2070100"/>
          <p14:tracePt t="13170" x="4759325" y="2079625"/>
          <p14:tracePt t="13314" x="4759325" y="2089150"/>
          <p14:tracePt t="13320" x="4767263" y="2106613"/>
          <p14:tracePt t="13336" x="4767263" y="2125663"/>
          <p14:tracePt t="13344" x="4767263" y="2143125"/>
          <p14:tracePt t="13352" x="4767263" y="2152650"/>
          <p14:tracePt t="13360" x="4786313" y="2170113"/>
          <p14:tracePt t="13376" x="4795838" y="2189163"/>
          <p14:tracePt t="13384" x="4795838" y="2197100"/>
          <p14:tracePt t="13408" x="4795838" y="2206625"/>
          <p14:tracePt t="13424" x="4795838" y="2216150"/>
          <p14:tracePt t="13811" x="4795838" y="2233613"/>
          <p14:tracePt t="13842" x="4795838" y="2252663"/>
          <p14:tracePt t="13849" x="4795838" y="2279650"/>
          <p14:tracePt t="13858" x="4786313" y="2306638"/>
          <p14:tracePt t="13865" x="4730750" y="2335213"/>
          <p14:tracePt t="13873" x="4686300" y="2352675"/>
          <p14:tracePt t="13880" x="4603750" y="2371725"/>
          <p14:tracePt t="13888" x="4549775" y="2398713"/>
          <p14:tracePt t="13896" x="4467225" y="2425700"/>
          <p14:tracePt t="13904" x="4376738" y="2425700"/>
          <p14:tracePt t="13912" x="4275138" y="2444750"/>
          <p14:tracePt t="13920" x="4165600" y="2471738"/>
          <p14:tracePt t="13928" x="4075113" y="2471738"/>
          <p14:tracePt t="13936" x="3984625" y="2471738"/>
          <p14:tracePt t="13944" x="3875088" y="2471738"/>
          <p14:tracePt t="13952" x="3746500" y="2471738"/>
          <p14:tracePt t="13960" x="3619500" y="2471738"/>
          <p14:tracePt t="13968" x="3527425" y="2471738"/>
          <p14:tracePt t="13976" x="3419475" y="2471738"/>
          <p14:tracePt t="13984" x="3382963" y="2471738"/>
          <p14:tracePt t="13992" x="3336925" y="2471738"/>
          <p14:tracePt t="14001" x="3290888" y="2471738"/>
          <p14:tracePt t="14013" x="3263900" y="2471738"/>
          <p14:tracePt t="14017" x="3244850" y="2471738"/>
          <p14:tracePt t="14025" x="3217863" y="2471738"/>
          <p14:tracePt t="14033" x="3200400" y="2471738"/>
          <p14:tracePt t="14041" x="3171825" y="2471738"/>
          <p14:tracePt t="14049" x="3154363" y="2471738"/>
          <p14:tracePt t="14057" x="3144838" y="2471738"/>
          <p14:tracePt t="14064" x="3117850" y="2471738"/>
          <p14:tracePt t="14075" x="3108325" y="2471738"/>
          <p14:tracePt t="14080" x="3071813" y="2471738"/>
          <p14:tracePt t="14096" x="3017838" y="2471738"/>
          <p14:tracePt t="14104" x="2971800" y="2471738"/>
          <p14:tracePt t="14112" x="2935288" y="2471738"/>
          <p14:tracePt t="14120" x="2881313" y="2471738"/>
          <p14:tracePt t="14128" x="2835275" y="2471738"/>
          <p14:tracePt t="14137" x="2798763" y="2471738"/>
          <p14:tracePt t="14145" x="2752725" y="2462213"/>
          <p14:tracePt t="14152" x="2698750" y="2452688"/>
          <p14:tracePt t="14160" x="2616200" y="2444750"/>
          <p14:tracePt t="14170" x="2533650" y="2398713"/>
          <p14:tracePt t="14179" x="2443163" y="2389188"/>
          <p14:tracePt t="14185" x="2389188" y="2379663"/>
          <p14:tracePt t="14195" x="2306638" y="2335213"/>
          <p14:tracePt t="14201" x="2243138" y="2325688"/>
          <p14:tracePt t="14208" x="2206625" y="2325688"/>
          <p14:tracePt t="14216" x="2160588" y="2316163"/>
          <p14:tracePt t="14225" x="2143125" y="2316163"/>
          <p14:tracePt t="14232" x="2133600" y="2316163"/>
          <p14:tracePt t="14241" x="2087563" y="2289175"/>
          <p14:tracePt t="14257" x="2060575" y="2289175"/>
          <p14:tracePt t="14264" x="2041525" y="2289175"/>
          <p14:tracePt t="14272" x="2014538" y="2289175"/>
          <p14:tracePt t="14280" x="2005013" y="2289175"/>
          <p14:tracePt t="14288" x="1997075" y="2289175"/>
          <p14:tracePt t="14296" x="1968500" y="2289175"/>
          <p14:tracePt t="14304" x="1960563" y="2289175"/>
          <p14:tracePt t="14312" x="1931988" y="2289175"/>
          <p14:tracePt t="14328" x="1924050" y="2279650"/>
          <p14:tracePt t="14563" x="1914525" y="2270125"/>
          <p14:tracePt t="14570" x="1914525" y="2252663"/>
          <p14:tracePt t="14576" x="1941513" y="2233613"/>
          <p14:tracePt t="14584" x="1997075" y="2197100"/>
          <p14:tracePt t="14592" x="2024063" y="2189163"/>
          <p14:tracePt t="14600" x="2097088" y="2160588"/>
          <p14:tracePt t="14608" x="2143125" y="2125663"/>
          <p14:tracePt t="14616" x="2224088" y="2116138"/>
          <p14:tracePt t="14624" x="2297113" y="2106613"/>
          <p14:tracePt t="14632" x="2360613" y="2079625"/>
          <p14:tracePt t="14640" x="2425700" y="2070100"/>
          <p14:tracePt t="14648" x="2479675" y="2052638"/>
          <p14:tracePt t="14656" x="2543175" y="2043113"/>
          <p14:tracePt t="14664" x="2598738" y="2043113"/>
          <p14:tracePt t="14672" x="2662238" y="2016125"/>
          <p14:tracePt t="14680" x="2716213" y="2016125"/>
          <p14:tracePt t="14688" x="2752725" y="2006600"/>
          <p14:tracePt t="14696" x="2825750" y="2006600"/>
          <p14:tracePt t="14704" x="2908300" y="2006600"/>
          <p14:tracePt t="14712" x="2998788" y="2006600"/>
          <p14:tracePt t="14720" x="3071813" y="2006600"/>
          <p14:tracePt t="14728" x="3200400" y="2006600"/>
          <p14:tracePt t="14736" x="3290888" y="2006600"/>
          <p14:tracePt t="14744" x="3419475" y="2006600"/>
          <p14:tracePt t="14752" x="3546475" y="2006600"/>
          <p14:tracePt t="14760" x="3673475" y="2006600"/>
          <p14:tracePt t="14768" x="3819525" y="2006600"/>
          <p14:tracePt t="14777" x="3929063" y="2006600"/>
          <p14:tracePt t="14784" x="4075113" y="2006600"/>
          <p14:tracePt t="14793" x="4202113" y="2006600"/>
          <p14:tracePt t="14800" x="4294188" y="2006600"/>
          <p14:tracePt t="14808" x="4403725" y="2006600"/>
          <p14:tracePt t="14816" x="4476750" y="2006600"/>
          <p14:tracePt t="14824" x="4530725" y="2006600"/>
          <p14:tracePt t="14832" x="4586288" y="2006600"/>
          <p14:tracePt t="14841" x="4630738" y="2006600"/>
          <p14:tracePt t="14848" x="4659313" y="2006600"/>
          <p14:tracePt t="14856" x="4676775" y="2006600"/>
          <p14:tracePt t="14864" x="4703763" y="2006600"/>
          <p14:tracePt t="14873" x="4713288" y="2006600"/>
          <p14:tracePt t="14880" x="4722813" y="1997075"/>
          <p14:tracePt t="14896" x="4740275" y="1987550"/>
          <p14:tracePt t="14904" x="4759325" y="1987550"/>
          <p14:tracePt t="14912" x="4786313" y="1970088"/>
          <p14:tracePt t="14920" x="4795838" y="1970088"/>
          <p14:tracePt t="14928" x="4813300" y="1960563"/>
          <p14:tracePt t="15106" x="4822825" y="1960563"/>
          <p14:tracePt t="15229" x="4832350" y="1960563"/>
          <p14:tracePt t="15235" x="4832350" y="1979613"/>
          <p14:tracePt t="15241" x="4832350" y="1997075"/>
          <p14:tracePt t="15249" x="4832350" y="2016125"/>
          <p14:tracePt t="15265" x="4832350" y="2033588"/>
          <p14:tracePt t="15273" x="4832350" y="2043113"/>
          <p14:tracePt t="15289" x="4832350" y="2052638"/>
          <p14:tracePt t="15304" x="4832350" y="2060575"/>
          <p14:tracePt t="15320" x="4832350" y="2079625"/>
          <p14:tracePt t="15336" x="4832350" y="2089150"/>
          <p14:tracePt t="15368" x="4832350" y="2097088"/>
          <p14:tracePt t="15482" x="4832350" y="2116138"/>
          <p14:tracePt t="15490" x="4832350" y="2125663"/>
          <p14:tracePt t="15504" x="4803775" y="2143125"/>
          <p14:tracePt t="15512" x="4767263" y="2170113"/>
          <p14:tracePt t="15520" x="4740275" y="2179638"/>
          <p14:tracePt t="15528" x="4713288" y="2197100"/>
          <p14:tracePt t="15536" x="4640263" y="2233613"/>
          <p14:tracePt t="15544" x="4594225" y="2243138"/>
          <p14:tracePt t="15552" x="4576763" y="2243138"/>
          <p14:tracePt t="15560" x="4549775" y="2252663"/>
          <p14:tracePt t="15568" x="4540250" y="2262188"/>
          <p14:tracePt t="15577" x="4513263" y="2262188"/>
          <p14:tracePt t="15584" x="4494213" y="2279650"/>
          <p14:tracePt t="15592" x="4484688" y="2289175"/>
          <p14:tracePt t="15609" x="4467225" y="2289175"/>
          <p14:tracePt t="15632" x="4457700" y="2289175"/>
          <p14:tracePt t="15672" x="4448175" y="2289175"/>
          <p14:tracePt t="15680" x="4421188" y="2289175"/>
          <p14:tracePt t="15688" x="4403725" y="2289175"/>
          <p14:tracePt t="15696" x="4348163" y="2306638"/>
          <p14:tracePt t="15704" x="4267200" y="2335213"/>
          <p14:tracePt t="15712" x="4230688" y="2335213"/>
          <p14:tracePt t="15720" x="4165600" y="2343150"/>
          <p14:tracePt t="15728" x="4075113" y="2343150"/>
          <p14:tracePt t="15736" x="4002088" y="2343150"/>
          <p14:tracePt t="15744" x="3929063" y="2343150"/>
          <p14:tracePt t="15752" x="3819525" y="2343150"/>
          <p14:tracePt t="15761" x="3729038" y="2352675"/>
          <p14:tracePt t="15767" x="3619500" y="2352675"/>
          <p14:tracePt t="15776" x="3546475" y="2352675"/>
          <p14:tracePt t="15784" x="3463925" y="2352675"/>
          <p14:tracePt t="15794" x="3409950" y="2352675"/>
          <p14:tracePt t="15801" x="3354388" y="2352675"/>
          <p14:tracePt t="15809" x="3300413" y="2352675"/>
          <p14:tracePt t="15816" x="3273425" y="2352675"/>
          <p14:tracePt t="15824" x="3217863" y="2352675"/>
          <p14:tracePt t="15832" x="3181350" y="2352675"/>
          <p14:tracePt t="15841" x="3144838" y="2352675"/>
          <p14:tracePt t="15848" x="3100388" y="2352675"/>
          <p14:tracePt t="15856" x="3063875" y="2352675"/>
          <p14:tracePt t="15864" x="3044825" y="2352675"/>
          <p14:tracePt t="15872" x="3008313" y="2352675"/>
          <p14:tracePt t="15880" x="2962275" y="2352675"/>
          <p14:tracePt t="15888" x="2935288" y="2352675"/>
          <p14:tracePt t="15896" x="2889250" y="2352675"/>
          <p14:tracePt t="15904" x="2852738" y="2352675"/>
          <p14:tracePt t="15912" x="2835275" y="2352675"/>
          <p14:tracePt t="15920" x="2798763" y="2352675"/>
          <p14:tracePt t="15928" x="2762250" y="2352675"/>
          <p14:tracePt t="15936" x="2735263" y="2352675"/>
          <p14:tracePt t="15944" x="2708275" y="2352675"/>
          <p14:tracePt t="15952" x="2689225" y="2352675"/>
          <p14:tracePt t="15960" x="2652713" y="2352675"/>
          <p14:tracePt t="15968" x="2616200" y="2352675"/>
          <p14:tracePt t="15976" x="2562225" y="2352675"/>
          <p14:tracePt t="15984" x="2543175" y="2352675"/>
          <p14:tracePt t="15992" x="2516188" y="2352675"/>
          <p14:tracePt t="16000" x="2498725" y="2352675"/>
          <p14:tracePt t="16008" x="2479675" y="2352675"/>
          <p14:tracePt t="16024" x="2470150" y="2352675"/>
          <p14:tracePt t="16258" x="2462213" y="2352675"/>
          <p14:tracePt t="16666" x="2462213" y="2343150"/>
          <p14:tracePt t="16675" x="2462213" y="2316163"/>
          <p14:tracePt t="16680" x="2462213" y="2306638"/>
          <p14:tracePt t="16688" x="2462213" y="2289175"/>
          <p14:tracePt t="16696" x="2462213" y="2270125"/>
          <p14:tracePt t="16704" x="2462213" y="2262188"/>
          <p14:tracePt t="17186" x="2462213" y="2252663"/>
          <p14:tracePt t="17194" x="2462213" y="2225675"/>
          <p14:tracePt t="17204" x="2470150" y="2216150"/>
          <p14:tracePt t="17212" x="2470150" y="2206625"/>
          <p14:tracePt t="17217" x="2470150" y="2189163"/>
          <p14:tracePt t="19267" x="2470150" y="2179638"/>
          <p14:tracePt t="19328" x="2498725" y="2179638"/>
          <p14:tracePt t="19336" x="2662238" y="2143125"/>
          <p14:tracePt t="19345" x="2935288" y="2143125"/>
          <p14:tracePt t="19352" x="3200400" y="2143125"/>
          <p14:tracePt t="19360" x="3463925" y="2143125"/>
          <p14:tracePt t="19368" x="3656013" y="2143125"/>
          <p14:tracePt t="19376" x="3911600" y="2143125"/>
          <p14:tracePt t="19384" x="4165600" y="2143125"/>
          <p14:tracePt t="19392" x="4330700" y="2143125"/>
          <p14:tracePt t="19401" x="4530725" y="2143125"/>
          <p14:tracePt t="19408" x="4640263" y="2143125"/>
          <p14:tracePt t="19416" x="4713288" y="2143125"/>
          <p14:tracePt t="19424" x="4776788" y="2143125"/>
          <p14:tracePt t="19954" x="4786313" y="2143125"/>
          <p14:tracePt t="19961" x="4776788" y="2160588"/>
          <p14:tracePt t="19968" x="4776788" y="2179638"/>
          <p14:tracePt t="19977" x="4776788" y="2206625"/>
          <p14:tracePt t="19984" x="4776788" y="2216150"/>
          <p14:tracePt t="19992" x="4776788" y="2225675"/>
          <p14:tracePt t="20000" x="4767263" y="2243138"/>
          <p14:tracePt t="20248" x="4767263" y="2252663"/>
          <p14:tracePt t="20264" x="4740275" y="2270125"/>
          <p14:tracePt t="20272" x="4695825" y="2306638"/>
          <p14:tracePt t="20280" x="4649788" y="2316163"/>
          <p14:tracePt t="20290" x="4586288" y="2325688"/>
          <p14:tracePt t="20296" x="4530725" y="2352675"/>
          <p14:tracePt t="20304" x="4494213" y="2362200"/>
          <p14:tracePt t="20312" x="4440238" y="2371725"/>
          <p14:tracePt t="20320" x="4413250" y="2371725"/>
          <p14:tracePt t="20328" x="4367213" y="2389188"/>
          <p14:tracePt t="20336" x="4357688" y="2389188"/>
          <p14:tracePt t="20344" x="4330700" y="2408238"/>
          <p14:tracePt t="20368" x="4321175" y="2408238"/>
          <p14:tracePt t="20434" x="4311650" y="2416175"/>
          <p14:tracePt t="20442" x="4284663" y="2416175"/>
          <p14:tracePt t="20451" x="4238625" y="2416175"/>
          <p14:tracePt t="20459" x="4202113" y="2425700"/>
          <p14:tracePt t="20466" x="4111625" y="2435225"/>
          <p14:tracePt t="20472" x="4065588" y="2435225"/>
          <p14:tracePt t="20480" x="4029075" y="2435225"/>
          <p14:tracePt t="20489" x="3975100" y="2435225"/>
          <p14:tracePt t="20497" x="3911600" y="2435225"/>
          <p14:tracePt t="20504" x="3856038" y="2435225"/>
          <p14:tracePt t="20512" x="3819525" y="2435225"/>
          <p14:tracePt t="20520" x="3765550" y="2435225"/>
          <p14:tracePt t="20528" x="3756025" y="2435225"/>
          <p14:tracePt t="20536" x="3729038" y="2435225"/>
          <p14:tracePt t="20552" x="3719513" y="2435225"/>
          <p14:tracePt t="20561" x="3709988" y="2435225"/>
          <p14:tracePt t="20617" x="3692525" y="2435225"/>
          <p14:tracePt t="20625" x="3665538" y="2435225"/>
          <p14:tracePt t="20633" x="3609975" y="2435225"/>
          <p14:tracePt t="20643" x="3500438" y="2435225"/>
          <p14:tracePt t="20649" x="3409950" y="2435225"/>
          <p14:tracePt t="20661" x="3263900" y="2435225"/>
          <p14:tracePt t="20665" x="3117850" y="2435225"/>
          <p14:tracePt t="20672" x="2954338" y="2435225"/>
          <p14:tracePt t="20681" x="2771775" y="2379663"/>
          <p14:tracePt t="20689" x="2606675" y="2371725"/>
          <p14:tracePt t="20696" x="2443163" y="2325688"/>
          <p14:tracePt t="20704" x="2316163" y="2325688"/>
          <p14:tracePt t="20712" x="2197100" y="2306638"/>
          <p14:tracePt t="20721" x="2124075" y="2298700"/>
          <p14:tracePt t="20728" x="2078038" y="2289175"/>
          <p14:tracePt t="20736" x="2060575" y="2270125"/>
          <p14:tracePt t="20744" x="2033588" y="2262188"/>
          <p14:tracePt t="21042" x="2070100" y="2243138"/>
          <p14:tracePt t="21048" x="2160588" y="2206625"/>
          <p14:tracePt t="21056" x="2197100" y="2197100"/>
          <p14:tracePt t="21064" x="2260600" y="2179638"/>
          <p14:tracePt t="21072" x="2343150" y="2143125"/>
          <p14:tracePt t="21094" x="2443163" y="2116138"/>
          <p14:tracePt t="21096" x="2506663" y="2106613"/>
          <p14:tracePt t="21104" x="2533650" y="2089150"/>
          <p14:tracePt t="21112" x="2562225" y="2079625"/>
          <p14:tracePt t="21128" x="2579688" y="2079625"/>
          <p14:tracePt t="21234" x="2589213" y="2079625"/>
          <p14:tracePt t="21257" x="2606675" y="2079625"/>
          <p14:tracePt t="21265" x="2679700" y="2070100"/>
          <p14:tracePt t="21274" x="2771775" y="2052638"/>
          <p14:tracePt t="21281" x="2844800" y="2052638"/>
          <p14:tracePt t="21289" x="2917825" y="2052638"/>
          <p14:tracePt t="21296" x="2981325" y="2052638"/>
          <p14:tracePt t="21304" x="3090863" y="2052638"/>
          <p14:tracePt t="21312" x="3163888" y="2052638"/>
          <p14:tracePt t="21320" x="3290888" y="2052638"/>
          <p14:tracePt t="21328" x="3419475" y="2052638"/>
          <p14:tracePt t="21336" x="3527425" y="2052638"/>
          <p14:tracePt t="21344" x="3656013" y="2052638"/>
          <p14:tracePt t="21352" x="3783013" y="2052638"/>
          <p14:tracePt t="21360" x="3856038" y="2052638"/>
          <p14:tracePt t="21368" x="3929063" y="2052638"/>
          <p14:tracePt t="21376" x="4002088" y="2052638"/>
          <p14:tracePt t="21384" x="4048125" y="2052638"/>
          <p14:tracePt t="21392" x="4075113" y="2052638"/>
          <p14:tracePt t="21400" x="4094163" y="2052638"/>
          <p14:tracePt t="21416" x="4111625" y="2052638"/>
          <p14:tracePt t="21483" x="4129088" y="2052638"/>
          <p14:tracePt t="21491" x="4202113" y="2024063"/>
          <p14:tracePt t="21498" x="4330700" y="2016125"/>
          <p14:tracePt t="21506" x="4476750" y="2016125"/>
          <p14:tracePt t="21515" x="4640263" y="2016125"/>
          <p14:tracePt t="21520" x="4767263" y="2016125"/>
          <p14:tracePt t="21529" x="4876800" y="2016125"/>
          <p14:tracePt t="21536" x="4949825" y="2016125"/>
          <p14:tracePt t="21544" x="5022850" y="2016125"/>
          <p14:tracePt t="21552" x="5049838" y="2016125"/>
          <p14:tracePt t="21560" x="5059363" y="2016125"/>
          <p14:tracePt t="21764" x="5068888" y="2016125"/>
          <p14:tracePt t="21770" x="5068888" y="2024063"/>
          <p14:tracePt t="21779" x="5068888" y="2043113"/>
          <p14:tracePt t="21785" x="5068888" y="2060575"/>
          <p14:tracePt t="21793" x="5068888" y="2070100"/>
          <p14:tracePt t="21800" x="5059363" y="2089150"/>
          <p14:tracePt t="21808" x="5049838" y="2106613"/>
          <p14:tracePt t="21816" x="5049838" y="2133600"/>
          <p14:tracePt t="21824" x="5041900" y="2143125"/>
          <p14:tracePt t="21832" x="5032375" y="2160588"/>
          <p14:tracePt t="21840" x="5022850" y="2170113"/>
          <p14:tracePt t="21848" x="5014913" y="2179638"/>
          <p14:tracePt t="21856" x="5014913" y="2197100"/>
          <p14:tracePt t="21872" x="5005388" y="2216150"/>
          <p14:tracePt t="21880" x="4995863" y="2233613"/>
          <p14:tracePt t="21889" x="4986338" y="2243138"/>
          <p14:tracePt t="21896" x="4968875" y="2252663"/>
          <p14:tracePt t="21904" x="4959350" y="2279650"/>
          <p14:tracePt t="21920" x="4949825" y="2289175"/>
          <p14:tracePt t="21928" x="4941888" y="2298700"/>
          <p14:tracePt t="21936" x="4932363" y="2306638"/>
          <p14:tracePt t="21944" x="4922838" y="2316163"/>
          <p14:tracePt t="21960" x="4922838" y="2325688"/>
          <p14:tracePt t="21968" x="4913313" y="2335213"/>
          <p14:tracePt t="21976" x="4905375" y="2335213"/>
          <p14:tracePt t="21993" x="4886325" y="2343150"/>
          <p14:tracePt t="22000" x="4868863" y="2352675"/>
          <p14:tracePt t="22008" x="4840288" y="2352675"/>
          <p14:tracePt t="22016" x="4795838" y="2371725"/>
          <p14:tracePt t="22024" x="4759325" y="2371725"/>
          <p14:tracePt t="22032" x="4686300" y="2379663"/>
          <p14:tracePt t="22040" x="4613275" y="2379663"/>
          <p14:tracePt t="22048" x="4549775" y="2389188"/>
          <p14:tracePt t="22058" x="4457700" y="2389188"/>
          <p14:tracePt t="22064" x="4384675" y="2389188"/>
          <p14:tracePt t="22072" x="4294188" y="2389188"/>
          <p14:tracePt t="22080" x="4202113" y="2389188"/>
          <p14:tracePt t="22095" x="4129088" y="2389188"/>
          <p14:tracePt t="22096" x="4065588" y="2389188"/>
          <p14:tracePt t="22105" x="4029075" y="2389188"/>
          <p14:tracePt t="22112" x="4002088" y="2389188"/>
          <p14:tracePt t="22121" x="3975100" y="2389188"/>
          <p14:tracePt t="22128" x="3956050" y="2389188"/>
          <p14:tracePt t="22137" x="3919538" y="2389188"/>
          <p14:tracePt t="22154" x="3911600" y="2389188"/>
          <p14:tracePt t="22163" x="3892550" y="2389188"/>
          <p14:tracePt t="22171" x="3883025" y="2398713"/>
          <p14:tracePt t="22184" x="3875088" y="2408238"/>
          <p14:tracePt t="22200" x="3846513" y="2408238"/>
          <p14:tracePt t="22208" x="3838575" y="2408238"/>
          <p14:tracePt t="22224" x="3819525" y="2408238"/>
          <p14:tracePt t="22232" x="3792538" y="2408238"/>
          <p14:tracePt t="22240" x="3756025" y="2408238"/>
          <p14:tracePt t="22248" x="3738563" y="2408238"/>
          <p14:tracePt t="22264" x="3702050" y="2408238"/>
          <p14:tracePt t="22272" x="3665538" y="2408238"/>
          <p14:tracePt t="22280" x="3656013" y="2408238"/>
          <p14:tracePt t="22289" x="3609975" y="2416175"/>
          <p14:tracePt t="22296" x="3546475" y="2425700"/>
          <p14:tracePt t="22304" x="3509963" y="2425700"/>
          <p14:tracePt t="22312" x="3455988" y="2444750"/>
          <p14:tracePt t="22320" x="3373438" y="2462213"/>
          <p14:tracePt t="22328" x="3336925" y="2462213"/>
          <p14:tracePt t="22336" x="3263900" y="2481263"/>
          <p14:tracePt t="22344" x="3181350" y="2489200"/>
          <p14:tracePt t="22352" x="3108325" y="2489200"/>
          <p14:tracePt t="22362" x="3054350" y="2498725"/>
          <p14:tracePt t="22368" x="2998788" y="2498725"/>
          <p14:tracePt t="22376" x="2954338" y="2498725"/>
          <p14:tracePt t="22384" x="2925763" y="2498725"/>
          <p14:tracePt t="22392" x="2908300" y="2498725"/>
          <p14:tracePt t="22400" x="2889250" y="2498725"/>
          <p14:tracePt t="22408" x="2871788" y="2498725"/>
          <p14:tracePt t="22424" x="2862263" y="2498725"/>
          <p14:tracePt t="22448" x="2844800" y="2498725"/>
          <p14:tracePt t="22456" x="2835275" y="2498725"/>
          <p14:tracePt t="22464" x="2825750" y="2498725"/>
          <p14:tracePt t="22472" x="2798763" y="2498725"/>
          <p14:tracePt t="22480" x="2781300" y="2498725"/>
          <p14:tracePt t="22488" x="2752725" y="2498725"/>
          <p14:tracePt t="22496" x="2725738" y="2498725"/>
          <p14:tracePt t="22504" x="2671763" y="2498725"/>
          <p14:tracePt t="22512" x="2616200" y="2498725"/>
          <p14:tracePt t="22520" x="2525713" y="2498725"/>
          <p14:tracePt t="22528" x="2443163" y="2498725"/>
          <p14:tracePt t="22536" x="2370138" y="2498725"/>
          <p14:tracePt t="22544" x="2316163" y="2498725"/>
          <p14:tracePt t="22552" x="2260600" y="2498725"/>
          <p14:tracePt t="22560" x="2206625" y="2498725"/>
          <p14:tracePt t="22568" x="2170113" y="2498725"/>
          <p14:tracePt t="22576" x="2143125" y="2498725"/>
          <p14:tracePt t="22584" x="2114550" y="2498725"/>
          <p14:tracePt t="22592" x="2106613" y="2498725"/>
          <p14:tracePt t="22618" x="2097088" y="2498725"/>
          <p14:tracePt t="24634" x="2133600" y="2444750"/>
          <p14:tracePt t="24640" x="2179638" y="2398713"/>
          <p14:tracePt t="24648" x="2224088" y="2379663"/>
          <p14:tracePt t="24659" x="2224088" y="2362200"/>
          <p14:tracePt t="24664" x="2243138" y="2335213"/>
          <p14:tracePt t="24673" x="2251075" y="2316163"/>
          <p14:tracePt t="24680" x="2270125" y="2298700"/>
          <p14:tracePt t="24689" x="2279650" y="2289175"/>
          <p14:tracePt t="24696" x="2287588" y="2270125"/>
          <p14:tracePt t="24712" x="2287588" y="2262188"/>
          <p14:tracePt t="24720" x="2297113" y="2233613"/>
          <p14:tracePt t="25442" x="2324100" y="2233613"/>
          <p14:tracePt t="25451" x="2489200" y="2233613"/>
          <p14:tracePt t="25458" x="2708275" y="2233613"/>
          <p14:tracePt t="25466" x="2935288" y="2233613"/>
          <p14:tracePt t="25472" x="3190875" y="2233613"/>
          <p14:tracePt t="25480" x="3390900" y="2233613"/>
          <p14:tracePt t="25488" x="3592513" y="2233613"/>
          <p14:tracePt t="25496" x="3756025" y="2233613"/>
          <p14:tracePt t="25506" x="3883025" y="2233613"/>
          <p14:tracePt t="25512" x="3992563" y="2233613"/>
          <p14:tracePt t="25520" x="4065588" y="2233613"/>
          <p14:tracePt t="25528" x="4094163" y="2233613"/>
          <p14:tracePt t="25597" x="4102100" y="2233613"/>
          <p14:tracePt t="25634" x="4121150" y="2233613"/>
          <p14:tracePt t="25641" x="4165600" y="2216150"/>
          <p14:tracePt t="25650" x="4202113" y="2206625"/>
          <p14:tracePt t="25656" x="4238625" y="2189163"/>
          <p14:tracePt t="25664" x="4257675" y="2189163"/>
          <p14:tracePt t="25674" x="4294188" y="2170113"/>
          <p14:tracePt t="25680" x="4311650" y="2170113"/>
          <p14:tracePt t="25688" x="4357688" y="2160588"/>
          <p14:tracePt t="25696" x="4376738" y="2152650"/>
          <p14:tracePt t="25705" x="4394200" y="2152650"/>
          <p14:tracePt t="25712" x="4421188" y="2152650"/>
          <p14:tracePt t="25720" x="4440238" y="2152650"/>
          <p14:tracePt t="25728" x="4457700" y="2133600"/>
          <p14:tracePt t="25923" x="4503738" y="2133600"/>
          <p14:tracePt t="25929" x="4557713" y="2152650"/>
          <p14:tracePt t="25940" x="4640263" y="2160588"/>
          <p14:tracePt t="25946" x="4713288" y="2197100"/>
          <p14:tracePt t="25953" x="4832350" y="2216150"/>
          <p14:tracePt t="25968" x="4886325" y="2225675"/>
          <p14:tracePt t="25976" x="4949825" y="2252663"/>
          <p14:tracePt t="25983" x="4978400" y="2262188"/>
          <p14:tracePt t="25992" x="4986338" y="2262188"/>
          <p14:tracePt t="26000" x="4995863" y="2270125"/>
          <p14:tracePt t="26780" x="5005388" y="2279650"/>
          <p14:tracePt t="26786" x="4978400" y="2316163"/>
          <p14:tracePt t="26792" x="4932363" y="2335213"/>
          <p14:tracePt t="26800" x="4913313" y="2362200"/>
          <p14:tracePt t="26809" x="4886325" y="2379663"/>
          <p14:tracePt t="26816" x="4876800" y="2389188"/>
          <p14:tracePt t="26824" x="4868863" y="2389188"/>
          <p14:tracePt t="26832" x="4859338" y="2398713"/>
          <p14:tracePt t="26981" x="4849813" y="2408238"/>
          <p14:tracePt t="27154" x="4832350" y="2398713"/>
          <p14:tracePt t="27170" x="4822825" y="2379663"/>
          <p14:tracePt t="27187" x="4813300" y="2352675"/>
          <p14:tracePt t="27193" x="4803775" y="2343150"/>
          <p14:tracePt t="27208" x="4795838" y="2335213"/>
          <p14:tracePt t="27256" x="4795838" y="2316163"/>
          <p14:tracePt t="27305" x="4795838" y="2306638"/>
          <p14:tracePt t="27829" x="4740275" y="2298700"/>
          <p14:tracePt t="27832" x="4713288" y="2298700"/>
          <p14:tracePt t="27840" x="4686300" y="2316163"/>
          <p14:tracePt t="27848" x="4686300" y="2343150"/>
          <p14:tracePt t="27856" x="4686300" y="2362200"/>
          <p14:tracePt t="27864" x="4686300" y="2389188"/>
          <p14:tracePt t="27873" x="4676775" y="2408238"/>
          <p14:tracePt t="27880" x="4676775" y="2444750"/>
          <p14:tracePt t="27888" x="4676775" y="2462213"/>
          <p14:tracePt t="27904" x="4676775" y="2481263"/>
          <p14:tracePt t="28517" x="4676775" y="2489200"/>
          <p14:tracePt t="28544" x="4649788" y="2517775"/>
          <p14:tracePt t="28552" x="4640263" y="2535238"/>
          <p14:tracePt t="28568" x="4640263" y="2544763"/>
          <p14:tracePt t="28592" x="4630738" y="2562225"/>
          <p14:tracePt t="30194" x="4630738" y="2544763"/>
          <p14:tracePt t="30202" x="4630738" y="2525713"/>
          <p14:tracePt t="30209" x="4630738" y="2498725"/>
          <p14:tracePt t="30216" x="4630738" y="2489200"/>
          <p14:tracePt t="30225" x="4630738" y="2481263"/>
          <p14:tracePt t="30232" x="4630738" y="2462213"/>
          <p14:tracePt t="30240" x="4630738" y="2452688"/>
          <p14:tracePt t="31194" x="4630738" y="2489200"/>
          <p14:tracePt t="31202" x="4630738" y="2508250"/>
          <p14:tracePt t="31209" x="4630738" y="2525713"/>
          <p14:tracePt t="31217" x="4630738" y="2544763"/>
          <p14:tracePt t="31226" x="4630738" y="2554288"/>
          <p14:tracePt t="31232" x="4630738" y="2571750"/>
          <p14:tracePt t="31240" x="4630738" y="2581275"/>
          <p14:tracePt t="31248" x="4630738" y="2589213"/>
          <p14:tracePt t="31256" x="4630738" y="2608263"/>
          <p14:tracePt t="31272" x="4630738" y="2617788"/>
          <p14:tracePt t="31288" x="4630738" y="2625725"/>
          <p14:tracePt t="31563" x="4630738" y="2635250"/>
          <p14:tracePt t="31570" x="4613275" y="2671763"/>
          <p14:tracePt t="31578" x="4603750" y="2681288"/>
          <p14:tracePt t="31593" x="4594225" y="2708275"/>
          <p14:tracePt t="31616" x="4594225" y="2717800"/>
          <p14:tracePt t="31640" x="4594225" y="2735263"/>
          <p14:tracePt t="31969" x="4586288" y="2744788"/>
          <p14:tracePt t="31978" x="4576763" y="2763838"/>
          <p14:tracePt t="31986" x="4567238" y="2781300"/>
          <p14:tracePt t="31998" x="4567238" y="2790825"/>
          <p14:tracePt t="32000" x="4567238" y="2800350"/>
          <p14:tracePt t="32009" x="4567238" y="2844800"/>
          <p14:tracePt t="32016" x="4567238" y="2854325"/>
          <p14:tracePt t="32024" x="4567238" y="2881313"/>
          <p14:tracePt t="32032" x="4576763" y="2900363"/>
          <p14:tracePt t="32040" x="4576763" y="2917825"/>
          <p14:tracePt t="32056" x="4576763" y="2927350"/>
          <p14:tracePt t="32074" x="4576763" y="2936875"/>
          <p14:tracePt t="32094" x="4576763" y="2963863"/>
          <p14:tracePt t="32096" x="4576763" y="2973388"/>
          <p14:tracePt t="32105" x="4586288" y="2982913"/>
          <p14:tracePt t="32112" x="4586288" y="3000375"/>
          <p14:tracePt t="32138" x="4586288" y="3017838"/>
          <p14:tracePt t="32152" x="4586288" y="3036888"/>
          <p14:tracePt t="32160" x="4586288" y="3046413"/>
          <p14:tracePt t="32176" x="4603750" y="3063875"/>
          <p14:tracePt t="32237" x="4603750" y="3082925"/>
          <p14:tracePt t="32243" x="4613275" y="3090863"/>
          <p14:tracePt t="32476" x="4613275" y="3100388"/>
          <p14:tracePt t="32482" x="4613275" y="3119438"/>
          <p14:tracePt t="32490" x="4613275" y="3127375"/>
          <p14:tracePt t="32502" x="4613275" y="3136900"/>
          <p14:tracePt t="32506" x="4613275" y="3146425"/>
          <p14:tracePt t="32514" x="4603750" y="3155950"/>
          <p14:tracePt t="32521" x="4603750" y="3163888"/>
          <p14:tracePt t="32544" x="4603750" y="3173413"/>
          <p14:tracePt t="32593" x="4594225" y="3182938"/>
          <p14:tracePt t="32626" x="4594225" y="3200400"/>
          <p14:tracePt t="32650" x="4594225" y="3209925"/>
          <p14:tracePt t="32673" x="4594225" y="3219450"/>
          <p14:tracePt t="32705" x="4586288" y="3228975"/>
          <p14:tracePt t="32732" x="4586288" y="3236913"/>
          <p14:tracePt t="32760" x="4586288" y="3246438"/>
          <p14:tracePt t="32922" x="4586288" y="3255963"/>
          <p14:tracePt t="32940" x="4586288" y="3265488"/>
          <p14:tracePt t="32947" x="4576763" y="3273425"/>
          <p14:tracePt t="32969" x="4567238" y="3282950"/>
          <p14:tracePt t="33009" x="4567238" y="3292475"/>
          <p14:tracePt t="33930" x="4557713" y="3292475"/>
          <p14:tracePt t="34072" x="4557713" y="3319463"/>
          <p14:tracePt t="34080" x="4557713" y="3338513"/>
          <p14:tracePt t="34088" x="4549775" y="3365500"/>
          <p14:tracePt t="34096" x="4530725" y="3392488"/>
          <p14:tracePt t="34106" x="4521200" y="3392488"/>
          <p14:tracePt t="34112" x="4513263" y="3402013"/>
          <p14:tracePt t="34122" x="4513263" y="3411538"/>
          <p14:tracePt t="34128" x="4513263" y="3419475"/>
          <p14:tracePt t="34136" x="4513263" y="3429000"/>
          <p14:tracePt t="34506" x="4503738" y="3438525"/>
          <p14:tracePt t="34626" x="4484688" y="3475038"/>
          <p14:tracePt t="34634" x="4476750" y="3482975"/>
          <p14:tracePt t="34641" x="4467225" y="3492500"/>
          <p14:tracePt t="34660" x="4448175" y="3511550"/>
          <p14:tracePt t="34674" x="4448175" y="3519488"/>
          <p14:tracePt t="34680" x="4448175" y="3538538"/>
          <p14:tracePt t="34688" x="4448175" y="3548063"/>
          <p14:tracePt t="34696" x="4448175" y="3556000"/>
          <p14:tracePt t="34705" x="4440238" y="3565525"/>
          <p14:tracePt t="34864" x="4448175" y="3548063"/>
          <p14:tracePt t="34872" x="4467225" y="3502025"/>
          <p14:tracePt t="34880" x="4503738" y="3465513"/>
          <p14:tracePt t="34889" x="4530725" y="3438525"/>
          <p14:tracePt t="34896" x="4540250" y="3429000"/>
          <p14:tracePt t="34904" x="4557713" y="3402013"/>
          <p14:tracePt t="34912" x="4567238" y="3392488"/>
          <p14:tracePt t="34921" x="4586288" y="3365500"/>
          <p14:tracePt t="34928" x="4594225" y="3355975"/>
          <p14:tracePt t="34936" x="4603750" y="3346450"/>
          <p14:tracePt t="35146" x="4594225" y="3375025"/>
          <p14:tracePt t="35152" x="4594225" y="3382963"/>
          <p14:tracePt t="35160" x="4594225" y="3411538"/>
          <p14:tracePt t="35168" x="4576763" y="3438525"/>
          <p14:tracePt t="35176" x="4576763" y="3446463"/>
          <p14:tracePt t="35192" x="4576763" y="3455988"/>
          <p14:tracePt t="35200" x="4576763" y="3475038"/>
          <p14:tracePt t="35209" x="4576763" y="3482975"/>
          <p14:tracePt t="35256" x="4576763" y="3492500"/>
          <p14:tracePt t="35360" x="4576763" y="3446463"/>
          <p14:tracePt t="35368" x="4586288" y="3419475"/>
          <p14:tracePt t="35377" x="4603750" y="3382963"/>
          <p14:tracePt t="35384" x="4622800" y="3355975"/>
          <p14:tracePt t="35392" x="4640263" y="3338513"/>
          <p14:tracePt t="35400" x="4667250" y="3302000"/>
          <p14:tracePt t="35408" x="4686300" y="3282950"/>
          <p14:tracePt t="35416" x="4695825" y="3265488"/>
          <p14:tracePt t="35424" x="4703763" y="3236913"/>
          <p14:tracePt t="35433" x="4713288" y="3228975"/>
          <p14:tracePt t="35440" x="4730750" y="3209925"/>
          <p14:tracePt t="35448" x="4730750" y="3192463"/>
          <p14:tracePt t="35456" x="4740275" y="3182938"/>
          <p14:tracePt t="35475" x="4749800" y="3173413"/>
          <p14:tracePt t="35480" x="4749800" y="3163888"/>
          <p14:tracePt t="35490" x="4759325" y="3146425"/>
          <p14:tracePt t="35496" x="4767263" y="3136900"/>
          <p14:tracePt t="35504" x="4776788" y="3136900"/>
          <p14:tracePt t="35512" x="4786313" y="3127375"/>
          <p14:tracePt t="35530" x="4803775" y="3127375"/>
          <p14:tracePt t="35539" x="4803775" y="3119438"/>
          <p14:tracePt t="35545" x="4813300" y="3119438"/>
          <p14:tracePt t="35553" x="4849813" y="3119438"/>
          <p14:tracePt t="35560" x="4895850" y="3119438"/>
          <p14:tracePt t="35568" x="4932363" y="3119438"/>
          <p14:tracePt t="35576" x="4978400" y="3119438"/>
          <p14:tracePt t="35584" x="5032375" y="3119438"/>
          <p14:tracePt t="35592" x="5068888" y="3119438"/>
          <p14:tracePt t="35600" x="5114925" y="3119438"/>
          <p14:tracePt t="35609" x="5151438" y="3119438"/>
          <p14:tracePt t="35616" x="5178425" y="3119438"/>
          <p14:tracePt t="35624" x="5195888" y="3119438"/>
          <p14:tracePt t="35769" x="5214938" y="3119438"/>
          <p14:tracePt t="35779" x="5224463" y="3119438"/>
          <p14:tracePt t="35785" x="5232400" y="3127375"/>
          <p14:tracePt t="35795" x="5260975" y="3136900"/>
          <p14:tracePt t="35801" x="5268913" y="3146425"/>
          <p14:tracePt t="35808" x="5287963" y="3155950"/>
          <p14:tracePt t="35816" x="5305425" y="3163888"/>
          <p14:tracePt t="35824" x="5334000" y="3163888"/>
          <p14:tracePt t="35832" x="5351463" y="3173413"/>
          <p14:tracePt t="35840" x="5378450" y="3173413"/>
          <p14:tracePt t="35848" x="5387975" y="3173413"/>
          <p14:tracePt t="35856" x="5397500" y="3173413"/>
          <p14:tracePt t="36027" x="5405438" y="3182938"/>
          <p14:tracePt t="36033" x="5405438" y="3192463"/>
          <p14:tracePt t="36043" x="5405438" y="3200400"/>
          <p14:tracePt t="36051" x="5405438" y="3209925"/>
          <p14:tracePt t="36058" x="5405438" y="3246438"/>
          <p14:tracePt t="36065" x="5405438" y="3273425"/>
          <p14:tracePt t="36072" x="5405438" y="3292475"/>
          <p14:tracePt t="36080" x="5405438" y="3328988"/>
          <p14:tracePt t="36094" x="5405438" y="3375025"/>
          <p14:tracePt t="36096" x="5405438" y="3402013"/>
          <p14:tracePt t="36104" x="5405438" y="3438525"/>
          <p14:tracePt t="36112" x="5405438" y="3475038"/>
          <p14:tracePt t="36120" x="5405438" y="3492500"/>
          <p14:tracePt t="36128" x="5405438" y="3519488"/>
          <p14:tracePt t="36136" x="5405438" y="3538538"/>
          <p14:tracePt t="36144" x="5405438" y="3565525"/>
          <p14:tracePt t="36152" x="5405438" y="3575050"/>
          <p14:tracePt t="36160" x="5405438" y="3584575"/>
          <p14:tracePt t="36176" x="5405438" y="3602038"/>
          <p14:tracePt t="36192" x="5405438" y="3611563"/>
          <p14:tracePt t="36330" x="5405438" y="3621088"/>
          <p14:tracePt t="36338" x="5405438" y="3629025"/>
          <p14:tracePt t="36344" x="5405438" y="3648075"/>
          <p14:tracePt t="36352" x="5405438" y="3657600"/>
          <p14:tracePt t="36368" x="5405438" y="3665538"/>
          <p14:tracePt t="36376" x="5405438" y="3684588"/>
          <p14:tracePt t="36384" x="5405438" y="3694113"/>
          <p14:tracePt t="36392" x="5397500" y="3711575"/>
          <p14:tracePt t="36441" x="5397500" y="3730625"/>
          <p14:tracePt t="36946" x="5378450" y="3748088"/>
          <p14:tracePt t="36954" x="5334000" y="3767138"/>
          <p14:tracePt t="36961" x="5251450" y="3794125"/>
          <p14:tracePt t="36968" x="5214938" y="3803650"/>
          <p14:tracePt t="36976" x="5168900" y="3830638"/>
          <p14:tracePt t="36984" x="5105400" y="3848100"/>
          <p14:tracePt t="36992" x="5059363" y="3875088"/>
          <p14:tracePt t="37000" x="5032375" y="3884613"/>
          <p14:tracePt t="37008" x="4968875" y="3921125"/>
          <p14:tracePt t="37016" x="4941888" y="3930650"/>
          <p14:tracePt t="37024" x="4922838" y="3940175"/>
          <p14:tracePt t="37032" x="4876800" y="3948113"/>
          <p14:tracePt t="37040" x="4868863" y="3957638"/>
          <p14:tracePt t="37048" x="4859338" y="3967163"/>
          <p14:tracePt t="37056" x="4849813" y="3976688"/>
          <p14:tracePt t="37064" x="4840288" y="3976688"/>
          <p14:tracePt t="37072" x="4832350" y="3984625"/>
          <p14:tracePt t="37093" x="4803775" y="3994150"/>
          <p14:tracePt t="37096" x="4795838" y="4003675"/>
          <p14:tracePt t="37108" x="4786313" y="4003675"/>
          <p14:tracePt t="37129" x="4767263" y="4013200"/>
          <p14:tracePt t="37137" x="4767263" y="4021138"/>
          <p14:tracePt t="37144" x="4759325" y="4021138"/>
          <p14:tracePt t="37153" x="4749800" y="4030663"/>
          <p14:tracePt t="37160" x="4740275" y="4040188"/>
          <p14:tracePt t="37233" x="4730750" y="4040188"/>
          <p14:tracePt t="37650" x="4730750" y="4030663"/>
          <p14:tracePt t="37657" x="4730750" y="4013200"/>
          <p14:tracePt t="37680" x="4740275" y="4003675"/>
          <p14:tracePt t="37696" x="4740275" y="3994150"/>
          <p14:tracePt t="37703" x="4749800" y="3984625"/>
          <p14:tracePt t="37712" x="4759325" y="3976688"/>
          <p14:tracePt t="37728" x="4759325" y="3967163"/>
          <p14:tracePt t="37930" x="4759325" y="3976688"/>
          <p14:tracePt t="37939" x="4759325" y="4021138"/>
          <p14:tracePt t="37954" x="4759325" y="4049713"/>
          <p14:tracePt t="37961" x="4759325" y="4067175"/>
          <p14:tracePt t="37968" x="4759325" y="4094163"/>
          <p14:tracePt t="37976" x="4759325" y="4113213"/>
          <p14:tracePt t="37984" x="4759325" y="4130675"/>
          <p14:tracePt t="37992" x="4759325" y="4167188"/>
          <p14:tracePt t="38000" x="4759325" y="4186238"/>
          <p14:tracePt t="38016" x="4749800" y="4195763"/>
          <p14:tracePt t="38024" x="4749800" y="4203700"/>
          <p14:tracePt t="38218" x="4740275" y="4213225"/>
          <p14:tracePt t="38226" x="4713288" y="4213225"/>
          <p14:tracePt t="38234" x="4686300" y="4213225"/>
          <p14:tracePt t="38243" x="4640263" y="4186238"/>
          <p14:tracePt t="38248" x="4613275" y="4176713"/>
          <p14:tracePt t="38256" x="4567238" y="4167188"/>
          <p14:tracePt t="38264" x="4513263" y="4159250"/>
          <p14:tracePt t="38272" x="4467225" y="4130675"/>
          <p14:tracePt t="38280" x="4430713" y="4122738"/>
          <p14:tracePt t="38288" x="4413250" y="4122738"/>
          <p14:tracePt t="38296" x="4413250" y="4113213"/>
          <p14:tracePt t="38305" x="4403725" y="4113213"/>
          <p14:tracePt t="38360" x="4394200" y="4113213"/>
          <p14:tracePt t="38634" x="4394200" y="4122738"/>
          <p14:tracePt t="38650" x="4394200" y="4130675"/>
          <p14:tracePt t="38656" x="4394200" y="4149725"/>
          <p14:tracePt t="38664" x="4413250" y="4167188"/>
          <p14:tracePt t="38672" x="4440238" y="4186238"/>
          <p14:tracePt t="38680" x="4476750" y="4195763"/>
          <p14:tracePt t="38688" x="4484688" y="4195763"/>
          <p14:tracePt t="38696" x="4513263" y="4213225"/>
          <p14:tracePt t="39017" x="4457700" y="4222750"/>
          <p14:tracePt t="39025" x="4394200" y="4240213"/>
          <p14:tracePt t="39033" x="4321175" y="4240213"/>
          <p14:tracePt t="39044" x="4267200" y="4240213"/>
          <p14:tracePt t="39049" x="4211638" y="4240213"/>
          <p14:tracePt t="39059" x="4184650" y="4240213"/>
          <p14:tracePt t="39064" x="4165600" y="4240213"/>
          <p14:tracePt t="39072" x="4157663" y="4240213"/>
          <p14:tracePt t="39152" x="4148138" y="4240213"/>
          <p14:tracePt t="39160" x="4148138" y="4222750"/>
          <p14:tracePt t="39168" x="4148138" y="4213225"/>
          <p14:tracePt t="39176" x="4165600" y="4195763"/>
          <p14:tracePt t="39184" x="4165600" y="4176713"/>
          <p14:tracePt t="39192" x="4184650" y="4159250"/>
          <p14:tracePt t="39200" x="4194175" y="4140200"/>
          <p14:tracePt t="39208" x="4211638" y="4130675"/>
          <p14:tracePt t="39217" x="4221163" y="4122738"/>
          <p14:tracePt t="39224" x="4238625" y="4094163"/>
          <p14:tracePt t="39232" x="4257675" y="4086225"/>
          <p14:tracePt t="39240" x="4284663" y="4076700"/>
          <p14:tracePt t="39248" x="4311650" y="4076700"/>
          <p14:tracePt t="39256" x="4367213" y="4067175"/>
          <p14:tracePt t="39264" x="4448175" y="4067175"/>
          <p14:tracePt t="39272" x="4557713" y="4067175"/>
          <p14:tracePt t="39280" x="4667250" y="4067175"/>
          <p14:tracePt t="39288" x="4795838" y="4067175"/>
          <p14:tracePt t="39296" x="4941888" y="4067175"/>
          <p14:tracePt t="39305" x="5086350" y="4067175"/>
          <p14:tracePt t="39312" x="5205413" y="4067175"/>
          <p14:tracePt t="39321" x="5334000" y="4067175"/>
          <p14:tracePt t="39328" x="5434013" y="4067175"/>
          <p14:tracePt t="39337" x="5524500" y="4067175"/>
          <p14:tracePt t="39344" x="5580063" y="4067175"/>
          <p14:tracePt t="39352" x="5607050" y="4067175"/>
          <p14:tracePt t="39361" x="5624513" y="4067175"/>
          <p14:tracePt t="39369" x="5634038" y="4067175"/>
          <p14:tracePt t="39451" x="5643563" y="4076700"/>
          <p14:tracePt t="39457" x="5643563" y="4086225"/>
          <p14:tracePt t="39466" x="5643563" y="4094163"/>
          <p14:tracePt t="39473" x="5643563" y="4130675"/>
          <p14:tracePt t="39488" x="5643563" y="4149725"/>
          <p14:tracePt t="39497" x="5643563" y="4159250"/>
          <p14:tracePt t="39504" x="5643563" y="4167188"/>
          <p14:tracePt t="39513" x="5643563" y="4176713"/>
          <p14:tracePt t="39522" x="5643563" y="4186238"/>
          <p14:tracePt t="39604" x="5643563" y="4203700"/>
          <p14:tracePt t="40034" x="5643563" y="4222750"/>
          <p14:tracePt t="40042" x="5643563" y="4232275"/>
          <p14:tracePt t="40050" x="5643563" y="4268788"/>
          <p14:tracePt t="40058" x="5634038" y="4268788"/>
          <p14:tracePt t="40064" x="5624513" y="4276725"/>
          <p14:tracePt t="40072" x="5616575" y="4286250"/>
          <p14:tracePt t="40092" x="5588000" y="4313238"/>
          <p14:tracePt t="40096" x="5580063" y="4322763"/>
          <p14:tracePt t="40106" x="5580063" y="4332288"/>
          <p14:tracePt t="40112" x="5561013" y="4349750"/>
          <p14:tracePt t="40122" x="5551488" y="4349750"/>
          <p14:tracePt t="40128" x="5543550" y="4359275"/>
          <p14:tracePt t="40136" x="5514975" y="4386263"/>
          <p14:tracePt t="40144" x="5507038" y="4395788"/>
          <p14:tracePt t="40152" x="5497513" y="4405313"/>
          <p14:tracePt t="40160" x="5470525" y="4432300"/>
          <p14:tracePt t="40168" x="5461000" y="4441825"/>
          <p14:tracePt t="40176" x="5441950" y="4459288"/>
          <p14:tracePt t="40184" x="5424488" y="4478338"/>
          <p14:tracePt t="40192" x="5414963" y="4486275"/>
          <p14:tracePt t="40200" x="5414963" y="4495800"/>
          <p14:tracePt t="40208" x="5397500" y="4514850"/>
          <p14:tracePt t="40216" x="5387975" y="4514850"/>
          <p14:tracePt t="40224" x="5368925" y="4522788"/>
          <p14:tracePt t="40232" x="5351463" y="4522788"/>
          <p14:tracePt t="40240" x="5341938" y="4522788"/>
          <p14:tracePt t="40248" x="5334000" y="4522788"/>
          <p14:tracePt t="40264" x="5305425" y="4522788"/>
          <p14:tracePt t="40272" x="5287963" y="4532313"/>
          <p14:tracePt t="40280" x="5268913" y="4532313"/>
          <p14:tracePt t="40288" x="5232400" y="4532313"/>
          <p14:tracePt t="40296" x="5205413" y="4532313"/>
          <p14:tracePt t="40304" x="5168900" y="4532313"/>
          <p14:tracePt t="40312" x="5151438" y="4532313"/>
          <p14:tracePt t="40320" x="5122863" y="4532313"/>
          <p14:tracePt t="40328" x="5105400" y="4532313"/>
          <p14:tracePt t="40337" x="5078413" y="4532313"/>
          <p14:tracePt t="40344" x="5041900" y="4532313"/>
          <p14:tracePt t="40352" x="5005388" y="4532313"/>
          <p14:tracePt t="40360" x="4959350" y="4532313"/>
          <p14:tracePt t="40368" x="4941888" y="4532313"/>
          <p14:tracePt t="40376" x="4905375" y="4551363"/>
          <p14:tracePt t="40384" x="4876800" y="4559300"/>
          <p14:tracePt t="40392" x="4868863" y="4559300"/>
          <p14:tracePt t="40401" x="4859338" y="4559300"/>
          <p14:tracePt t="40410" x="4849813" y="4559300"/>
          <p14:tracePt t="40419" x="4832350" y="4559300"/>
          <p14:tracePt t="40433" x="4822825" y="4559300"/>
          <p14:tracePt t="40443" x="4803775" y="4559300"/>
          <p14:tracePt t="40458" x="4776788" y="4559300"/>
          <p14:tracePt t="40466" x="4759325" y="4578350"/>
          <p14:tracePt t="40472" x="4722813" y="4578350"/>
          <p14:tracePt t="40480" x="4695825" y="4578350"/>
          <p14:tracePt t="40488" x="4659313" y="4578350"/>
          <p14:tracePt t="40496" x="4622800" y="4587875"/>
          <p14:tracePt t="40505" x="4557713" y="4595813"/>
          <p14:tracePt t="40512" x="4521200" y="4605338"/>
          <p14:tracePt t="40521" x="4457700" y="4605338"/>
          <p14:tracePt t="40528" x="4403725" y="4605338"/>
          <p14:tracePt t="40536" x="4348163" y="4605338"/>
          <p14:tracePt t="40544" x="4294188" y="4605338"/>
          <p14:tracePt t="40552" x="4275138" y="4605338"/>
          <p14:tracePt t="40560" x="4230688" y="4605338"/>
          <p14:tracePt t="40568" x="4202113" y="4605338"/>
          <p14:tracePt t="40576" x="4184650" y="4605338"/>
          <p14:tracePt t="40592" x="4175125" y="4605338"/>
          <p14:tracePt t="40682" x="4157663" y="4605338"/>
          <p14:tracePt t="40689" x="4129088" y="4595813"/>
          <p14:tracePt t="40698" x="4102100" y="4568825"/>
          <p14:tracePt t="40705" x="4094163" y="4559300"/>
          <p14:tracePt t="40712" x="4075113" y="4522788"/>
          <p14:tracePt t="40720" x="4065588" y="4495800"/>
          <p14:tracePt t="40728" x="4057650" y="4478338"/>
          <p14:tracePt t="40737" x="4048125" y="4459288"/>
          <p14:tracePt t="40752" x="4038600" y="4441825"/>
          <p14:tracePt t="40760" x="4038600" y="4432300"/>
          <p14:tracePt t="40776" x="4038600" y="4422775"/>
          <p14:tracePt t="40793" x="4029075" y="4413250"/>
          <p14:tracePt t="40865" x="4029075" y="4386263"/>
          <p14:tracePt t="40873" x="4029075" y="4376738"/>
          <p14:tracePt t="40881" x="4029075" y="4349750"/>
          <p14:tracePt t="40889" x="4029075" y="4332288"/>
          <p14:tracePt t="40905" x="4048125" y="4286250"/>
          <p14:tracePt t="40913" x="4057650" y="4286250"/>
          <p14:tracePt t="40923" x="4065588" y="4268788"/>
          <p14:tracePt t="40929" x="4065588" y="4259263"/>
          <p14:tracePt t="40938" x="4075113" y="4249738"/>
          <p14:tracePt t="40944" x="4094163" y="4232275"/>
          <p14:tracePt t="40960" x="4102100" y="4222750"/>
          <p14:tracePt t="40969" x="4111625" y="4213225"/>
          <p14:tracePt t="40976" x="4121150" y="4195763"/>
          <p14:tracePt t="40986" x="4148138" y="4186238"/>
          <p14:tracePt t="41002" x="4157663" y="4176713"/>
          <p14:tracePt t="41010" x="4175125" y="4176713"/>
          <p14:tracePt t="41016" x="4194175" y="4167188"/>
          <p14:tracePt t="41025" x="4211638" y="4159250"/>
          <p14:tracePt t="41032" x="4257675" y="4159250"/>
          <p14:tracePt t="41040" x="4294188" y="4159250"/>
          <p14:tracePt t="41048" x="4340225" y="4159250"/>
          <p14:tracePt t="41057" x="4394200" y="4140200"/>
          <p14:tracePt t="41064" x="4457700" y="4122738"/>
          <p14:tracePt t="41073" x="4494213" y="4122738"/>
          <p14:tracePt t="41093" x="4613275" y="4103688"/>
          <p14:tracePt t="41096" x="4667250" y="4094163"/>
          <p14:tracePt t="41105" x="4695825" y="4094163"/>
          <p14:tracePt t="41112" x="4740275" y="4094163"/>
          <p14:tracePt t="41121" x="4776788" y="4094163"/>
          <p14:tracePt t="41128" x="4822825" y="4094163"/>
          <p14:tracePt t="41136" x="4840288" y="4094163"/>
          <p14:tracePt t="41144" x="4859338" y="4094163"/>
          <p14:tracePt t="41152" x="4868863" y="4094163"/>
          <p14:tracePt t="41169" x="4876800" y="4094163"/>
          <p14:tracePt t="41200" x="4932363" y="4103688"/>
          <p14:tracePt t="41209" x="4941888" y="4113213"/>
          <p14:tracePt t="41216" x="4968875" y="4122738"/>
          <p14:tracePt t="41225" x="4986338" y="4130675"/>
          <p14:tracePt t="41233" x="4995863" y="4130675"/>
          <p14:tracePt t="41241" x="5005388" y="4149725"/>
          <p14:tracePt t="41257" x="5014913" y="4159250"/>
          <p14:tracePt t="41898" x="5022850" y="4167188"/>
          <p14:tracePt t="41912" x="5022850" y="4186238"/>
          <p14:tracePt t="41928" x="5022850" y="4195763"/>
          <p14:tracePt t="41937" x="5022850" y="4203700"/>
          <p14:tracePt t="41952" x="5022850" y="4222750"/>
          <p14:tracePt t="41960" x="5022850" y="4232275"/>
          <p14:tracePt t="42018" x="5022850" y="4240213"/>
          <p14:tracePt t="42032" x="5032375" y="4240213"/>
          <p14:tracePt t="42091" x="5041900" y="4249738"/>
          <p14:tracePt t="42105" x="5041900" y="4259263"/>
          <p14:tracePt t="42123" x="5041900" y="4268788"/>
          <p14:tracePt t="42139" x="5041900" y="4276725"/>
          <p14:tracePt t="42161" x="5041900" y="4286250"/>
          <p14:tracePt t="42192" x="5041900" y="4295775"/>
          <p14:tracePt t="42258" x="5032375" y="4303713"/>
          <p14:tracePt t="42273" x="5022850" y="4313238"/>
          <p14:tracePt t="42281" x="5014913" y="4313238"/>
          <p14:tracePt t="42289" x="5014913" y="4322763"/>
          <p14:tracePt t="42345" x="5014913" y="4340225"/>
          <p14:tracePt t="42368" x="5014913" y="4349750"/>
          <p14:tracePt t="42384" x="5005388" y="4359275"/>
          <p14:tracePt t="42433" x="5005388" y="4376738"/>
          <p14:tracePt t="42482" x="4995863" y="4386263"/>
          <p14:tracePt t="42505" x="4995863" y="4395788"/>
          <p14:tracePt t="42513" x="4995863" y="4405313"/>
          <p14:tracePt t="42521" x="4986338" y="4422775"/>
          <p14:tracePt t="42529" x="4978400" y="4441825"/>
          <p14:tracePt t="42536" x="4968875" y="4449763"/>
          <p14:tracePt t="42552" x="4959350" y="4468813"/>
          <p14:tracePt t="42569" x="4949825" y="4478338"/>
          <p14:tracePt t="42576" x="4941888" y="4486275"/>
          <p14:tracePt t="42616" x="4922838" y="4505325"/>
          <p14:tracePt t="42624" x="4922838" y="4514850"/>
          <p14:tracePt t="42640" x="4913313" y="4522788"/>
          <p14:tracePt t="42648" x="4905375" y="4522788"/>
          <p14:tracePt t="42656" x="4876800" y="4532313"/>
          <p14:tracePt t="42673" x="4840288" y="4532313"/>
          <p14:tracePt t="42680" x="4813300" y="4541838"/>
          <p14:tracePt t="42688" x="4786313" y="4541838"/>
          <p14:tracePt t="42696" x="4767263" y="4541838"/>
          <p14:tracePt t="42704" x="4740275" y="4541838"/>
          <p14:tracePt t="42712" x="4730750" y="4541838"/>
          <p14:tracePt t="42719" x="4722813" y="4541838"/>
          <p14:tracePt t="42728" x="4713288" y="4541838"/>
          <p14:tracePt t="42744" x="4703763" y="4541838"/>
          <p14:tracePt t="42768" x="4695825" y="4541838"/>
          <p14:tracePt t="42792" x="4686300" y="4541838"/>
          <p14:tracePt t="42800" x="4667250" y="4541838"/>
          <p14:tracePt t="42816" x="4659313" y="4541838"/>
          <p14:tracePt t="44698" x="4659313" y="4522788"/>
          <p14:tracePt t="44705" x="4676775" y="4514850"/>
          <p14:tracePt t="44712" x="4686300" y="4514850"/>
          <p14:tracePt t="44720" x="4695825" y="4505325"/>
          <p14:tracePt t="45266" x="4703763" y="4505325"/>
          <p14:tracePt t="45290" x="4703763" y="4514850"/>
          <p14:tracePt t="46113" x="4703763" y="4522788"/>
          <p14:tracePt t="49643" x="4703763" y="4532313"/>
          <p14:tracePt t="49650" x="4676775" y="4568825"/>
          <p14:tracePt t="49658" x="4640263" y="4614863"/>
          <p14:tracePt t="49666" x="4630738" y="4641850"/>
          <p14:tracePt t="49673" x="4622800" y="4660900"/>
          <p14:tracePt t="49680" x="4622800" y="4668838"/>
          <p14:tracePt t="49696" x="4622800" y="4678363"/>
          <p14:tracePt t="49712" x="4613275" y="4687888"/>
          <p14:tracePt t="49721" x="4603750" y="4697413"/>
          <p14:tracePt t="49882" x="4603750" y="4705350"/>
          <p14:tracePt t="49889" x="4603750" y="4714875"/>
          <p14:tracePt t="50146" x="4603750" y="4724400"/>
          <p14:tracePt t="50218" x="4613275" y="4714875"/>
          <p14:tracePt t="50225" x="4622800" y="4687888"/>
          <p14:tracePt t="50234" x="4640263" y="4668838"/>
          <p14:tracePt t="50243" x="4649788" y="4660900"/>
          <p14:tracePt t="50257" x="4659313" y="4632325"/>
          <p14:tracePt t="50264" x="4659313" y="4624388"/>
          <p14:tracePt t="50273" x="4667250" y="4605338"/>
          <p14:tracePt t="50320" x="4676775" y="4595813"/>
          <p14:tracePt t="51451" x="4686300" y="4595813"/>
          <p14:tracePt t="51466" x="4686300" y="4605338"/>
          <p14:tracePt t="51473" x="4686300" y="4614863"/>
          <p14:tracePt t="51485" x="4686300" y="4624388"/>
          <p14:tracePt t="51489" x="4686300" y="4651375"/>
          <p14:tracePt t="51496" x="4686300" y="4668838"/>
          <p14:tracePt t="51504" x="4686300" y="4687888"/>
          <p14:tracePt t="51512" x="4686300" y="4705350"/>
          <p14:tracePt t="51520" x="4686300" y="4732338"/>
          <p14:tracePt t="51535" x="4686300" y="4751388"/>
          <p14:tracePt t="51545" x="4686300" y="4760913"/>
          <p14:tracePt t="51593" x="4686300" y="4768850"/>
          <p14:tracePt t="52034" x="4686300" y="4778375"/>
          <p14:tracePt t="52044" x="4676775" y="4787900"/>
          <p14:tracePt t="52048" x="4676775" y="4797425"/>
          <p14:tracePt t="52056" x="4667250" y="4805363"/>
          <p14:tracePt t="52064" x="4667250" y="4824413"/>
          <p14:tracePt t="52080" x="4659313" y="4841875"/>
          <p14:tracePt t="52093" x="4649788" y="4851400"/>
          <p14:tracePt t="52104" x="4649788" y="4860925"/>
          <p14:tracePt t="52112" x="4649788" y="4870450"/>
          <p14:tracePt t="52145" x="4649788" y="4878388"/>
          <p14:tracePt t="52177" x="4640263" y="4887913"/>
          <p14:tracePt t="52336" x="4640263" y="4897438"/>
          <p14:tracePt t="52360" x="4640263" y="4906963"/>
          <p14:tracePt t="52376" x="4630738" y="4914900"/>
          <p14:tracePt t="52426" x="4622800" y="4924425"/>
          <p14:tracePt t="52442" x="4613275" y="4933950"/>
          <p14:tracePt t="52562" x="4603750" y="4943475"/>
          <p14:tracePt t="52603" x="4594225" y="4951413"/>
          <p14:tracePt t="52609" x="4567238" y="4960938"/>
          <p14:tracePt t="52619" x="4549775" y="4970463"/>
          <p14:tracePt t="52626" x="4513263" y="4987925"/>
          <p14:tracePt t="52632" x="4503738" y="4997450"/>
          <p14:tracePt t="52641" x="4467225" y="5006975"/>
          <p14:tracePt t="52648" x="4430713" y="5016500"/>
          <p14:tracePt t="52657" x="4403725" y="5033963"/>
          <p14:tracePt t="52664" x="4376738" y="5053013"/>
          <p14:tracePt t="52672" x="4357688" y="5060950"/>
          <p14:tracePt t="52680" x="4303713" y="5070475"/>
          <p14:tracePt t="52689" x="4248150" y="5106988"/>
          <p14:tracePt t="52696" x="4221163" y="5116513"/>
          <p14:tracePt t="52705" x="4194175" y="5126038"/>
          <p14:tracePt t="52712" x="4148138" y="5143500"/>
          <p14:tracePt t="52720" x="4129088" y="5160963"/>
          <p14:tracePt t="52728" x="4102100" y="5180013"/>
          <p14:tracePt t="52737" x="4065588" y="5197475"/>
          <p14:tracePt t="52744" x="4038600" y="5216525"/>
          <p14:tracePt t="52752" x="4002088" y="5226050"/>
          <p14:tracePt t="52760" x="3965575" y="5262563"/>
          <p14:tracePt t="52768" x="3938588" y="5280025"/>
          <p14:tracePt t="52776" x="3892550" y="5316538"/>
          <p14:tracePt t="52784" x="3875088" y="5335588"/>
          <p14:tracePt t="52793" x="3856038" y="5353050"/>
          <p14:tracePt t="52800" x="3829050" y="5372100"/>
          <p14:tracePt t="52808" x="3792538" y="5389563"/>
          <p14:tracePt t="52816" x="3775075" y="5416550"/>
          <p14:tracePt t="52824" x="3765550" y="5416550"/>
          <p14:tracePt t="52840" x="3746500" y="5426075"/>
          <p14:tracePt t="52864" x="3702050" y="5445125"/>
          <p14:tracePt t="52880" x="3692525" y="5445125"/>
          <p14:tracePt t="52888" x="3683000" y="5453063"/>
          <p14:tracePt t="52912" x="3673475" y="5453063"/>
          <p14:tracePt t="52920" x="3665538" y="5462588"/>
          <p14:tracePt t="53256" x="3656013" y="5472113"/>
          <p14:tracePt t="53264" x="3629025" y="5499100"/>
          <p14:tracePt t="53272" x="3563938" y="5508625"/>
          <p14:tracePt t="53280" x="3490913" y="5526088"/>
          <p14:tracePt t="53288" x="3409950" y="5562600"/>
          <p14:tracePt t="53296" x="3336925" y="5562600"/>
          <p14:tracePt t="53304" x="3290888" y="5572125"/>
          <p14:tracePt t="53312" x="3217863" y="5572125"/>
          <p14:tracePt t="53320" x="3163888" y="5589588"/>
          <p14:tracePt t="53328" x="3108325" y="5589588"/>
          <p14:tracePt t="53336" x="3063875" y="5589588"/>
          <p14:tracePt t="53344" x="3027363" y="5589588"/>
          <p14:tracePt t="53352" x="3008313" y="5589588"/>
          <p14:tracePt t="53476" x="2971800" y="5572125"/>
          <p14:tracePt t="53481" x="2971800" y="5562600"/>
          <p14:tracePt t="53489" x="2971800" y="5554663"/>
          <p14:tracePt t="53500" x="2971800" y="5508625"/>
          <p14:tracePt t="53508" x="2981325" y="5499100"/>
          <p14:tracePt t="53513" x="2990850" y="5472113"/>
          <p14:tracePt t="53521" x="3008313" y="5453063"/>
          <p14:tracePt t="53528" x="3017838" y="5445125"/>
          <p14:tracePt t="53537" x="3035300" y="5426075"/>
          <p14:tracePt t="53544" x="3054350" y="5416550"/>
          <p14:tracePt t="53552" x="3100388" y="5408613"/>
          <p14:tracePt t="53560" x="3127375" y="5399088"/>
          <p14:tracePt t="53568" x="3154363" y="5399088"/>
          <p14:tracePt t="53576" x="3200400" y="5380038"/>
          <p14:tracePt t="53584" x="3254375" y="5380038"/>
          <p14:tracePt t="53592" x="3300413" y="5372100"/>
          <p14:tracePt t="53600" x="3336925" y="5372100"/>
          <p14:tracePt t="53608" x="3400425" y="5353050"/>
          <p14:tracePt t="53616" x="3436938" y="5353050"/>
          <p14:tracePt t="53624" x="3482975" y="5353050"/>
          <p14:tracePt t="53632" x="3519488" y="5343525"/>
          <p14:tracePt t="53641" x="3573463" y="5343525"/>
          <p14:tracePt t="53648" x="3592513" y="5343525"/>
          <p14:tracePt t="53656" x="3609975" y="5335588"/>
          <p14:tracePt t="53670" x="3629025" y="5326063"/>
          <p14:tracePt t="53672" x="3646488" y="5326063"/>
          <p14:tracePt t="53680" x="3665538" y="5326063"/>
          <p14:tracePt t="53688" x="3673475" y="5326063"/>
          <p14:tracePt t="53696" x="3683000" y="5326063"/>
          <p14:tracePt t="53704" x="3692525" y="5326063"/>
          <p14:tracePt t="53712" x="3709988" y="5326063"/>
          <p14:tracePt t="53721" x="3709988" y="5335588"/>
          <p14:tracePt t="53728" x="3719513" y="5343525"/>
          <p14:tracePt t="53737" x="3746500" y="5362575"/>
          <p14:tracePt t="53744" x="3783013" y="5372100"/>
          <p14:tracePt t="53752" x="3802063" y="5372100"/>
          <p14:tracePt t="53760" x="3819525" y="5380038"/>
          <p14:tracePt t="53768" x="3846513" y="5389563"/>
          <p14:tracePt t="53776" x="3875088" y="5408613"/>
          <p14:tracePt t="53793" x="3883025" y="5416550"/>
          <p14:tracePt t="53800" x="3892550" y="5426075"/>
          <p14:tracePt t="53808" x="3902075" y="5435600"/>
          <p14:tracePt t="53816" x="3902075" y="5445125"/>
          <p14:tracePt t="53824" x="3919538" y="5462588"/>
          <p14:tracePt t="53840" x="3929063" y="5462588"/>
          <p14:tracePt t="53856" x="3929063" y="5481638"/>
          <p14:tracePt t="53864" x="3948113" y="5499100"/>
          <p14:tracePt t="53880" x="3948113" y="5508625"/>
          <p14:tracePt t="53888" x="3948113" y="5526088"/>
          <p14:tracePt t="53896" x="3948113" y="5535613"/>
          <p14:tracePt t="53912" x="3948113" y="5545138"/>
          <p14:tracePt t="53928" x="3948113" y="5554663"/>
          <p14:tracePt t="53944" x="3948113" y="5562600"/>
          <p14:tracePt t="53953" x="3948113" y="5572125"/>
          <p14:tracePt t="53961" x="3948113" y="5581650"/>
          <p14:tracePt t="53972" x="3948113" y="5589588"/>
          <p14:tracePt t="53978" x="3948113" y="5608638"/>
          <p14:tracePt t="53987" x="3948113" y="5626100"/>
          <p14:tracePt t="54001" x="3948113" y="5654675"/>
          <p14:tracePt t="54008" x="3938588" y="5662613"/>
          <p14:tracePt t="54024" x="3929063" y="5672138"/>
          <p14:tracePt t="54032" x="3902075" y="5699125"/>
          <p14:tracePt t="54040" x="3892550" y="5708650"/>
          <p14:tracePt t="54048" x="3883025" y="5718175"/>
          <p14:tracePt t="54056" x="3856038" y="5745163"/>
          <p14:tracePt t="54064" x="3846513" y="5754688"/>
          <p14:tracePt t="54073" x="3819525" y="5772150"/>
          <p14:tracePt t="54092" x="3765550" y="5800725"/>
          <p14:tracePt t="54096" x="3719513" y="5808663"/>
          <p14:tracePt t="54109" x="3692525" y="5818188"/>
          <p14:tracePt t="54113" x="3665538" y="5845175"/>
          <p14:tracePt t="54122" x="3629025" y="5854700"/>
          <p14:tracePt t="54129" x="3619500" y="5854700"/>
          <p14:tracePt t="54144" x="3592513" y="5864225"/>
          <p14:tracePt t="54153" x="3573463" y="5864225"/>
          <p14:tracePt t="54161" x="3536950" y="5864225"/>
          <p14:tracePt t="54171" x="3509963" y="5864225"/>
          <p14:tracePt t="54176" x="3482975" y="5873750"/>
          <p14:tracePt t="54185" x="3463925" y="5873750"/>
          <p14:tracePt t="54192" x="3436938" y="5873750"/>
          <p14:tracePt t="54202" x="3400425" y="5891213"/>
          <p14:tracePt t="54208" x="3373438" y="5891213"/>
          <p14:tracePt t="54216" x="3346450" y="5891213"/>
          <p14:tracePt t="54224" x="3290888" y="5900738"/>
          <p14:tracePt t="54232" x="3263900" y="5900738"/>
          <p14:tracePt t="54240" x="3227388" y="5900738"/>
          <p14:tracePt t="54248" x="3200400" y="5900738"/>
          <p14:tracePt t="54256" x="3181350" y="5900738"/>
          <p14:tracePt t="54360" x="3171825" y="5900738"/>
          <p14:tracePt t="54368" x="3136900" y="5900738"/>
          <p14:tracePt t="54376" x="3117850" y="5881688"/>
          <p14:tracePt t="54384" x="3090863" y="5864225"/>
          <p14:tracePt t="54392" x="3090863" y="5854700"/>
          <p14:tracePt t="54400" x="3081338" y="5845175"/>
          <p14:tracePt t="54408" x="3071813" y="5827713"/>
          <p14:tracePt t="54416" x="3063875" y="5800725"/>
          <p14:tracePt t="54424" x="3054350" y="5791200"/>
          <p14:tracePt t="54440" x="3054350" y="5772150"/>
          <p14:tracePt t="54448" x="3044825" y="5772150"/>
          <p14:tracePt t="54456" x="3044825" y="5764213"/>
          <p14:tracePt t="54464" x="3044825" y="5754688"/>
          <p14:tracePt t="54472" x="3044825" y="5735638"/>
          <p14:tracePt t="54479" x="3044825" y="5727700"/>
          <p14:tracePt t="54489" x="3044825" y="5718175"/>
          <p14:tracePt t="54504" x="3044825" y="5708650"/>
          <p14:tracePt t="54521" x="3044825" y="5699125"/>
          <p14:tracePt t="54538" x="3044825" y="5691188"/>
          <p14:tracePt t="54552" x="3044825" y="5681663"/>
          <p14:tracePt t="54569" x="3044825" y="5672138"/>
          <p14:tracePt t="54576" x="3044825" y="5654675"/>
          <p14:tracePt t="54584" x="3054350" y="5645150"/>
          <p14:tracePt t="54592" x="3063875" y="5635625"/>
          <p14:tracePt t="54600" x="3090863" y="5618163"/>
          <p14:tracePt t="54616" x="3108325" y="5599113"/>
          <p14:tracePt t="54624" x="3127375" y="5589588"/>
          <p14:tracePt t="54632" x="3136900" y="5581650"/>
          <p14:tracePt t="54640" x="3163888" y="5562600"/>
          <p14:tracePt t="54648" x="3171825" y="5554663"/>
          <p14:tracePt t="54656" x="3181350" y="5545138"/>
          <p14:tracePt t="54673" x="3208338" y="5535613"/>
          <p14:tracePt t="54680" x="3227388" y="5535613"/>
          <p14:tracePt t="54688" x="3236913" y="5526088"/>
          <p14:tracePt t="54696" x="3263900" y="5518150"/>
          <p14:tracePt t="54704" x="3273425" y="5518150"/>
          <p14:tracePt t="54712" x="3309938" y="5518150"/>
          <p14:tracePt t="54721" x="3346450" y="5518150"/>
          <p14:tracePt t="54728" x="3373438" y="5518150"/>
          <p14:tracePt t="54737" x="3419475" y="5518150"/>
          <p14:tracePt t="54744" x="3455988" y="5518150"/>
          <p14:tracePt t="54753" x="3509963" y="5518150"/>
          <p14:tracePt t="54760" x="3556000" y="5518150"/>
          <p14:tracePt t="54769" x="3573463" y="5518150"/>
          <p14:tracePt t="54776" x="3609975" y="5518150"/>
          <p14:tracePt t="54784" x="3629025" y="5518150"/>
          <p14:tracePt t="54792" x="3673475" y="5518150"/>
          <p14:tracePt t="54799" x="3702050" y="5518150"/>
          <p14:tracePt t="54808" x="3709988" y="5518150"/>
          <p14:tracePt t="54816" x="3729038" y="5518150"/>
          <p14:tracePt t="54824" x="3765550" y="5526088"/>
          <p14:tracePt t="54832" x="3810000" y="5545138"/>
          <p14:tracePt t="54840" x="3856038" y="5562600"/>
          <p14:tracePt t="54848" x="3883025" y="5572125"/>
          <p14:tracePt t="54857" x="3911600" y="5581650"/>
          <p14:tracePt t="54864" x="3929063" y="5589588"/>
          <p14:tracePt t="54872" x="3965575" y="5618163"/>
          <p14:tracePt t="54880" x="3984625" y="5626100"/>
          <p14:tracePt t="54888" x="4002088" y="5635625"/>
          <p14:tracePt t="54896" x="4011613" y="5635625"/>
          <p14:tracePt t="54928" x="4021138" y="5645150"/>
          <p14:tracePt t="54994" x="4021138" y="5654675"/>
          <p14:tracePt t="55001" x="4021138" y="5672138"/>
          <p14:tracePt t="55008" x="4021138" y="5691188"/>
          <p14:tracePt t="55016" x="4021138" y="5699125"/>
          <p14:tracePt t="55024" x="4021138" y="5718175"/>
          <p14:tracePt t="55031" x="4002088" y="5745163"/>
          <p14:tracePt t="55040" x="3992563" y="5754688"/>
          <p14:tracePt t="55048" x="3984625" y="5764213"/>
          <p14:tracePt t="55056" x="3956050" y="5772150"/>
          <p14:tracePt t="55064" x="3938588" y="5781675"/>
          <p14:tracePt t="55072" x="3911600" y="5800725"/>
          <p14:tracePt t="55091" x="3883025" y="5808663"/>
          <p14:tracePt t="55104" x="3865563" y="5808663"/>
          <p14:tracePt t="55112" x="3846513" y="5818188"/>
          <p14:tracePt t="55120" x="3829050" y="5818188"/>
          <p14:tracePt t="55128" x="3810000" y="5818188"/>
          <p14:tracePt t="55137" x="3765550" y="5845175"/>
          <p14:tracePt t="55144" x="3729038" y="5845175"/>
          <p14:tracePt t="55152" x="3692525" y="5854700"/>
          <p14:tracePt t="55160" x="3665538" y="5854700"/>
          <p14:tracePt t="55168" x="3636963" y="5864225"/>
          <p14:tracePt t="55176" x="3619500" y="5864225"/>
          <p14:tracePt t="55184" x="3592513" y="5864225"/>
          <p14:tracePt t="55192" x="3563938" y="5864225"/>
          <p14:tracePt t="55200" x="3527425" y="5864225"/>
          <p14:tracePt t="55208" x="3509963" y="5864225"/>
          <p14:tracePt t="55216" x="3482975" y="5864225"/>
          <p14:tracePt t="55224" x="3463925" y="5864225"/>
          <p14:tracePt t="55232" x="3436938" y="5864225"/>
          <p14:tracePt t="55240" x="3419475" y="5864225"/>
          <p14:tracePt t="55248" x="3390900" y="5864225"/>
          <p14:tracePt t="55256" x="3354388" y="5864225"/>
          <p14:tracePt t="55264" x="3336925" y="5864225"/>
          <p14:tracePt t="55272" x="3290888" y="5845175"/>
          <p14:tracePt t="55280" x="3273425" y="5837238"/>
          <p14:tracePt t="55288" x="3254375" y="5837238"/>
          <p14:tracePt t="55296" x="3227388" y="5837238"/>
          <p14:tracePt t="55304" x="3190875" y="5827713"/>
          <p14:tracePt t="55312" x="3181350" y="5827713"/>
          <p14:tracePt t="55658" x="3171825" y="5818188"/>
          <p14:tracePt t="55665" x="3144838" y="5791200"/>
          <p14:tracePt t="55672" x="3136900" y="5772150"/>
          <p14:tracePt t="55681" x="3127375" y="5754688"/>
          <p14:tracePt t="55690" x="3108325" y="5735638"/>
          <p14:tracePt t="55697" x="3108325" y="5718175"/>
          <p14:tracePt t="55704" x="3100388" y="5699125"/>
          <p14:tracePt t="55712" x="3081338" y="5672138"/>
          <p14:tracePt t="55720" x="3071813" y="5654675"/>
          <p14:tracePt t="55728" x="3071813" y="5645150"/>
          <p14:tracePt t="55737" x="3071813" y="5626100"/>
          <p14:tracePt t="55744" x="3071813" y="5618163"/>
          <p14:tracePt t="55760" x="3071813" y="5608638"/>
          <p14:tracePt t="55809" x="3071813" y="5599113"/>
          <p14:tracePt t="55817" x="3071813" y="5589588"/>
          <p14:tracePt t="55825" x="3071813" y="5572125"/>
          <p14:tracePt t="55841" x="3090863" y="5554663"/>
          <p14:tracePt t="55849" x="3090863" y="5545138"/>
          <p14:tracePt t="55858" x="3100388" y="5526088"/>
          <p14:tracePt t="55865" x="3108325" y="5518150"/>
          <p14:tracePt t="55874" x="3117850" y="5508625"/>
          <p14:tracePt t="55889" x="3136900" y="5499100"/>
          <p14:tracePt t="55896" x="3144838" y="5499100"/>
          <p14:tracePt t="55906" x="3154363" y="5489575"/>
          <p14:tracePt t="55922" x="3171825" y="5489575"/>
          <p14:tracePt t="55928" x="3171825" y="5481638"/>
          <p14:tracePt t="55940" x="3190875" y="5472113"/>
          <p14:tracePt t="55944" x="3208338" y="5472113"/>
          <p14:tracePt t="55952" x="3227388" y="5453063"/>
          <p14:tracePt t="55960" x="3236913" y="5453063"/>
          <p14:tracePt t="55970" x="3254375" y="5453063"/>
          <p14:tracePt t="55976" x="3273425" y="5445125"/>
          <p14:tracePt t="55984" x="3300413" y="5445125"/>
          <p14:tracePt t="55992" x="3327400" y="5445125"/>
          <p14:tracePt t="56001" x="3373438" y="5445125"/>
          <p14:tracePt t="56009" x="3409950" y="5445125"/>
          <p14:tracePt t="56017" x="3455988" y="5445125"/>
          <p14:tracePt t="56025" x="3509963" y="5445125"/>
          <p14:tracePt t="56033" x="3527425" y="5445125"/>
          <p14:tracePt t="56042" x="3563938" y="5445125"/>
          <p14:tracePt t="56049" x="3609975" y="5445125"/>
          <p14:tracePt t="56058" x="3629025" y="5445125"/>
          <p14:tracePt t="56064" x="3656013" y="5445125"/>
          <p14:tracePt t="56073" x="3683000" y="5445125"/>
          <p14:tracePt t="56080" x="3709988" y="5445125"/>
          <p14:tracePt t="56092" x="3729038" y="5445125"/>
          <p14:tracePt t="56096" x="3756025" y="5445125"/>
          <p14:tracePt t="56105" x="3765550" y="5445125"/>
          <p14:tracePt t="56122" x="3775075" y="5445125"/>
          <p14:tracePt t="56136" x="3792538" y="5445125"/>
          <p14:tracePt t="56152" x="3802063" y="5445125"/>
          <p14:tracePt t="56169" x="3819525" y="5445125"/>
          <p14:tracePt t="56176" x="3846513" y="5445125"/>
          <p14:tracePt t="56184" x="3865563" y="5445125"/>
          <p14:tracePt t="56192" x="3902075" y="5445125"/>
          <p14:tracePt t="56200" x="3911600" y="5453063"/>
          <p14:tracePt t="56208" x="3938588" y="5462588"/>
          <p14:tracePt t="56216" x="3956050" y="5462588"/>
          <p14:tracePt t="56225" x="3975100" y="5472113"/>
          <p14:tracePt t="56232" x="3992563" y="5481638"/>
          <p14:tracePt t="56240" x="4002088" y="5489575"/>
          <p14:tracePt t="56248" x="4002088" y="5499100"/>
          <p14:tracePt t="56257" x="4011613" y="5499100"/>
          <p14:tracePt t="56264" x="4011613" y="5518150"/>
          <p14:tracePt t="56280" x="4021138" y="5535613"/>
          <p14:tracePt t="56288" x="4029075" y="5545138"/>
          <p14:tracePt t="56304" x="4029075" y="5562600"/>
          <p14:tracePt t="56312" x="4029075" y="5589588"/>
          <p14:tracePt t="56320" x="4029075" y="5608638"/>
          <p14:tracePt t="56329" x="4029075" y="5618163"/>
          <p14:tracePt t="56340" x="4029075" y="5626100"/>
          <p14:tracePt t="56354" x="4029075" y="5635625"/>
          <p14:tracePt t="56375" x="4029075" y="5645150"/>
          <p14:tracePt t="56387" x="4029075" y="5654675"/>
          <p14:tracePt t="56393" x="4029075" y="5662613"/>
          <p14:tracePt t="56400" x="4029075" y="5672138"/>
          <p14:tracePt t="56416" x="4021138" y="5699125"/>
          <p14:tracePt t="56424" x="4011613" y="5708650"/>
          <p14:tracePt t="56432" x="3992563" y="5718175"/>
          <p14:tracePt t="56440" x="3984625" y="5727700"/>
          <p14:tracePt t="56449" x="3948113" y="5735638"/>
          <p14:tracePt t="56457" x="3938588" y="5735638"/>
          <p14:tracePt t="56464" x="3929063" y="5745163"/>
          <p14:tracePt t="56473" x="3911600" y="5754688"/>
          <p14:tracePt t="56480" x="3902075" y="5754688"/>
          <p14:tracePt t="56488" x="3883025" y="5764213"/>
          <p14:tracePt t="56496" x="3875088" y="5764213"/>
          <p14:tracePt t="56504" x="3865563" y="5764213"/>
          <p14:tracePt t="56512" x="3846513" y="5764213"/>
          <p14:tracePt t="56520" x="3838575" y="5772150"/>
          <p14:tracePt t="56544" x="3819525" y="5791200"/>
          <p14:tracePt t="56569" x="3810000" y="5791200"/>
          <p14:tracePt t="56576" x="3792538" y="5791200"/>
          <p14:tracePt t="56584" x="3783013" y="5791200"/>
          <p14:tracePt t="56592" x="3765550" y="5791200"/>
          <p14:tracePt t="56600" x="3756025" y="5800725"/>
          <p14:tracePt t="56616" x="3746500" y="5800725"/>
          <p14:tracePt t="56640" x="3738563" y="5808663"/>
          <p14:tracePt t="56816" x="3709988" y="5827713"/>
          <p14:tracePt t="56824" x="3702050" y="5837238"/>
          <p14:tracePt t="56832" x="3692525" y="5837238"/>
          <p14:tracePt t="56840" x="3683000" y="5837238"/>
          <p14:tracePt t="56848" x="3665538" y="5837238"/>
          <p14:tracePt t="56872" x="3656013" y="5845175"/>
          <p14:tracePt t="56889" x="3646488" y="5845175"/>
          <p14:tracePt t="56904" x="3629025" y="5845175"/>
          <p14:tracePt t="56912" x="3619500" y="5854700"/>
          <p14:tracePt t="56928" x="3609975" y="5864225"/>
          <p14:tracePt t="57400" x="3609975" y="5873750"/>
          <p14:tracePt t="57408" x="3592513" y="5881688"/>
          <p14:tracePt t="57418" x="3573463" y="5891213"/>
          <p14:tracePt t="57424" x="3536950" y="5910263"/>
          <p14:tracePt t="57432" x="3519488" y="5918200"/>
          <p14:tracePt t="57440" x="3509963" y="5927725"/>
          <p14:tracePt t="57472" x="3509963" y="5937250"/>
          <p14:tracePt t="57496" x="3500438" y="5937250"/>
          <p14:tracePt t="60763" x="3490913" y="5954713"/>
          <p14:tracePt t="60768" x="3490913" y="5973763"/>
          <p14:tracePt t="60776" x="3490913" y="6000750"/>
          <p14:tracePt t="60785" x="3500438" y="6010275"/>
          <p14:tracePt t="60792" x="3500438" y="6018213"/>
          <p14:tracePt t="60808" x="3500438" y="6027738"/>
          <p14:tracePt t="60825" x="3509963" y="6037263"/>
          <p14:tracePt t="60840" x="3509963" y="6046788"/>
          <p14:tracePt t="60848" x="3519488" y="6064250"/>
          <p14:tracePt t="60864" x="3519488" y="6073775"/>
          <p14:tracePt t="60880" x="3519488" y="6083300"/>
          <p14:tracePt t="60896" x="3527425" y="6091238"/>
          <p14:tracePt t="60936" x="3527425" y="6110288"/>
          <p14:tracePt t="60952" x="3527425" y="6119813"/>
          <p14:tracePt t="61195" x="3527425" y="6127750"/>
          <p14:tracePt t="61202" x="3527425" y="6137275"/>
          <p14:tracePt t="61214" x="3527425" y="6164263"/>
          <p14:tracePt t="61218" x="3527425" y="6192838"/>
          <p14:tracePt t="61224" x="3519488" y="6200775"/>
          <p14:tracePt t="61232" x="3509963" y="6210300"/>
          <p14:tracePt t="61240" x="3509963" y="6219825"/>
          <p14:tracePt t="61256" x="3500438" y="6246813"/>
          <p14:tracePt t="61264" x="3482975" y="6265863"/>
          <p14:tracePt t="61280" x="3473450" y="6273800"/>
          <p14:tracePt t="61296" x="3463925" y="6283325"/>
          <p14:tracePt t="61304" x="3463925" y="6292850"/>
          <p14:tracePt t="61312" x="3463925" y="6302375"/>
          <p14:tracePt t="61336" x="3463925" y="6310313"/>
          <p14:tracePt t="62890" x="3463925" y="6302375"/>
          <p14:tracePt t="62896" x="3463925" y="6292850"/>
          <p14:tracePt t="62904" x="3463925" y="6283325"/>
          <p14:tracePt t="62912" x="3463925" y="6273800"/>
          <p14:tracePt t="62920" x="3463925" y="6265863"/>
          <p14:tracePt t="62928" x="3463925" y="6256338"/>
          <p14:tracePt t="62944" x="3463925" y="6246813"/>
          <p14:tracePt t="62953" x="3463925" y="6229350"/>
          <p14:tracePt t="62968" x="3463925" y="6219825"/>
          <p14:tracePt t="63099" x="3463925" y="6210300"/>
          <p14:tracePt t="63204" x="3463925" y="6192838"/>
          <p14:tracePt t="63209" x="3463925" y="6146800"/>
          <p14:tracePt t="63218" x="3500438" y="6064250"/>
          <p14:tracePt t="63225" x="3527425" y="6037263"/>
          <p14:tracePt t="63233" x="3573463" y="5973763"/>
          <p14:tracePt t="63240" x="3609975" y="5927725"/>
          <p14:tracePt t="63248" x="3646488" y="5864225"/>
          <p14:tracePt t="63256" x="3683000" y="5818188"/>
          <p14:tracePt t="63264" x="3692525" y="5808663"/>
          <p14:tracePt t="63272" x="3719513" y="5754688"/>
          <p14:tracePt t="63280" x="3819525" y="5654675"/>
          <p14:tracePt t="63289" x="3892550" y="5589588"/>
          <p14:tracePt t="63296" x="3938588" y="5535613"/>
          <p14:tracePt t="63304" x="3992563" y="5489575"/>
          <p14:tracePt t="63312" x="4111625" y="5380038"/>
          <p14:tracePt t="63320" x="4211638" y="5299075"/>
          <p14:tracePt t="63328" x="4294188" y="5207000"/>
          <p14:tracePt t="63336" x="4384675" y="5089525"/>
          <p14:tracePt t="63344" x="4440238" y="4979988"/>
          <p14:tracePt t="63352" x="4503738" y="4841875"/>
          <p14:tracePt t="63360" x="4549775" y="4705350"/>
          <p14:tracePt t="63367" x="4603750" y="4595813"/>
          <p14:tracePt t="63376" x="4667250" y="4459288"/>
          <p14:tracePt t="63384" x="4695825" y="4332288"/>
          <p14:tracePt t="63392" x="4749800" y="4232275"/>
          <p14:tracePt t="63400" x="4813300" y="4076700"/>
          <p14:tracePt t="63408" x="4886325" y="3957638"/>
          <p14:tracePt t="63416" x="4941888" y="3867150"/>
          <p14:tracePt t="63424" x="4978400" y="3767138"/>
          <p14:tracePt t="63432" x="5049838" y="3665538"/>
          <p14:tracePt t="63440" x="5105400" y="3584575"/>
          <p14:tracePt t="63448" x="5168900" y="3482975"/>
          <p14:tracePt t="63456" x="5187950" y="3402013"/>
          <p14:tracePt t="63463" x="5251450" y="3302000"/>
          <p14:tracePt t="63472" x="5305425" y="3219450"/>
          <p14:tracePt t="63480" x="5314950" y="3146425"/>
          <p14:tracePt t="63488" x="5368925" y="3063875"/>
          <p14:tracePt t="63496" x="5397500" y="2982913"/>
          <p14:tracePt t="63504" x="5434013" y="2900363"/>
          <p14:tracePt t="63512" x="5461000" y="2808288"/>
          <p14:tracePt t="63520" x="5524500" y="2708275"/>
          <p14:tracePt t="63528" x="5534025" y="2654300"/>
          <p14:tracePt t="63536" x="5588000" y="2571750"/>
          <p14:tracePt t="63544" x="5643563" y="2471738"/>
          <p14:tracePt t="63552" x="5697538" y="2371725"/>
          <p14:tracePt t="63560" x="5724525" y="2306638"/>
          <p14:tracePt t="63567" x="5770563" y="2189163"/>
          <p14:tracePt t="63576" x="5807075" y="2116138"/>
          <p14:tracePt t="63584" x="5843588" y="2052638"/>
          <p14:tracePt t="63592" x="5907088" y="1951038"/>
          <p14:tracePt t="63600" x="5935663" y="1870075"/>
          <p14:tracePt t="63608" x="5972175" y="1787525"/>
          <p14:tracePt t="63616" x="6007100" y="1704975"/>
          <p14:tracePt t="63624" x="6062663" y="1641475"/>
          <p14:tracePt t="63632" x="6116638" y="1595438"/>
          <p14:tracePt t="63640" x="6135688" y="1550988"/>
          <p14:tracePt t="63648" x="6162675" y="1504950"/>
          <p14:tracePt t="63656" x="6181725" y="1458913"/>
          <p14:tracePt t="63664" x="6189663" y="1412875"/>
          <p14:tracePt t="63672" x="6226175" y="1368425"/>
          <p14:tracePt t="63680" x="6245225" y="1339850"/>
          <p14:tracePt t="63688" x="6272213" y="1295400"/>
          <p14:tracePt t="63696" x="6308725" y="1249363"/>
          <p14:tracePt t="63705" x="6326188" y="1212850"/>
          <p14:tracePt t="63712" x="6345238" y="1185863"/>
          <p14:tracePt t="63720" x="6391275" y="1139825"/>
          <p14:tracePt t="63728" x="6399213" y="1130300"/>
          <p14:tracePt t="63736" x="6427788" y="1112838"/>
          <p14:tracePt t="63744" x="6445250" y="1093788"/>
          <p14:tracePt t="63752" x="6464300" y="1076325"/>
          <p14:tracePt t="63761" x="6481763" y="1066800"/>
          <p14:tracePt t="63771" x="6518275" y="1030288"/>
          <p14:tracePt t="63778" x="6537325" y="1012825"/>
          <p14:tracePt t="63784" x="6554788" y="993775"/>
          <p14:tracePt t="63792" x="6581775" y="976313"/>
          <p14:tracePt t="63801" x="6618288" y="939800"/>
          <p14:tracePt t="63809" x="6637338" y="920750"/>
          <p14:tracePt t="63817" x="6664325" y="893763"/>
          <p14:tracePt t="63826" x="6700838" y="857250"/>
          <p14:tracePt t="63832" x="6727825" y="830263"/>
          <p14:tracePt t="63840" x="6754813" y="793750"/>
          <p14:tracePt t="63848" x="6783388" y="766763"/>
          <p14:tracePt t="63856" x="6810375" y="701675"/>
          <p14:tracePt t="63864" x="6819900" y="665163"/>
          <p14:tracePt t="66257" x="7356475" y="374650"/>
          <p14:tracePt t="66264" x="7429500" y="401638"/>
          <p14:tracePt t="66272" x="7475538" y="419100"/>
          <p14:tracePt t="66280" x="7539038" y="455613"/>
          <p14:tracePt t="66288" x="7621588" y="482600"/>
          <p14:tracePt t="66296" x="7704138" y="538163"/>
          <p14:tracePt t="66305" x="7840663" y="620713"/>
          <p14:tracePt t="66312" x="8040688" y="738188"/>
          <p14:tracePt t="66321" x="8442325" y="966788"/>
          <p14:tracePt t="66328" x="9007475" y="1203325"/>
        </p14:tracePtLst>
      </p14:laserTraceLst>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err="1"/>
              <a:t>OpenMP</a:t>
            </a:r>
            <a:endParaRPr kumimoji="1" lang="ja-JP" altLang="en-US" dirty="0"/>
          </a:p>
        </p:txBody>
      </p:sp>
      <p:sp>
        <p:nvSpPr>
          <p:cNvPr id="3" name="コンテンツ プレースホルダー 2"/>
          <p:cNvSpPr>
            <a:spLocks noGrp="1"/>
          </p:cNvSpPr>
          <p:nvPr>
            <p:ph idx="1"/>
          </p:nvPr>
        </p:nvSpPr>
        <p:spPr>
          <a:xfrm>
            <a:off x="323528" y="1124744"/>
            <a:ext cx="8229600" cy="4530725"/>
          </a:xfrm>
        </p:spPr>
        <p:txBody>
          <a:bodyPr/>
          <a:lstStyle/>
          <a:p>
            <a:r>
              <a:rPr kumimoji="1" lang="en-US" altLang="ja-JP" dirty="0"/>
              <a:t>Standard directives, library and environmental variables for parallelize a program.</a:t>
            </a:r>
          </a:p>
          <a:p>
            <a:r>
              <a:rPr lang="en-US" altLang="ja-JP" dirty="0"/>
              <a:t>Shared memory is assumed, thus no data distribution is needed. </a:t>
            </a:r>
            <a:r>
              <a:rPr lang="ja-JP" altLang="en-US" dirty="0"/>
              <a:t>↔　</a:t>
            </a:r>
            <a:r>
              <a:rPr lang="en-US" altLang="ja-JP" dirty="0" err="1"/>
              <a:t>MPI</a:t>
            </a:r>
            <a:endParaRPr lang="en-US" altLang="ja-JP" dirty="0"/>
          </a:p>
          <a:p>
            <a:r>
              <a:rPr lang="en-US" altLang="ja-JP" dirty="0"/>
              <a:t>Suitable</a:t>
            </a:r>
            <a:r>
              <a:rPr lang="ja-JP" altLang="en-US" dirty="0"/>
              <a:t> </a:t>
            </a:r>
            <a:r>
              <a:rPr lang="en-US" altLang="ja-JP" dirty="0"/>
              <a:t>for</a:t>
            </a:r>
            <a:r>
              <a:rPr lang="ja-JP" altLang="en-US" dirty="0"/>
              <a:t> </a:t>
            </a:r>
            <a:r>
              <a:rPr lang="en-US" altLang="ja-JP" dirty="0"/>
              <a:t>multi-core systems within eight threads.</a:t>
            </a:r>
          </a:p>
          <a:p>
            <a:r>
              <a:rPr lang="en-US" altLang="ja-JP" dirty="0"/>
              <a:t>For a large scale system, advanced optimization of a program is needed (by Prof. </a:t>
            </a:r>
            <a:r>
              <a:rPr lang="en-US" altLang="ja-JP" dirty="0" err="1"/>
              <a:t>Katagiri</a:t>
            </a:r>
            <a:r>
              <a:rPr lang="en-US" altLang="ja-JP" dirty="0"/>
              <a:t>)</a:t>
            </a:r>
          </a:p>
        </p:txBody>
      </p:sp>
      <p:pic>
        <p:nvPicPr>
          <p:cNvPr id="4" name="オーディオ 3">
            <a:hlinkClick r:id="" action="ppaction://media"/>
            <a:extLst>
              <a:ext uri="{FF2B5EF4-FFF2-40B4-BE49-F238E27FC236}">
                <a16:creationId xmlns:a16="http://schemas.microsoft.com/office/drawing/2014/main" id="{D8BE826E-44BA-4E7F-9CB3-CF19506A8AF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3177039853"/>
      </p:ext>
    </p:extLst>
  </p:cSld>
  <p:clrMapOvr>
    <a:masterClrMapping/>
  </p:clrMapOvr>
  <mc:AlternateContent xmlns:mc="http://schemas.openxmlformats.org/markup-compatibility/2006" xmlns:p14="http://schemas.microsoft.com/office/powerpoint/2010/main">
    <mc:Choice Requires="p14">
      <p:transition spd="slow" p14:dur="2000" advTm="102320"/>
    </mc:Choice>
    <mc:Fallback xmlns="">
      <p:transition spd="slow" advTm="1023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extLst>
    <p:ext uri="{3A86A75C-4F4B-4683-9AE1-C65F6400EC91}">
      <p14:laserTraceLst xmlns:p14="http://schemas.microsoft.com/office/powerpoint/2010/main">
        <p14:tracePtLst>
          <p14:tracePt t="406" x="8934450" y="3775075"/>
          <p14:tracePt t="414" x="8842375" y="3775075"/>
          <p14:tracePt t="422" x="8715375" y="3775075"/>
          <p14:tracePt t="430" x="8588375" y="3775075"/>
          <p14:tracePt t="438" x="8442325" y="3775075"/>
          <p14:tracePt t="446" x="8277225" y="3775075"/>
          <p14:tracePt t="455" x="8096250" y="3775075"/>
          <p14:tracePt t="463" x="7904163" y="3775075"/>
          <p14:tracePt t="470" x="7675563" y="3775075"/>
          <p14:tracePt t="478" x="7375525" y="3775075"/>
          <p14:tracePt t="486" x="7156450" y="3775075"/>
          <p14:tracePt t="494" x="6856413" y="3775075"/>
          <p14:tracePt t="502" x="6554788" y="3775075"/>
          <p14:tracePt t="510" x="6254750" y="3775075"/>
          <p14:tracePt t="518" x="5916613" y="3775075"/>
          <p14:tracePt t="526" x="5588000" y="3775075"/>
          <p14:tracePt t="534" x="5214938" y="3775075"/>
          <p14:tracePt t="542" x="4913313" y="3775075"/>
          <p14:tracePt t="550" x="4613275" y="3775075"/>
          <p14:tracePt t="558" x="4384675" y="3775075"/>
          <p14:tracePt t="566" x="4211638" y="3775075"/>
          <p14:tracePt t="574" x="4048125" y="3775075"/>
          <p14:tracePt t="582" x="3938588" y="3775075"/>
          <p14:tracePt t="590" x="3829050" y="3775075"/>
          <p14:tracePt t="598" x="3765550" y="3775075"/>
          <p14:tracePt t="606" x="3746500" y="3775075"/>
          <p14:tracePt t="614" x="3738563" y="3775075"/>
          <p14:tracePt t="24272" x="3719513" y="3757613"/>
          <p14:tracePt t="24279" x="3702050" y="3621088"/>
          <p14:tracePt t="24288" x="3702050" y="3482975"/>
          <p14:tracePt t="24296" x="3702050" y="3355975"/>
          <p14:tracePt t="24303" x="3702050" y="3246438"/>
          <p14:tracePt t="24311" x="3702050" y="3119438"/>
          <p14:tracePt t="24318" x="3729038" y="3036888"/>
          <p14:tracePt t="24326" x="3738563" y="2973388"/>
          <p14:tracePt t="24334" x="3738563" y="2917825"/>
          <p14:tracePt t="24342" x="3738563" y="2881313"/>
          <p14:tracePt t="24350" x="3738563" y="2827338"/>
          <p14:tracePt t="24358" x="3729038" y="2763838"/>
          <p14:tracePt t="24368" x="3709988" y="2717800"/>
          <p14:tracePt t="24376" x="3702050" y="2671763"/>
          <p14:tracePt t="24385" x="3692525" y="2644775"/>
          <p14:tracePt t="24392" x="3673475" y="2617788"/>
          <p14:tracePt t="24401" x="3665538" y="2589213"/>
          <p14:tracePt t="24641" x="3665538" y="2554288"/>
          <p14:tracePt t="24647" x="3665538" y="2517775"/>
          <p14:tracePt t="24656" x="3673475" y="2508250"/>
          <p14:tracePt t="24663" x="3692525" y="2498725"/>
          <p14:tracePt t="24672" x="3702050" y="2489200"/>
          <p14:tracePt t="24686" x="3702050" y="2481263"/>
          <p14:tracePt t="24702" x="3702050" y="2471738"/>
          <p14:tracePt t="24832" x="3702050" y="2462213"/>
          <p14:tracePt t="24846" x="3683000" y="2462213"/>
          <p14:tracePt t="24854" x="3629025" y="2462213"/>
          <p14:tracePt t="24862" x="3573463" y="2462213"/>
          <p14:tracePt t="24870" x="3436938" y="2416175"/>
          <p14:tracePt t="24878" x="3327400" y="2389188"/>
          <p14:tracePt t="24896" x="3054350" y="2270125"/>
          <p14:tracePt t="24902" x="2962275" y="2225675"/>
          <p14:tracePt t="24910" x="2808288" y="2152650"/>
          <p14:tracePt t="24918" x="2744788" y="2097088"/>
          <p14:tracePt t="24927" x="2625725" y="2024063"/>
          <p14:tracePt t="24934" x="2543175" y="1951038"/>
          <p14:tracePt t="24943" x="2489200" y="1906588"/>
          <p14:tracePt t="24950" x="2443163" y="1851025"/>
          <p14:tracePt t="24958" x="2406650" y="1824038"/>
          <p14:tracePt t="24966" x="2389188" y="1778000"/>
          <p14:tracePt t="24974" x="2370138" y="1760538"/>
          <p14:tracePt t="24982" x="2360613" y="1714500"/>
          <p14:tracePt t="24990" x="2343150" y="1687513"/>
          <p14:tracePt t="24998" x="2343150" y="1677988"/>
          <p14:tracePt t="25006" x="2343150" y="1651000"/>
          <p14:tracePt t="25014" x="2343150" y="1631950"/>
          <p14:tracePt t="25022" x="2343150" y="1604963"/>
          <p14:tracePt t="25038" x="2343150" y="1587500"/>
          <p14:tracePt t="25046" x="2352675" y="1558925"/>
          <p14:tracePt t="25054" x="2370138" y="1541463"/>
          <p14:tracePt t="25062" x="2379663" y="1531938"/>
          <p14:tracePt t="25070" x="2416175" y="1495425"/>
          <p14:tracePt t="25079" x="2433638" y="1468438"/>
          <p14:tracePt t="25088" x="2470150" y="1441450"/>
          <p14:tracePt t="25097" x="2525713" y="1412875"/>
          <p14:tracePt t="25104" x="2570163" y="1395413"/>
          <p14:tracePt t="25113" x="2652713" y="1339850"/>
          <p14:tracePt t="25120" x="2716213" y="1312863"/>
          <p14:tracePt t="25132" x="2835275" y="1268413"/>
          <p14:tracePt t="25135" x="2925763" y="1239838"/>
          <p14:tracePt t="25142" x="3027363" y="1231900"/>
          <p14:tracePt t="25150" x="3136900" y="1203325"/>
          <p14:tracePt t="25158" x="3244850" y="1185863"/>
          <p14:tracePt t="25166" x="3336925" y="1185863"/>
          <p14:tracePt t="25175" x="3463925" y="1185863"/>
          <p14:tracePt t="25182" x="3536950" y="1185863"/>
          <p14:tracePt t="25190" x="3683000" y="1185863"/>
          <p14:tracePt t="25198" x="3765550" y="1185863"/>
          <p14:tracePt t="25206" x="3856038" y="1203325"/>
          <p14:tracePt t="25215" x="3992563" y="1268413"/>
          <p14:tracePt t="25222" x="4084638" y="1295400"/>
          <p14:tracePt t="25231" x="4184650" y="1331913"/>
          <p14:tracePt t="25238" x="4248150" y="1376363"/>
          <p14:tracePt t="25246" x="4294188" y="1404938"/>
          <p14:tracePt t="25254" x="4357688" y="1458913"/>
          <p14:tracePt t="25263" x="4394200" y="1495425"/>
          <p14:tracePt t="25272" x="4421188" y="1522413"/>
          <p14:tracePt t="25281" x="4457700" y="1558925"/>
          <p14:tracePt t="25286" x="4484688" y="1587500"/>
          <p14:tracePt t="25295" x="4521200" y="1624013"/>
          <p14:tracePt t="25302" x="4540250" y="1641475"/>
          <p14:tracePt t="25311" x="4576763" y="1687513"/>
          <p14:tracePt t="25318" x="4576763" y="1697038"/>
          <p14:tracePt t="25326" x="4603750" y="1704975"/>
          <p14:tracePt t="25334" x="4613275" y="1714500"/>
          <p14:tracePt t="25342" x="4630738" y="1731963"/>
          <p14:tracePt t="25422" x="4630738" y="1760538"/>
          <p14:tracePt t="25430" x="4630738" y="1778000"/>
          <p14:tracePt t="25438" x="4630738" y="1814513"/>
          <p14:tracePt t="25446" x="4613275" y="1841500"/>
          <p14:tracePt t="25454" x="4567238" y="1878013"/>
          <p14:tracePt t="25462" x="4530725" y="1897063"/>
          <p14:tracePt t="25470" x="4484688" y="1933575"/>
          <p14:tracePt t="25479" x="4440238" y="1951038"/>
          <p14:tracePt t="25486" x="4394200" y="1987550"/>
          <p14:tracePt t="25494" x="4348163" y="2016125"/>
          <p14:tracePt t="25502" x="4321175" y="2033588"/>
          <p14:tracePt t="25511" x="4275138" y="2043113"/>
          <p14:tracePt t="25518" x="4238625" y="2052638"/>
          <p14:tracePt t="25526" x="4211638" y="2060575"/>
          <p14:tracePt t="25534" x="4175125" y="2089150"/>
          <p14:tracePt t="25542" x="4157663" y="2097088"/>
          <p14:tracePt t="25550" x="4138613" y="2106613"/>
          <p14:tracePt t="25557" x="4129088" y="2106613"/>
          <p14:tracePt t="25566" x="4121150" y="2106613"/>
          <p14:tracePt t="25582" x="4111625" y="2106613"/>
          <p14:tracePt t="25590" x="4094163" y="2106613"/>
          <p14:tracePt t="25599" x="4084638" y="2106613"/>
          <p14:tracePt t="25622" x="4065588" y="2116138"/>
          <p14:tracePt t="25630" x="4048125" y="2116138"/>
          <p14:tracePt t="25638" x="4002088" y="2116138"/>
          <p14:tracePt t="25646" x="3975100" y="2116138"/>
          <p14:tracePt t="25654" x="3892550" y="2116138"/>
          <p14:tracePt t="25662" x="3802063" y="2116138"/>
          <p14:tracePt t="25670" x="3683000" y="2097088"/>
          <p14:tracePt t="25678" x="3592513" y="2070100"/>
          <p14:tracePt t="25686" x="3455988" y="2033588"/>
          <p14:tracePt t="25695" x="3382963" y="1997075"/>
          <p14:tracePt t="25702" x="3263900" y="1979613"/>
          <p14:tracePt t="25711" x="3154363" y="1943100"/>
          <p14:tracePt t="25718" x="3108325" y="1933575"/>
          <p14:tracePt t="25727" x="3054350" y="1914525"/>
          <p14:tracePt t="25734" x="3017838" y="1906588"/>
          <p14:tracePt t="25742" x="2971800" y="1870075"/>
          <p14:tracePt t="25751" x="2954338" y="1860550"/>
          <p14:tracePt t="25758" x="2935288" y="1851025"/>
          <p14:tracePt t="25766" x="2925763" y="1851025"/>
          <p14:tracePt t="25774" x="2908300" y="1833563"/>
          <p14:tracePt t="25783" x="2908300" y="1824038"/>
          <p14:tracePt t="25790" x="2889250" y="1804988"/>
          <p14:tracePt t="25799" x="2862263" y="1768475"/>
          <p14:tracePt t="25815" x="2862263" y="1731963"/>
          <p14:tracePt t="25824" x="2862263" y="1704975"/>
          <p14:tracePt t="25834" x="2862263" y="1687513"/>
          <p14:tracePt t="25840" x="2862263" y="1641475"/>
          <p14:tracePt t="25849" x="2862263" y="1624013"/>
          <p14:tracePt t="25855" x="2862263" y="1587500"/>
          <p14:tracePt t="25864" x="2871788" y="1541463"/>
          <p14:tracePt t="25870" x="2917825" y="1504950"/>
          <p14:tracePt t="25881" x="2935288" y="1477963"/>
          <p14:tracePt t="25886" x="2998788" y="1431925"/>
          <p14:tracePt t="25895" x="3090863" y="1385888"/>
          <p14:tracePt t="25903" x="3190875" y="1349375"/>
          <p14:tracePt t="25910" x="3273425" y="1322388"/>
          <p14:tracePt t="25918" x="3363913" y="1276350"/>
          <p14:tracePt t="25928" x="3463925" y="1268413"/>
          <p14:tracePt t="25934" x="3573463" y="1268413"/>
          <p14:tracePt t="25942" x="3665538" y="1249363"/>
          <p14:tracePt t="25950" x="3738563" y="1249363"/>
          <p14:tracePt t="25958" x="3846513" y="1249363"/>
          <p14:tracePt t="25966" x="3902075" y="1249363"/>
          <p14:tracePt t="25974" x="3984625" y="1249363"/>
          <p14:tracePt t="25982" x="4021138" y="1249363"/>
          <p14:tracePt t="25990" x="4038600" y="1249363"/>
          <p14:tracePt t="25998" x="4075113" y="1249363"/>
          <p14:tracePt t="26006" x="4111625" y="1249363"/>
          <p14:tracePt t="26014" x="4138613" y="1249363"/>
          <p14:tracePt t="26022" x="4175125" y="1249363"/>
          <p14:tracePt t="26030" x="4238625" y="1249363"/>
          <p14:tracePt t="26038" x="4294188" y="1276350"/>
          <p14:tracePt t="26046" x="4340225" y="1285875"/>
          <p14:tracePt t="26054" x="4421188" y="1312863"/>
          <p14:tracePt t="26062" x="4494213" y="1358900"/>
          <p14:tracePt t="26070" x="4576763" y="1395413"/>
          <p14:tracePt t="26082" x="4676775" y="1441450"/>
          <p14:tracePt t="26088" x="4722813" y="1477963"/>
          <p14:tracePt t="26097" x="4767263" y="1495425"/>
          <p14:tracePt t="26104" x="4832350" y="1531938"/>
          <p14:tracePt t="26115" x="4849813" y="1550988"/>
          <p14:tracePt t="26120" x="4859338" y="1558925"/>
          <p14:tracePt t="26131" x="4905375" y="1587500"/>
          <p14:tracePt t="26135" x="4922838" y="1614488"/>
          <p14:tracePt t="26150" x="4922838" y="1624013"/>
          <p14:tracePt t="26166" x="4922838" y="1631950"/>
          <p14:tracePt t="26280" x="4922838" y="1641475"/>
          <p14:tracePt t="26312" x="4922838" y="1677988"/>
          <p14:tracePt t="26319" x="4922838" y="1704975"/>
          <p14:tracePt t="26326" x="4922838" y="1724025"/>
          <p14:tracePt t="26334" x="4932363" y="1751013"/>
          <p14:tracePt t="26342" x="4932363" y="1768475"/>
          <p14:tracePt t="26350" x="4949825" y="1787525"/>
          <p14:tracePt t="26358" x="4959350" y="1814513"/>
          <p14:tracePt t="26366" x="4978400" y="1841500"/>
          <p14:tracePt t="26374" x="4995863" y="1870075"/>
          <p14:tracePt t="26382" x="5022850" y="1887538"/>
          <p14:tracePt t="26390" x="5022850" y="1897063"/>
          <p14:tracePt t="26398" x="5041900" y="1914525"/>
          <p14:tracePt t="26409" x="5049838" y="1924050"/>
          <p14:tracePt t="26424" x="5059363" y="1933575"/>
          <p14:tracePt t="26440" x="5078413" y="1933575"/>
          <p14:tracePt t="26448" x="5086350" y="1933575"/>
          <p14:tracePt t="26457" x="5095875" y="1943100"/>
          <p14:tracePt t="26463" x="5095875" y="1951038"/>
          <p14:tracePt t="26471" x="5114925" y="1951038"/>
          <p14:tracePt t="26479" x="5132388" y="1960563"/>
          <p14:tracePt t="26487" x="5141913" y="1960563"/>
          <p14:tracePt t="26494" x="5159375" y="1960563"/>
          <p14:tracePt t="26511" x="5168900" y="1960563"/>
          <p14:tracePt t="26584" x="5178425" y="1960563"/>
          <p14:tracePt t="101071" x="5478463" y="1987550"/>
          <p14:tracePt t="101079" x="6126163" y="2060575"/>
          <p14:tracePt t="101087" x="6573838" y="2060575"/>
          <p14:tracePt t="101095" x="6819900" y="2043113"/>
          <p14:tracePt t="101103" x="6892925" y="2024063"/>
          <p14:tracePt t="101112" x="6937375" y="2016125"/>
          <p14:tracePt t="101118" x="6983413" y="1979613"/>
          <p14:tracePt t="101134" x="6992938" y="1979613"/>
          <p14:tracePt t="101150" x="7000875" y="1979613"/>
          <p14:tracePt t="101175" x="7010400" y="1970088"/>
          <p14:tracePt t="101199" x="7029450" y="1970088"/>
          <p14:tracePt t="101207" x="7092950" y="1970088"/>
          <p14:tracePt t="101215" x="7239000" y="1970088"/>
          <p14:tracePt t="101223" x="7421563" y="1970088"/>
          <p14:tracePt t="101231" x="7667625" y="1970088"/>
          <p14:tracePt t="101239" x="8040688" y="1970088"/>
          <p14:tracePt t="101247" x="8578850" y="2016125"/>
          <p14:tracePt t="101256" x="9070975" y="2060575"/>
        </p14:tracePtLst>
      </p14:laserTraceLst>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a:t>The execution model of </a:t>
            </a:r>
            <a:r>
              <a:rPr kumimoji="1" lang="en-US" altLang="ja-JP" dirty="0" err="1"/>
              <a:t>OpenMP</a:t>
            </a:r>
            <a:endParaRPr kumimoji="1" lang="ja-JP" altLang="en-US" dirty="0"/>
          </a:p>
        </p:txBody>
      </p:sp>
      <p:sp>
        <p:nvSpPr>
          <p:cNvPr id="3" name="コンテンツ プレースホルダー 2"/>
          <p:cNvSpPr>
            <a:spLocks noGrp="1"/>
          </p:cNvSpPr>
          <p:nvPr>
            <p:ph idx="1"/>
          </p:nvPr>
        </p:nvSpPr>
        <p:spPr>
          <a:xfrm>
            <a:off x="382345" y="1586321"/>
            <a:ext cx="4186808" cy="3484984"/>
          </a:xfrm>
        </p:spPr>
        <p:txBody>
          <a:bodyPr/>
          <a:lstStyle/>
          <a:p>
            <a:pPr marL="0" indent="0">
              <a:buNone/>
            </a:pPr>
            <a:r>
              <a:rPr kumimoji="1" lang="en-US" altLang="ja-JP" dirty="0"/>
              <a:t>Block A</a:t>
            </a:r>
          </a:p>
          <a:p>
            <a:pPr marL="0" indent="0">
              <a:buNone/>
            </a:pPr>
            <a:r>
              <a:rPr lang="en-US" altLang="ja-JP" dirty="0"/>
              <a:t>#pragma </a:t>
            </a:r>
            <a:r>
              <a:rPr lang="en-US" altLang="ja-JP" dirty="0" err="1"/>
              <a:t>omp</a:t>
            </a:r>
            <a:r>
              <a:rPr lang="en-US" altLang="ja-JP" dirty="0"/>
              <a:t> parallel</a:t>
            </a:r>
          </a:p>
          <a:p>
            <a:pPr marL="0" indent="0">
              <a:buNone/>
            </a:pPr>
            <a:r>
              <a:rPr kumimoji="1" lang="en-US" altLang="ja-JP" dirty="0"/>
              <a:t>{</a:t>
            </a:r>
          </a:p>
          <a:p>
            <a:pPr marL="0" indent="0">
              <a:buNone/>
            </a:pPr>
            <a:r>
              <a:rPr lang="en-US" altLang="ja-JP" dirty="0"/>
              <a:t>	Block B</a:t>
            </a:r>
          </a:p>
          <a:p>
            <a:pPr marL="0" indent="0">
              <a:buNone/>
            </a:pPr>
            <a:r>
              <a:rPr lang="ja-JP" altLang="en-US" dirty="0"/>
              <a:t>｝</a:t>
            </a:r>
            <a:endParaRPr kumimoji="1" lang="en-US" altLang="ja-JP" dirty="0"/>
          </a:p>
          <a:p>
            <a:pPr marL="0" indent="0">
              <a:buNone/>
            </a:pPr>
            <a:r>
              <a:rPr lang="en-US" altLang="ja-JP" dirty="0"/>
              <a:t>Block C</a:t>
            </a:r>
            <a:endParaRPr kumimoji="1" lang="en-US" altLang="ja-JP" dirty="0"/>
          </a:p>
          <a:p>
            <a:pPr marL="0" indent="0">
              <a:buNone/>
            </a:pPr>
            <a:endParaRPr kumimoji="1" lang="ja-JP" altLang="en-US" dirty="0"/>
          </a:p>
        </p:txBody>
      </p:sp>
      <p:sp>
        <p:nvSpPr>
          <p:cNvPr id="4" name="正方形/長方形 3"/>
          <p:cNvSpPr/>
          <p:nvPr/>
        </p:nvSpPr>
        <p:spPr>
          <a:xfrm>
            <a:off x="3842049" y="1586321"/>
            <a:ext cx="1728192" cy="576064"/>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t>Block A</a:t>
            </a:r>
            <a:endParaRPr kumimoji="1" lang="ja-JP" altLang="en-US" dirty="0"/>
          </a:p>
        </p:txBody>
      </p:sp>
      <p:sp>
        <p:nvSpPr>
          <p:cNvPr id="5" name="正方形/長方形 4"/>
          <p:cNvSpPr/>
          <p:nvPr/>
        </p:nvSpPr>
        <p:spPr>
          <a:xfrm>
            <a:off x="4067944" y="3054661"/>
            <a:ext cx="1224136" cy="576064"/>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t>Block B</a:t>
            </a:r>
            <a:endParaRPr kumimoji="1" lang="ja-JP" altLang="en-US" dirty="0"/>
          </a:p>
        </p:txBody>
      </p:sp>
      <p:sp>
        <p:nvSpPr>
          <p:cNvPr id="6" name="正方形/長方形 5"/>
          <p:cNvSpPr/>
          <p:nvPr/>
        </p:nvSpPr>
        <p:spPr>
          <a:xfrm>
            <a:off x="5472100" y="3054661"/>
            <a:ext cx="1224136" cy="576064"/>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t>Block B</a:t>
            </a:r>
            <a:endParaRPr kumimoji="1" lang="ja-JP" altLang="en-US" dirty="0"/>
          </a:p>
        </p:txBody>
      </p:sp>
      <p:sp>
        <p:nvSpPr>
          <p:cNvPr id="7" name="正方形/長方形 6"/>
          <p:cNvSpPr/>
          <p:nvPr/>
        </p:nvSpPr>
        <p:spPr>
          <a:xfrm>
            <a:off x="7642684" y="3054661"/>
            <a:ext cx="1224136" cy="576064"/>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t>Block B</a:t>
            </a:r>
            <a:endParaRPr kumimoji="1" lang="ja-JP" altLang="en-US" dirty="0"/>
          </a:p>
        </p:txBody>
      </p:sp>
      <p:sp>
        <p:nvSpPr>
          <p:cNvPr id="9" name="テキスト ボックス 8"/>
          <p:cNvSpPr txBox="1"/>
          <p:nvPr/>
        </p:nvSpPr>
        <p:spPr>
          <a:xfrm>
            <a:off x="6876256" y="3140968"/>
            <a:ext cx="492443" cy="461665"/>
          </a:xfrm>
          <a:prstGeom prst="rect">
            <a:avLst/>
          </a:prstGeom>
          <a:noFill/>
        </p:spPr>
        <p:txBody>
          <a:bodyPr wrap="none" rtlCol="0">
            <a:spAutoFit/>
          </a:bodyPr>
          <a:lstStyle/>
          <a:p>
            <a:r>
              <a:rPr kumimoji="1" lang="en-US" altLang="ja-JP" sz="2400" b="1" dirty="0"/>
              <a:t>…</a:t>
            </a:r>
            <a:endParaRPr kumimoji="1" lang="ja-JP" altLang="en-US" sz="2400" b="1" dirty="0"/>
          </a:p>
        </p:txBody>
      </p:sp>
      <p:sp>
        <p:nvSpPr>
          <p:cNvPr id="10" name="正方形/長方形 9"/>
          <p:cNvSpPr/>
          <p:nvPr/>
        </p:nvSpPr>
        <p:spPr>
          <a:xfrm>
            <a:off x="3842049" y="4403652"/>
            <a:ext cx="1728192" cy="576064"/>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t>Block C</a:t>
            </a:r>
            <a:endParaRPr kumimoji="1" lang="ja-JP" altLang="en-US" dirty="0"/>
          </a:p>
        </p:txBody>
      </p:sp>
      <p:cxnSp>
        <p:nvCxnSpPr>
          <p:cNvPr id="12" name="直線コネクタ 11"/>
          <p:cNvCxnSpPr>
            <a:endCxn id="5" idx="0"/>
          </p:cNvCxnSpPr>
          <p:nvPr/>
        </p:nvCxnSpPr>
        <p:spPr>
          <a:xfrm>
            <a:off x="4680012" y="2172767"/>
            <a:ext cx="0" cy="88189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直線コネクタ 12"/>
          <p:cNvCxnSpPr/>
          <p:nvPr/>
        </p:nvCxnSpPr>
        <p:spPr>
          <a:xfrm>
            <a:off x="4706145" y="3657815"/>
            <a:ext cx="0" cy="88189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直線コネクタ 13"/>
          <p:cNvCxnSpPr/>
          <p:nvPr/>
        </p:nvCxnSpPr>
        <p:spPr>
          <a:xfrm>
            <a:off x="6084168" y="2613714"/>
            <a:ext cx="0" cy="52725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直線コネクタ 15"/>
          <p:cNvCxnSpPr/>
          <p:nvPr/>
        </p:nvCxnSpPr>
        <p:spPr>
          <a:xfrm>
            <a:off x="8238095" y="2613714"/>
            <a:ext cx="0" cy="52725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直線コネクタ 16"/>
          <p:cNvCxnSpPr/>
          <p:nvPr/>
        </p:nvCxnSpPr>
        <p:spPr>
          <a:xfrm>
            <a:off x="8254752" y="3602633"/>
            <a:ext cx="0" cy="52725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直線コネクタ 17"/>
          <p:cNvCxnSpPr/>
          <p:nvPr/>
        </p:nvCxnSpPr>
        <p:spPr>
          <a:xfrm>
            <a:off x="6084168" y="3602633"/>
            <a:ext cx="0" cy="52725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直線コネクタ 18"/>
          <p:cNvCxnSpPr/>
          <p:nvPr/>
        </p:nvCxnSpPr>
        <p:spPr>
          <a:xfrm flipH="1" flipV="1">
            <a:off x="4680012" y="4098762"/>
            <a:ext cx="3574740" cy="3112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直線コネクタ 20"/>
          <p:cNvCxnSpPr/>
          <p:nvPr/>
        </p:nvCxnSpPr>
        <p:spPr>
          <a:xfrm flipH="1" flipV="1">
            <a:off x="4663355" y="2592960"/>
            <a:ext cx="3574740" cy="3112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テキスト ボックス 21"/>
          <p:cNvSpPr txBox="1"/>
          <p:nvPr/>
        </p:nvSpPr>
        <p:spPr>
          <a:xfrm>
            <a:off x="6004223" y="2177462"/>
            <a:ext cx="1364476" cy="369332"/>
          </a:xfrm>
          <a:prstGeom prst="rect">
            <a:avLst/>
          </a:prstGeom>
          <a:noFill/>
        </p:spPr>
        <p:txBody>
          <a:bodyPr wrap="none" rtlCol="0">
            <a:spAutoFit/>
          </a:bodyPr>
          <a:lstStyle/>
          <a:p>
            <a:r>
              <a:rPr kumimoji="1" lang="en-US" altLang="ja-JP" dirty="0"/>
              <a:t>Thread fork</a:t>
            </a:r>
            <a:endParaRPr kumimoji="1" lang="ja-JP" altLang="en-US" dirty="0"/>
          </a:p>
        </p:txBody>
      </p:sp>
      <p:sp>
        <p:nvSpPr>
          <p:cNvPr id="23" name="テキスト ボックス 22"/>
          <p:cNvSpPr txBox="1"/>
          <p:nvPr/>
        </p:nvSpPr>
        <p:spPr>
          <a:xfrm>
            <a:off x="5971458" y="4123704"/>
            <a:ext cx="1338828" cy="369332"/>
          </a:xfrm>
          <a:prstGeom prst="rect">
            <a:avLst/>
          </a:prstGeom>
          <a:noFill/>
        </p:spPr>
        <p:txBody>
          <a:bodyPr wrap="none" rtlCol="0">
            <a:spAutoFit/>
          </a:bodyPr>
          <a:lstStyle/>
          <a:p>
            <a:r>
              <a:rPr kumimoji="1" lang="en-US" altLang="ja-JP" dirty="0"/>
              <a:t>Thread join</a:t>
            </a:r>
            <a:endParaRPr kumimoji="1" lang="ja-JP" altLang="en-US" dirty="0"/>
          </a:p>
        </p:txBody>
      </p:sp>
      <p:sp>
        <p:nvSpPr>
          <p:cNvPr id="24" name="テキスト ボックス 23"/>
          <p:cNvSpPr txBox="1"/>
          <p:nvPr/>
        </p:nvSpPr>
        <p:spPr>
          <a:xfrm>
            <a:off x="3015761" y="2702895"/>
            <a:ext cx="1680909" cy="369332"/>
          </a:xfrm>
          <a:prstGeom prst="rect">
            <a:avLst/>
          </a:prstGeom>
          <a:noFill/>
        </p:spPr>
        <p:txBody>
          <a:bodyPr wrap="none" rtlCol="0">
            <a:spAutoFit/>
          </a:bodyPr>
          <a:lstStyle/>
          <a:p>
            <a:r>
              <a:rPr lang="en-US" altLang="ja-JP" dirty="0"/>
              <a:t>Master Thread</a:t>
            </a:r>
            <a:endParaRPr kumimoji="1" lang="ja-JP" altLang="en-US" dirty="0"/>
          </a:p>
        </p:txBody>
      </p:sp>
      <p:sp>
        <p:nvSpPr>
          <p:cNvPr id="25" name="テキスト ボックス 24"/>
          <p:cNvSpPr txBox="1"/>
          <p:nvPr/>
        </p:nvSpPr>
        <p:spPr>
          <a:xfrm>
            <a:off x="1176366" y="5517232"/>
            <a:ext cx="7648248" cy="646331"/>
          </a:xfrm>
          <a:prstGeom prst="rect">
            <a:avLst/>
          </a:prstGeom>
          <a:noFill/>
        </p:spPr>
        <p:txBody>
          <a:bodyPr wrap="none" rtlCol="0">
            <a:spAutoFit/>
          </a:bodyPr>
          <a:lstStyle/>
          <a:p>
            <a:r>
              <a:rPr lang="en-US" altLang="ja-JP" dirty="0"/>
              <a:t>Environmental variable: </a:t>
            </a:r>
            <a:r>
              <a:rPr lang="en-US" altLang="ja-JP" dirty="0" err="1"/>
              <a:t>OMP_NUM_THREADS</a:t>
            </a:r>
            <a:r>
              <a:rPr lang="en-US" altLang="ja-JP" dirty="0"/>
              <a:t> represents the number of</a:t>
            </a:r>
          </a:p>
          <a:p>
            <a:r>
              <a:rPr kumimoji="1" lang="en-US" altLang="ja-JP" dirty="0"/>
              <a:t>threads</a:t>
            </a:r>
            <a:endParaRPr kumimoji="1" lang="ja-JP" altLang="en-US" dirty="0"/>
          </a:p>
        </p:txBody>
      </p:sp>
      <p:sp>
        <p:nvSpPr>
          <p:cNvPr id="26" name="テキスト ボックス 25"/>
          <p:cNvSpPr txBox="1"/>
          <p:nvPr/>
        </p:nvSpPr>
        <p:spPr>
          <a:xfrm>
            <a:off x="6287585" y="2658552"/>
            <a:ext cx="2710197" cy="369332"/>
          </a:xfrm>
          <a:prstGeom prst="rect">
            <a:avLst/>
          </a:prstGeom>
          <a:noFill/>
        </p:spPr>
        <p:txBody>
          <a:bodyPr wrap="square" rtlCol="0">
            <a:spAutoFit/>
          </a:bodyPr>
          <a:lstStyle/>
          <a:p>
            <a:r>
              <a:rPr lang="en-US" altLang="ja-JP" dirty="0"/>
              <a:t>Parallel Region</a:t>
            </a:r>
            <a:endParaRPr kumimoji="1" lang="ja-JP" altLang="en-US" dirty="0"/>
          </a:p>
        </p:txBody>
      </p:sp>
      <p:pic>
        <p:nvPicPr>
          <p:cNvPr id="8" name="オーディオ 7">
            <a:hlinkClick r:id="" action="ppaction://media"/>
            <a:extLst>
              <a:ext uri="{FF2B5EF4-FFF2-40B4-BE49-F238E27FC236}">
                <a16:creationId xmlns:a16="http://schemas.microsoft.com/office/drawing/2014/main" id="{5C02089C-36CF-476A-BF07-99FCA0F8172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300950147"/>
      </p:ext>
    </p:extLst>
  </p:cSld>
  <p:clrMapOvr>
    <a:masterClrMapping/>
  </p:clrMapOvr>
  <mc:AlternateContent xmlns:mc="http://schemas.openxmlformats.org/markup-compatibility/2006" xmlns:p14="http://schemas.microsoft.com/office/powerpoint/2010/main">
    <mc:Choice Requires="p14">
      <p:transition spd="slow" p14:dur="2000" advTm="81560"/>
    </mc:Choice>
    <mc:Fallback xmlns="">
      <p:transition spd="slow" advTm="815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extLst>
    <p:ext uri="{3A86A75C-4F4B-4683-9AE1-C65F6400EC91}">
      <p14:laserTraceLst xmlns:p14="http://schemas.microsoft.com/office/powerpoint/2010/main">
        <p14:tracePtLst>
          <p14:tracePt t="219" x="8442325" y="4013200"/>
          <p14:tracePt t="224" x="7931150" y="4086225"/>
          <p14:tracePt t="232" x="7512050" y="4130675"/>
          <p14:tracePt t="240" x="7083425" y="4195763"/>
          <p14:tracePt t="248" x="6746875" y="4195763"/>
          <p14:tracePt t="256" x="6481763" y="4195763"/>
          <p14:tracePt t="263" x="6299200" y="4195763"/>
          <p14:tracePt t="271" x="6135688" y="4195763"/>
          <p14:tracePt t="280" x="6062663" y="4195763"/>
          <p14:tracePt t="287" x="6007100" y="4213225"/>
          <p14:tracePt t="296" x="5962650" y="4213225"/>
          <p14:tracePt t="377" x="5953125" y="4213225"/>
          <p14:tracePt t="401" x="5862638" y="4232275"/>
          <p14:tracePt t="409" x="5734050" y="4268788"/>
          <p14:tracePt t="417" x="5561013" y="4286250"/>
          <p14:tracePt t="425" x="5368925" y="4303713"/>
          <p14:tracePt t="432" x="5178425" y="4332288"/>
          <p14:tracePt t="440" x="5014913" y="4349750"/>
          <p14:tracePt t="448" x="4868863" y="4349750"/>
          <p14:tracePt t="456" x="4730750" y="4349750"/>
          <p14:tracePt t="464" x="4613275" y="4349750"/>
          <p14:tracePt t="473" x="4540250" y="4349750"/>
          <p14:tracePt t="480" x="4484688" y="4349750"/>
          <p14:tracePt t="488" x="4448175" y="4349750"/>
          <p14:tracePt t="495" x="4430713" y="4349750"/>
          <p14:tracePt t="816" x="4421188" y="4349750"/>
          <p14:tracePt t="823" x="4421188" y="4303713"/>
          <p14:tracePt t="831" x="4440238" y="4222750"/>
          <p14:tracePt t="839" x="4448175" y="4113213"/>
          <p14:tracePt t="848" x="4448175" y="4021138"/>
          <p14:tracePt t="855" x="4476750" y="3903663"/>
          <p14:tracePt t="863" x="4503738" y="3830638"/>
          <p14:tracePt t="872" x="4521200" y="3748088"/>
          <p14:tracePt t="879" x="4540250" y="3684588"/>
          <p14:tracePt t="887" x="4540250" y="3657600"/>
          <p14:tracePt t="895" x="4567238" y="3629025"/>
          <p14:tracePt t="1129" x="4494213" y="3657600"/>
          <p14:tracePt t="1137" x="4367213" y="3702050"/>
          <p14:tracePt t="1149" x="4230688" y="3730625"/>
          <p14:tracePt t="1153" x="4102100" y="3775075"/>
          <p14:tracePt t="1160" x="3992563" y="3794125"/>
          <p14:tracePt t="1168" x="3875088" y="3803650"/>
          <p14:tracePt t="1176" x="3783013" y="3821113"/>
          <p14:tracePt t="1184" x="3692525" y="3848100"/>
          <p14:tracePt t="1193" x="3629025" y="3857625"/>
          <p14:tracePt t="1199" x="3600450" y="3867150"/>
          <p14:tracePt t="1208" x="3556000" y="3875088"/>
          <p14:tracePt t="1216" x="3546475" y="3875088"/>
          <p14:tracePt t="1962" x="3582988" y="3867150"/>
          <p14:tracePt t="1970" x="3619500" y="3857625"/>
          <p14:tracePt t="1979" x="3683000" y="3848100"/>
          <p14:tracePt t="1985" x="3738563" y="3848100"/>
          <p14:tracePt t="1992" x="3783013" y="3830638"/>
          <p14:tracePt t="2000" x="3838575" y="3830638"/>
          <p14:tracePt t="2008" x="3865563" y="3821113"/>
          <p14:tracePt t="2016" x="3883025" y="3821113"/>
          <p14:tracePt t="2023" x="3892550" y="3821113"/>
          <p14:tracePt t="2032" x="3902075" y="3821113"/>
          <p14:tracePt t="2601" x="3948113" y="3811588"/>
          <p14:tracePt t="2609" x="4038600" y="3811588"/>
          <p14:tracePt t="2618" x="4129088" y="3821113"/>
          <p14:tracePt t="2625" x="4238625" y="3840163"/>
          <p14:tracePt t="2632" x="4340225" y="3884613"/>
          <p14:tracePt t="2639" x="4440238" y="3911600"/>
          <p14:tracePt t="2648" x="4476750" y="3911600"/>
          <p14:tracePt t="2655" x="4549775" y="3930650"/>
          <p14:tracePt t="2664" x="4576763" y="3930650"/>
          <p14:tracePt t="2671" x="4603750" y="3930650"/>
          <p14:tracePt t="2679" x="4613275" y="3930650"/>
          <p14:tracePt t="2889" x="4622800" y="3940175"/>
          <p14:tracePt t="2898" x="4622800" y="3967163"/>
          <p14:tracePt t="2903" x="4613275" y="3994150"/>
          <p14:tracePt t="2911" x="4594225" y="4013200"/>
          <p14:tracePt t="2919" x="4557713" y="4049713"/>
          <p14:tracePt t="2928" x="4540250" y="4067175"/>
          <p14:tracePt t="2935" x="4521200" y="4086225"/>
          <p14:tracePt t="2945" x="4494213" y="4103688"/>
          <p14:tracePt t="2951" x="4448175" y="4140200"/>
          <p14:tracePt t="2959" x="4430713" y="4149725"/>
          <p14:tracePt t="2968" x="4413250" y="4167188"/>
          <p14:tracePt t="2976" x="4384675" y="4186238"/>
          <p14:tracePt t="2983" x="4367213" y="4195763"/>
          <p14:tracePt t="3195" x="4357688" y="4176713"/>
          <p14:tracePt t="3201" x="4330700" y="4057650"/>
          <p14:tracePt t="3209" x="4311650" y="3984625"/>
          <p14:tracePt t="3217" x="4284663" y="3921125"/>
          <p14:tracePt t="3225" x="4267200" y="3848100"/>
          <p14:tracePt t="3232" x="4230688" y="3748088"/>
          <p14:tracePt t="3240" x="4221163" y="3684588"/>
          <p14:tracePt t="3248" x="4202113" y="3629025"/>
          <p14:tracePt t="3256" x="4184650" y="3584575"/>
          <p14:tracePt t="3265" x="4165600" y="3519488"/>
          <p14:tracePt t="3272" x="4157663" y="3492500"/>
          <p14:tracePt t="3280" x="4148138" y="3455988"/>
          <p14:tracePt t="3288" x="4129088" y="3429000"/>
          <p14:tracePt t="3305" x="4129088" y="3419475"/>
          <p14:tracePt t="3311" x="4129088" y="3411538"/>
          <p14:tracePt t="3328" x="4129088" y="3402013"/>
          <p14:tracePt t="3335" x="4129088" y="3375025"/>
          <p14:tracePt t="3344" x="4129088" y="3355975"/>
          <p14:tracePt t="3351" x="4129088" y="3346450"/>
          <p14:tracePt t="3359" x="4129088" y="3319463"/>
          <p14:tracePt t="3367" x="4129088" y="3282950"/>
          <p14:tracePt t="3375" x="4129088" y="3265488"/>
          <p14:tracePt t="3383" x="4129088" y="3219450"/>
          <p14:tracePt t="3392" x="4129088" y="3182938"/>
          <p14:tracePt t="3399" x="4129088" y="3163888"/>
          <p14:tracePt t="3407" x="4129088" y="3119438"/>
          <p14:tracePt t="3415" x="4138613" y="3100388"/>
          <p14:tracePt t="3423" x="4148138" y="3082925"/>
          <p14:tracePt t="3432" x="4175125" y="3036888"/>
          <p14:tracePt t="3439" x="4194175" y="3009900"/>
          <p14:tracePt t="3448" x="4211638" y="2990850"/>
          <p14:tracePt t="3456" x="4248150" y="2963863"/>
          <p14:tracePt t="3464" x="4275138" y="2927350"/>
          <p14:tracePt t="3472" x="4311650" y="2881313"/>
          <p14:tracePt t="3480" x="4357688" y="2844800"/>
          <p14:tracePt t="3487" x="4384675" y="2827338"/>
          <p14:tracePt t="3495" x="4448175" y="2790825"/>
          <p14:tracePt t="3503" x="4494213" y="2763838"/>
          <p14:tracePt t="3512" x="4521200" y="2735263"/>
          <p14:tracePt t="3520" x="4557713" y="2727325"/>
          <p14:tracePt t="3531" x="4613275" y="2717800"/>
          <p14:tracePt t="3537" x="4659313" y="2690813"/>
          <p14:tracePt t="3547" x="4686300" y="2690813"/>
          <p14:tracePt t="3553" x="4740275" y="2681288"/>
          <p14:tracePt t="3562" x="4786313" y="2681288"/>
          <p14:tracePt t="3569" x="4840288" y="2681288"/>
          <p14:tracePt t="3577" x="4876800" y="2681288"/>
          <p14:tracePt t="3585" x="4932363" y="2681288"/>
          <p14:tracePt t="3593" x="4986338" y="2681288"/>
          <p14:tracePt t="3600" x="5032375" y="2681288"/>
          <p14:tracePt t="3608" x="5086350" y="2690813"/>
          <p14:tracePt t="3616" x="5105400" y="2698750"/>
          <p14:tracePt t="3623" x="5151438" y="2727325"/>
          <p14:tracePt t="3632" x="5178425" y="2754313"/>
          <p14:tracePt t="3639" x="5205413" y="2771775"/>
          <p14:tracePt t="3648" x="5224463" y="2800350"/>
          <p14:tracePt t="3655" x="5232400" y="2836863"/>
          <p14:tracePt t="3663" x="5268913" y="2881313"/>
          <p14:tracePt t="3671" x="5278438" y="2946400"/>
          <p14:tracePt t="3679" x="5287963" y="2973388"/>
          <p14:tracePt t="3688" x="5314950" y="3027363"/>
          <p14:tracePt t="3696" x="5324475" y="3073400"/>
          <p14:tracePt t="3703" x="5334000" y="3119438"/>
          <p14:tracePt t="3712" x="5341938" y="3155950"/>
          <p14:tracePt t="3720" x="5360988" y="3192463"/>
          <p14:tracePt t="3730" x="5360988" y="3228975"/>
          <p14:tracePt t="3737" x="5360988" y="3255963"/>
          <p14:tracePt t="3747" x="5360988" y="3292475"/>
          <p14:tracePt t="3755" x="5360988" y="3319463"/>
          <p14:tracePt t="3760" x="5360988" y="3328988"/>
          <p14:tracePt t="3769" x="5360988" y="3355975"/>
          <p14:tracePt t="3777" x="5360988" y="3365500"/>
          <p14:tracePt t="3785" x="5360988" y="3402013"/>
          <p14:tracePt t="3793" x="5360988" y="3411538"/>
          <p14:tracePt t="3800" x="5360988" y="3419475"/>
          <p14:tracePt t="3808" x="5360988" y="3455988"/>
          <p14:tracePt t="3816" x="5351463" y="3482975"/>
          <p14:tracePt t="3824" x="5341938" y="3502025"/>
          <p14:tracePt t="3832" x="5324475" y="3548063"/>
          <p14:tracePt t="3840" x="5305425" y="3565525"/>
          <p14:tracePt t="3848" x="5287963" y="3592513"/>
          <p14:tracePt t="3856" x="5268913" y="3611563"/>
          <p14:tracePt t="3864" x="5260975" y="3629025"/>
          <p14:tracePt t="3871" x="5251450" y="3648075"/>
          <p14:tracePt t="3881" x="5241925" y="3665538"/>
          <p14:tracePt t="3887" x="5224463" y="3675063"/>
          <p14:tracePt t="3904" x="5214938" y="3684588"/>
          <p14:tracePt t="3920" x="5214938" y="3694113"/>
          <p14:tracePt t="4050" x="5205413" y="3702050"/>
          <p14:tracePt t="4137" x="5195888" y="3702050"/>
          <p14:tracePt t="4146" x="5178425" y="3711575"/>
          <p14:tracePt t="4154" x="5168900" y="3721100"/>
          <p14:tracePt t="4163" x="5114925" y="3748088"/>
          <p14:tracePt t="4170" x="5086350" y="3757613"/>
          <p14:tracePt t="4176" x="5068888" y="3767138"/>
          <p14:tracePt t="4184" x="4986338" y="3803650"/>
          <p14:tracePt t="4192" x="4949825" y="3821113"/>
          <p14:tracePt t="4200" x="4876800" y="3830638"/>
          <p14:tracePt t="4211" x="4786313" y="3857625"/>
          <p14:tracePt t="4216" x="4722813" y="3867150"/>
          <p14:tracePt t="4223" x="4630738" y="3867150"/>
          <p14:tracePt t="4232" x="4540250" y="3884613"/>
          <p14:tracePt t="4240" x="4467225" y="3884613"/>
          <p14:tracePt t="4247" x="4413250" y="3884613"/>
          <p14:tracePt t="4255" x="4348163" y="3884613"/>
          <p14:tracePt t="4263" x="4311650" y="3884613"/>
          <p14:tracePt t="4271" x="4294188" y="3884613"/>
          <p14:tracePt t="4279" x="4267200" y="3884613"/>
          <p14:tracePt t="4320" x="4257675" y="3884613"/>
          <p14:tracePt t="4328" x="4257675" y="3867150"/>
          <p14:tracePt t="4336" x="4248150" y="3821113"/>
          <p14:tracePt t="4347" x="4221163" y="3748088"/>
          <p14:tracePt t="4351" x="4184650" y="3684588"/>
          <p14:tracePt t="4359" x="4157663" y="3602038"/>
          <p14:tracePt t="4368" x="4121150" y="3538538"/>
          <p14:tracePt t="4375" x="4102100" y="3482975"/>
          <p14:tracePt t="4383" x="4084638" y="3402013"/>
          <p14:tracePt t="4391" x="4038600" y="3319463"/>
          <p14:tracePt t="4399" x="4029075" y="3265488"/>
          <p14:tracePt t="4407" x="3992563" y="3200400"/>
          <p14:tracePt t="4415" x="3965575" y="3136900"/>
          <p14:tracePt t="4424" x="3938588" y="3073400"/>
          <p14:tracePt t="4432" x="3929063" y="3027363"/>
          <p14:tracePt t="4440" x="3919538" y="2990850"/>
          <p14:tracePt t="4448" x="3919538" y="2946400"/>
          <p14:tracePt t="4455" x="3919538" y="2909888"/>
          <p14:tracePt t="4464" x="3919538" y="2863850"/>
          <p14:tracePt t="4472" x="3919538" y="2836863"/>
          <p14:tracePt t="4479" x="3919538" y="2808288"/>
          <p14:tracePt t="4487" x="3919538" y="2763838"/>
          <p14:tracePt t="4495" x="3929063" y="2735263"/>
          <p14:tracePt t="4503" x="3929063" y="2708275"/>
          <p14:tracePt t="4511" x="3948113" y="2690813"/>
          <p14:tracePt t="4519" x="3956050" y="2671763"/>
          <p14:tracePt t="4527" x="3992563" y="2635250"/>
          <p14:tracePt t="4535" x="4011613" y="2625725"/>
          <p14:tracePt t="4544" x="4057650" y="2608263"/>
          <p14:tracePt t="4552" x="4075113" y="2598738"/>
          <p14:tracePt t="4560" x="4094163" y="2598738"/>
          <p14:tracePt t="4568" x="4121150" y="2589213"/>
          <p14:tracePt t="4576" x="4129088" y="2589213"/>
          <p14:tracePt t="4584" x="4138613" y="2589213"/>
          <p14:tracePt t="4592" x="4157663" y="2581275"/>
          <p14:tracePt t="4600" x="4175125" y="2581275"/>
          <p14:tracePt t="4608" x="4211638" y="2581275"/>
          <p14:tracePt t="4616" x="4238625" y="2581275"/>
          <p14:tracePt t="4623" x="4294188" y="2581275"/>
          <p14:tracePt t="4632" x="4384675" y="2581275"/>
          <p14:tracePt t="4639" x="4476750" y="2581275"/>
          <p14:tracePt t="4648" x="4549775" y="2581275"/>
          <p14:tracePt t="4655" x="4603750" y="2581275"/>
          <p14:tracePt t="4664" x="4649788" y="2581275"/>
          <p14:tracePt t="4671" x="4686300" y="2581275"/>
          <p14:tracePt t="4679" x="4695825" y="2581275"/>
          <p14:tracePt t="6633" x="4686300" y="2581275"/>
          <p14:tracePt t="6641" x="4540250" y="2654300"/>
          <p14:tracePt t="6648" x="4384675" y="2681288"/>
          <p14:tracePt t="6655" x="4138613" y="2681288"/>
          <p14:tracePt t="6664" x="3875088" y="2681288"/>
          <p14:tracePt t="6671" x="3656013" y="2681288"/>
          <p14:tracePt t="6679" x="3490913" y="2681288"/>
          <p14:tracePt t="6687" x="3363913" y="2681288"/>
          <p14:tracePt t="6695" x="3290888" y="2681288"/>
          <p14:tracePt t="6703" x="3217863" y="2681288"/>
          <p14:tracePt t="6711" x="3181350" y="2681288"/>
          <p14:tracePt t="6720" x="3171825" y="2681288"/>
          <p14:tracePt t="7185" x="3081338" y="2681288"/>
          <p14:tracePt t="7193" x="2898775" y="2681288"/>
          <p14:tracePt t="7201" x="2679700" y="2681288"/>
          <p14:tracePt t="7210" x="2452688" y="2681288"/>
          <p14:tracePt t="7216" x="2270125" y="2681288"/>
          <p14:tracePt t="7224" x="2070100" y="2681288"/>
          <p14:tracePt t="7232" x="1868488" y="2681288"/>
          <p14:tracePt t="7240" x="1714500" y="2681288"/>
          <p14:tracePt t="7248" x="1568450" y="2681288"/>
          <p14:tracePt t="7256" x="1422400" y="2681288"/>
          <p14:tracePt t="7264" x="1339850" y="2681288"/>
          <p14:tracePt t="7272" x="1303338" y="2681288"/>
          <p14:tracePt t="7280" x="1285875" y="2681288"/>
          <p14:tracePt t="7505" x="1249363" y="2681288"/>
          <p14:tracePt t="7513" x="1203325" y="2681288"/>
          <p14:tracePt t="7519" x="1149350" y="2681288"/>
          <p14:tracePt t="7527" x="1130300" y="2681288"/>
          <p14:tracePt t="7535" x="1103313" y="2681288"/>
          <p14:tracePt t="7545" x="1084263" y="2681288"/>
          <p14:tracePt t="7551" x="1057275" y="2681288"/>
          <p14:tracePt t="7560" x="1039813" y="2681288"/>
          <p14:tracePt t="7568" x="1011238" y="2681288"/>
          <p14:tracePt t="7575" x="1003300" y="2681288"/>
          <p14:tracePt t="7671" x="984250" y="2681288"/>
          <p14:tracePt t="7841" x="966788" y="2662238"/>
          <p14:tracePt t="7849" x="947738" y="2662238"/>
          <p14:tracePt t="7857" x="874713" y="2662238"/>
          <p14:tracePt t="7866" x="765175" y="2662238"/>
          <p14:tracePt t="7872" x="674688" y="2662238"/>
          <p14:tracePt t="7880" x="565150" y="2662238"/>
          <p14:tracePt t="7888" x="492125" y="2662238"/>
          <p14:tracePt t="7899" x="438150" y="2662238"/>
          <p14:tracePt t="7904" x="373063" y="2635250"/>
          <p14:tracePt t="7915" x="355600" y="2635250"/>
          <p14:tracePt t="7920" x="346075" y="2635250"/>
          <p14:tracePt t="7929" x="336550" y="2625725"/>
          <p14:tracePt t="8369" x="355600" y="2635250"/>
          <p14:tracePt t="8379" x="392113" y="2635250"/>
          <p14:tracePt t="8386" x="465138" y="2635250"/>
          <p14:tracePt t="8397" x="538163" y="2635250"/>
          <p14:tracePt t="8400" x="665163" y="2635250"/>
          <p14:tracePt t="8407" x="793750" y="2617788"/>
          <p14:tracePt t="8415" x="939800" y="2598738"/>
          <p14:tracePt t="8424" x="1076325" y="2562225"/>
          <p14:tracePt t="8431" x="1203325" y="2562225"/>
          <p14:tracePt t="8439" x="1330325" y="2562225"/>
          <p14:tracePt t="8448" x="1439863" y="2544763"/>
          <p14:tracePt t="8455" x="1568450" y="2544763"/>
          <p14:tracePt t="8463" x="1641475" y="2535238"/>
          <p14:tracePt t="8471" x="1722438" y="2517775"/>
          <p14:tracePt t="8479" x="1778000" y="2517775"/>
          <p14:tracePt t="8487" x="1831975" y="2517775"/>
          <p14:tracePt t="8495" x="1887538" y="2517775"/>
          <p14:tracePt t="8503" x="1960563" y="2517775"/>
          <p14:tracePt t="8511" x="2041525" y="2517775"/>
          <p14:tracePt t="8520" x="2151063" y="2517775"/>
          <p14:tracePt t="8528" x="2260600" y="2517775"/>
          <p14:tracePt t="8535" x="2352675" y="2517775"/>
          <p14:tracePt t="8544" x="2462213" y="2517775"/>
          <p14:tracePt t="8551" x="2552700" y="2517775"/>
          <p14:tracePt t="8559" x="2662238" y="2517775"/>
          <p14:tracePt t="8568" x="2752725" y="2517775"/>
          <p14:tracePt t="8579" x="2862263" y="2517775"/>
          <p14:tracePt t="8584" x="2935288" y="2517775"/>
          <p14:tracePt t="8593" x="2990850" y="2517775"/>
          <p14:tracePt t="8601" x="3035300" y="2517775"/>
          <p14:tracePt t="8609" x="3054350" y="2517775"/>
          <p14:tracePt t="8618" x="3063875" y="2517775"/>
          <p14:tracePt t="8681" x="3071813" y="2517775"/>
          <p14:tracePt t="8705" x="3081338" y="2517775"/>
          <p14:tracePt t="8712" x="3117850" y="2517775"/>
          <p14:tracePt t="8722" x="3190875" y="2517775"/>
          <p14:tracePt t="8728" x="3263900" y="2517775"/>
          <p14:tracePt t="8736" x="3354388" y="2517775"/>
          <p14:tracePt t="8745" x="3427413" y="2517775"/>
          <p14:tracePt t="8753" x="3482975" y="2517775"/>
          <p14:tracePt t="8761" x="3563938" y="2517775"/>
          <p14:tracePt t="8768" x="3600450" y="2517775"/>
          <p14:tracePt t="8776" x="3629025" y="2517775"/>
          <p14:tracePt t="8784" x="3656013" y="2517775"/>
          <p14:tracePt t="8800" x="3665538" y="2517775"/>
          <p14:tracePt t="9100" x="3673475" y="2517775"/>
          <p14:tracePt t="9105" x="3673475" y="2525713"/>
          <p14:tracePt t="9114" x="3673475" y="2544763"/>
          <p14:tracePt t="9121" x="3673475" y="2554288"/>
          <p14:tracePt t="9133" x="3673475" y="2562225"/>
          <p14:tracePt t="9136" x="3673475" y="2571750"/>
          <p14:tracePt t="9145" x="3673475" y="2581275"/>
          <p14:tracePt t="9152" x="3673475" y="2589213"/>
          <p14:tracePt t="9168" x="3683000" y="2598738"/>
          <p14:tracePt t="9175" x="3692525" y="2598738"/>
          <p14:tracePt t="9183" x="3709988" y="2598738"/>
          <p14:tracePt t="9191" x="3746500" y="2598738"/>
          <p14:tracePt t="9199" x="3765550" y="2598738"/>
          <p14:tracePt t="9208" x="3792538" y="2589213"/>
          <p14:tracePt t="9215" x="3802063" y="2581275"/>
          <p14:tracePt t="9223" x="3810000" y="2571750"/>
          <p14:tracePt t="9343" x="3829050" y="2571750"/>
          <p14:tracePt t="9352" x="3838575" y="2562225"/>
          <p14:tracePt t="9360" x="3856038" y="2562225"/>
          <p14:tracePt t="9368" x="3883025" y="2554288"/>
          <p14:tracePt t="9376" x="3892550" y="2554288"/>
          <p14:tracePt t="9383" x="3911600" y="2535238"/>
          <p14:tracePt t="9657" x="3902075" y="2535238"/>
          <p14:tracePt t="9665" x="3829050" y="2544763"/>
          <p14:tracePt t="9674" x="3756025" y="2562225"/>
          <p14:tracePt t="9680" x="3636963" y="2589213"/>
          <p14:tracePt t="9688" x="3527425" y="2598738"/>
          <p14:tracePt t="9697" x="3419475" y="2617788"/>
          <p14:tracePt t="9704" x="3290888" y="2617788"/>
          <p14:tracePt t="9711" x="3190875" y="2625725"/>
          <p14:tracePt t="9720" x="3063875" y="2625725"/>
          <p14:tracePt t="9729" x="2935288" y="2625725"/>
          <p14:tracePt t="9736" x="2825750" y="2625725"/>
          <p14:tracePt t="9745" x="2716213" y="2625725"/>
          <p14:tracePt t="9753" x="2662238" y="2625725"/>
          <p14:tracePt t="9761" x="2625725" y="2625725"/>
          <p14:tracePt t="9768" x="2606675" y="2625725"/>
          <p14:tracePt t="9776" x="2598738" y="2625725"/>
          <p14:tracePt t="9839" x="2579688" y="2625725"/>
          <p14:tracePt t="9905" x="2552700" y="2654300"/>
          <p14:tracePt t="9912" x="2506663" y="2654300"/>
          <p14:tracePt t="9922" x="2433638" y="2662238"/>
          <p14:tracePt t="9929" x="2343150" y="2662238"/>
          <p14:tracePt t="9936" x="2251075" y="2662238"/>
          <p14:tracePt t="9945" x="2143125" y="2662238"/>
          <p14:tracePt t="9952" x="2033588" y="2662238"/>
          <p14:tracePt t="9961" x="1924050" y="2662238"/>
          <p14:tracePt t="9968" x="1851025" y="2662238"/>
          <p14:tracePt t="9976" x="1758950" y="2662238"/>
          <p14:tracePt t="9984" x="1668463" y="2662238"/>
          <p14:tracePt t="9992" x="1576388" y="2662238"/>
          <p14:tracePt t="10000" x="1485900" y="2662238"/>
          <p14:tracePt t="10008" x="1395413" y="2662238"/>
          <p14:tracePt t="10016" x="1312863" y="2662238"/>
          <p14:tracePt t="10024" x="1276350" y="2662238"/>
          <p14:tracePt t="10032" x="1230313" y="2662238"/>
          <p14:tracePt t="10048" x="1203325" y="2662238"/>
          <p14:tracePt t="10064" x="1193800" y="2662238"/>
          <p14:tracePt t="10155" x="1185863" y="2654300"/>
          <p14:tracePt t="10177" x="1130300" y="2635250"/>
          <p14:tracePt t="10185" x="1057275" y="2635250"/>
          <p14:tracePt t="10193" x="947738" y="2608263"/>
          <p14:tracePt t="10201" x="857250" y="2589213"/>
          <p14:tracePt t="10209" x="720725" y="2581275"/>
          <p14:tracePt t="10216" x="647700" y="2562225"/>
          <p14:tracePt t="10226" x="547688" y="2535238"/>
          <p14:tracePt t="10232" x="492125" y="2535238"/>
          <p14:tracePt t="10240" x="465138" y="2525713"/>
          <p14:tracePt t="10249" x="446088" y="2525713"/>
          <p14:tracePt t="10680" x="438150" y="2525713"/>
          <p14:tracePt t="10696" x="446088" y="2544763"/>
          <p14:tracePt t="10712" x="492125" y="2544763"/>
          <p14:tracePt t="10720" x="528638" y="2544763"/>
          <p14:tracePt t="10733" x="574675" y="2544763"/>
          <p14:tracePt t="10735" x="601663" y="2544763"/>
          <p14:tracePt t="10744" x="655638" y="2544763"/>
          <p14:tracePt t="10752" x="692150" y="2544763"/>
          <p14:tracePt t="10760" x="738188" y="2544763"/>
          <p14:tracePt t="10767" x="793750" y="2544763"/>
          <p14:tracePt t="10775" x="820738" y="2544763"/>
          <p14:tracePt t="10783" x="847725" y="2544763"/>
          <p14:tracePt t="10792" x="893763" y="2544763"/>
          <p14:tracePt t="10799" x="903288" y="2544763"/>
          <p14:tracePt t="10807" x="939800" y="2544763"/>
          <p14:tracePt t="10815" x="957263" y="2544763"/>
          <p14:tracePt t="10823" x="974725" y="2544763"/>
          <p14:tracePt t="10839" x="984250" y="2544763"/>
          <p14:tracePt t="10863" x="993775" y="2544763"/>
          <p14:tracePt t="10928" x="1011238" y="2544763"/>
          <p14:tracePt t="10935" x="1020763" y="2544763"/>
          <p14:tracePt t="10944" x="1057275" y="2544763"/>
          <p14:tracePt t="10952" x="1112838" y="2544763"/>
          <p14:tracePt t="10961" x="1166813" y="2544763"/>
          <p14:tracePt t="10968" x="1222375" y="2544763"/>
          <p14:tracePt t="10975" x="1312863" y="2544763"/>
          <p14:tracePt t="10984" x="1358900" y="2544763"/>
          <p14:tracePt t="10992" x="1412875" y="2544763"/>
          <p14:tracePt t="11000" x="1449388" y="2544763"/>
          <p14:tracePt t="11008" x="1476375" y="2544763"/>
          <p14:tracePt t="11016" x="1512888" y="2544763"/>
          <p14:tracePt t="11640" x="1504950" y="2544763"/>
          <p14:tracePt t="11648" x="1468438" y="2554288"/>
          <p14:tracePt t="11655" x="1468438" y="2562225"/>
          <p14:tracePt t="11671" x="1458913" y="2571750"/>
          <p14:tracePt t="19664" x="1449388" y="2581275"/>
          <p14:tracePt t="19671" x="1422400" y="2589213"/>
          <p14:tracePt t="19680" x="1412875" y="2598738"/>
          <p14:tracePt t="19687" x="1385888" y="2608263"/>
          <p14:tracePt t="19704" x="1376363" y="2608263"/>
          <p14:tracePt t="19712" x="1349375" y="2617788"/>
          <p14:tracePt t="19727" x="1330325" y="2625725"/>
          <p14:tracePt t="19760" x="1312863" y="2625725"/>
          <p14:tracePt t="19769" x="1303338" y="2635250"/>
          <p14:tracePt t="19800" x="1293813" y="2635250"/>
          <p14:tracePt t="19808" x="1285875" y="2644775"/>
          <p14:tracePt t="19816" x="1276350" y="2654300"/>
          <p14:tracePt t="19824" x="1266825" y="2654300"/>
          <p14:tracePt t="19832" x="1258888" y="2662238"/>
          <p14:tracePt t="19855" x="1249363" y="2662238"/>
          <p14:tracePt t="19864" x="1230313" y="2662238"/>
          <p14:tracePt t="19879" x="1222375" y="2662238"/>
          <p14:tracePt t="19904" x="1212850" y="2662238"/>
          <p14:tracePt t="19944" x="1203325" y="2671763"/>
          <p14:tracePt t="19968" x="1193800" y="2671763"/>
          <p14:tracePt t="19977" x="1185863" y="2671763"/>
          <p14:tracePt t="19984" x="1166813" y="2681288"/>
          <p14:tracePt t="20000" x="1120775" y="2690813"/>
          <p14:tracePt t="20008" x="1112838" y="2698750"/>
          <p14:tracePt t="20016" x="1103313" y="2698750"/>
          <p14:tracePt t="20024" x="1076325" y="2708275"/>
          <p14:tracePt t="20031" x="1047750" y="2708275"/>
          <p14:tracePt t="20040" x="1030288" y="2717800"/>
          <p14:tracePt t="20048" x="1011238" y="2727325"/>
          <p14:tracePt t="20056" x="993775" y="2727325"/>
          <p14:tracePt t="20065" x="966788" y="2735263"/>
          <p14:tracePt t="20071" x="947738" y="2744788"/>
          <p14:tracePt t="20080" x="939800" y="2754313"/>
          <p14:tracePt t="20087" x="930275" y="2754313"/>
          <p14:tracePt t="20097" x="893763" y="2763838"/>
          <p14:tracePt t="20111" x="884238" y="2763838"/>
          <p14:tracePt t="20120" x="866775" y="2771775"/>
          <p14:tracePt t="20127" x="857250" y="2771775"/>
          <p14:tracePt t="20136" x="847725" y="2781300"/>
          <p14:tracePt t="20143" x="830263" y="2781300"/>
          <p14:tracePt t="20151" x="820738" y="2790825"/>
          <p14:tracePt t="20168" x="811213" y="2790825"/>
          <p14:tracePt t="20192" x="801688" y="2790825"/>
          <p14:tracePt t="20200" x="793750" y="2800350"/>
          <p14:tracePt t="20216" x="774700" y="2808288"/>
          <p14:tracePt t="20329" x="765175" y="2817813"/>
          <p14:tracePt t="20379" x="757238" y="2827338"/>
          <p14:tracePt t="20396" x="747713" y="2836863"/>
          <p14:tracePt t="20402" x="738188" y="2844800"/>
          <p14:tracePt t="20439" x="728663" y="2844800"/>
          <p14:tracePt t="20455" x="728663" y="2854325"/>
          <p14:tracePt t="20471" x="728663" y="2863850"/>
          <p14:tracePt t="20487" x="728663" y="2873375"/>
          <p14:tracePt t="20496" x="728663" y="2881313"/>
          <p14:tracePt t="20512" x="728663" y="2900363"/>
          <p14:tracePt t="20520" x="720725" y="2900363"/>
          <p14:tracePt t="20544" x="720725" y="2909888"/>
          <p14:tracePt t="20562" x="720725" y="2917825"/>
          <p14:tracePt t="20585" x="720725" y="2936875"/>
          <p14:tracePt t="21257" x="720725" y="2946400"/>
          <p14:tracePt t="21265" x="701675" y="2973388"/>
          <p14:tracePt t="21272" x="701675" y="2990850"/>
          <p14:tracePt t="21280" x="701675" y="3000375"/>
          <p14:tracePt t="21288" x="701675" y="3009900"/>
          <p14:tracePt t="21297" x="701675" y="3027363"/>
          <p14:tracePt t="21304" x="701675" y="3036888"/>
          <p14:tracePt t="21313" x="701675" y="3046413"/>
          <p14:tracePt t="21320" x="711200" y="3073400"/>
          <p14:tracePt t="21328" x="728663" y="3082925"/>
          <p14:tracePt t="21336" x="747713" y="3090863"/>
          <p14:tracePt t="21348" x="757238" y="3100388"/>
          <p14:tracePt t="21352" x="784225" y="3119438"/>
          <p14:tracePt t="21361" x="801688" y="3127375"/>
          <p14:tracePt t="21368" x="820738" y="3127375"/>
          <p14:tracePt t="21378" x="820738" y="3136900"/>
          <p14:tracePt t="21384" x="830263" y="3136900"/>
          <p14:tracePt t="21394" x="838200" y="3136900"/>
          <p14:tracePt t="21400" x="866775" y="3146425"/>
          <p14:tracePt t="21723" x="874713" y="3146425"/>
          <p14:tracePt t="21866" x="884238" y="3146425"/>
          <p14:tracePt t="21914" x="884238" y="3136900"/>
          <p14:tracePt t="21921" x="884238" y="3127375"/>
          <p14:tracePt t="21944" x="884238" y="3119438"/>
          <p14:tracePt t="22122" x="884238" y="3127375"/>
          <p14:tracePt t="22130" x="884238" y="3173413"/>
          <p14:tracePt t="22144" x="884238" y="3200400"/>
          <p14:tracePt t="22151" x="884238" y="3219450"/>
          <p14:tracePt t="22160" x="884238" y="3246438"/>
          <p14:tracePt t="22167" x="884238" y="3265488"/>
          <p14:tracePt t="22177" x="884238" y="3302000"/>
          <p14:tracePt t="22184" x="884238" y="3328988"/>
          <p14:tracePt t="22191" x="884238" y="3355975"/>
          <p14:tracePt t="22199" x="893763" y="3375025"/>
          <p14:tracePt t="22207" x="893763" y="3402013"/>
          <p14:tracePt t="22215" x="893763" y="3419475"/>
          <p14:tracePt t="22223" x="893763" y="3438525"/>
          <p14:tracePt t="22231" x="893763" y="3446463"/>
          <p14:tracePt t="22240" x="893763" y="3455988"/>
          <p14:tracePt t="22248" x="893763" y="3465513"/>
          <p14:tracePt t="22256" x="893763" y="3475038"/>
          <p14:tracePt t="22264" x="893763" y="3482975"/>
          <p14:tracePt t="22272" x="893763" y="3492500"/>
          <p14:tracePt t="22280" x="893763" y="3519488"/>
          <p14:tracePt t="22288" x="893763" y="3529013"/>
          <p14:tracePt t="22296" x="893763" y="3538538"/>
          <p14:tracePt t="22304" x="893763" y="3548063"/>
          <p14:tracePt t="22312" x="893763" y="3556000"/>
          <p14:tracePt t="22320" x="893763" y="3565525"/>
          <p14:tracePt t="22328" x="893763" y="3575050"/>
          <p14:tracePt t="22336" x="893763" y="3584575"/>
          <p14:tracePt t="22343" x="893763" y="3602038"/>
          <p14:tracePt t="22352" x="893763" y="3611563"/>
          <p14:tracePt t="22376" x="893763" y="3621088"/>
          <p14:tracePt t="22384" x="893763" y="3638550"/>
          <p14:tracePt t="22394" x="893763" y="3648075"/>
          <p14:tracePt t="22400" x="893763" y="3657600"/>
          <p14:tracePt t="22410" x="893763" y="3665538"/>
          <p14:tracePt t="22416" x="893763" y="3684588"/>
          <p14:tracePt t="22432" x="893763" y="3694113"/>
          <p14:tracePt t="22442" x="893763" y="3711575"/>
          <p14:tracePt t="22447" x="893763" y="3730625"/>
          <p14:tracePt t="22456" x="893763" y="3748088"/>
          <p14:tracePt t="22463" x="884238" y="3775075"/>
          <p14:tracePt t="22472" x="874713" y="3784600"/>
          <p14:tracePt t="22479" x="874713" y="3811588"/>
          <p14:tracePt t="22488" x="874713" y="3830638"/>
          <p14:tracePt t="22496" x="874713" y="3857625"/>
          <p14:tracePt t="22503" x="874713" y="3875088"/>
          <p14:tracePt t="22511" x="874713" y="3884613"/>
          <p14:tracePt t="22519" x="866775" y="3911600"/>
          <p14:tracePt t="22528" x="866775" y="3930650"/>
          <p14:tracePt t="22535" x="866775" y="3948113"/>
          <p14:tracePt t="22543" x="866775" y="3957638"/>
          <p14:tracePt t="22551" x="857250" y="3957638"/>
          <p14:tracePt t="22568" x="857250" y="3967163"/>
          <p14:tracePt t="22584" x="857250" y="3984625"/>
          <p14:tracePt t="22818" x="847725" y="4003675"/>
          <p14:tracePt t="22823" x="830263" y="4021138"/>
          <p14:tracePt t="22832" x="820738" y="4030663"/>
          <p14:tracePt t="22839" x="820738" y="4040188"/>
          <p14:tracePt t="22849" x="811213" y="4057650"/>
          <p14:tracePt t="22855" x="801688" y="4076700"/>
          <p14:tracePt t="22863" x="784225" y="4094163"/>
          <p14:tracePt t="22871" x="765175" y="4113213"/>
          <p14:tracePt t="22894" x="765175" y="4122738"/>
          <p14:tracePt t="22896" x="757238" y="4130675"/>
          <p14:tracePt t="22944" x="747713" y="4140200"/>
          <p14:tracePt t="23265" x="738188" y="4149725"/>
          <p14:tracePt t="23273" x="738188" y="4159250"/>
          <p14:tracePt t="23281" x="728663" y="4167188"/>
          <p14:tracePt t="23297" x="728663" y="4176713"/>
          <p14:tracePt t="23312" x="720725" y="4186238"/>
          <p14:tracePt t="23945" x="738188" y="4186238"/>
          <p14:tracePt t="23960" x="793750" y="4186238"/>
          <p14:tracePt t="23963" x="903288" y="4167188"/>
          <p14:tracePt t="23968" x="1030288" y="4140200"/>
          <p14:tracePt t="23976" x="1149350" y="4076700"/>
          <p14:tracePt t="23983" x="1230313" y="4049713"/>
          <p14:tracePt t="23992" x="1312863" y="3994150"/>
          <p14:tracePt t="24000" x="1431925" y="3940175"/>
          <p14:tracePt t="24008" x="1468438" y="3911600"/>
          <p14:tracePt t="24015" x="1549400" y="3857625"/>
          <p14:tracePt t="24023" x="1585913" y="3830638"/>
          <p14:tracePt t="24031" x="1622425" y="3784600"/>
          <p14:tracePt t="24039" x="1641475" y="3748088"/>
          <p14:tracePt t="24048" x="1649413" y="3711575"/>
          <p14:tracePt t="24056" x="1677988" y="3675063"/>
          <p14:tracePt t="24063" x="1677988" y="3648075"/>
          <p14:tracePt t="24071" x="1685925" y="3629025"/>
          <p14:tracePt t="24080" x="1695450" y="3602038"/>
          <p14:tracePt t="24087" x="1695450" y="3584575"/>
          <p14:tracePt t="24096" x="1695450" y="3565525"/>
          <p14:tracePt t="24112" x="1695450" y="3556000"/>
          <p14:tracePt t="24143" x="1695450" y="3538538"/>
          <p14:tracePt t="24543" x="1695450" y="3502025"/>
          <p14:tracePt t="24552" x="1695450" y="3465513"/>
          <p14:tracePt t="24559" x="1695450" y="3429000"/>
          <p14:tracePt t="24567" x="1695450" y="3402013"/>
          <p14:tracePt t="24576" x="1677988" y="3365500"/>
          <p14:tracePt t="24583" x="1658938" y="3338513"/>
          <p14:tracePt t="24592" x="1641475" y="3292475"/>
          <p14:tracePt t="24599" x="1612900" y="3246438"/>
          <p14:tracePt t="24607" x="1604963" y="3228975"/>
          <p14:tracePt t="24615" x="1595438" y="3192463"/>
          <p14:tracePt t="24623" x="1595438" y="3173413"/>
          <p14:tracePt t="24631" x="1585913" y="3127375"/>
          <p14:tracePt t="24640" x="1585913" y="3090863"/>
          <p14:tracePt t="24647" x="1568450" y="3054350"/>
          <p14:tracePt t="24663" x="1568450" y="3036888"/>
          <p14:tracePt t="24671" x="1568450" y="3027363"/>
          <p14:tracePt t="24969" x="1549400" y="3027363"/>
          <p14:tracePt t="24976" x="1449388" y="3000375"/>
          <p14:tracePt t="24984" x="1312863" y="2973388"/>
          <p14:tracePt t="24992" x="1203325" y="2954338"/>
          <p14:tracePt t="25000" x="1076325" y="2927350"/>
          <p14:tracePt t="25008" x="1030288" y="2890838"/>
          <p14:tracePt t="25016" x="947738" y="2881313"/>
          <p14:tracePt t="25024" x="866775" y="2836863"/>
          <p14:tracePt t="25032" x="820738" y="2817813"/>
          <p14:tracePt t="25040" x="793750" y="2808288"/>
          <p14:tracePt t="25049" x="765175" y="2781300"/>
          <p14:tracePt t="25056" x="765175" y="2771775"/>
          <p14:tracePt t="25072" x="747713" y="2763838"/>
          <p14:tracePt t="25090" x="738188" y="2754313"/>
          <p14:tracePt t="25100" x="738188" y="2744788"/>
          <p14:tracePt t="25120" x="738188" y="2735263"/>
          <p14:tracePt t="25136" x="738188" y="2727325"/>
          <p14:tracePt t="25153" x="738188" y="2708275"/>
          <p14:tracePt t="25161" x="738188" y="2698750"/>
          <p14:tracePt t="25168" x="728663" y="2698750"/>
          <p14:tracePt t="25193" x="728663" y="2690813"/>
          <p14:tracePt t="25209" x="728663" y="2671763"/>
          <p14:tracePt t="25224" x="720725" y="2654300"/>
          <p14:tracePt t="25297" x="711200" y="2644775"/>
          <p14:tracePt t="25313" x="711200" y="2625725"/>
          <p14:tracePt t="25346" x="692150" y="2608263"/>
          <p14:tracePt t="25867" x="701675" y="2625725"/>
          <p14:tracePt t="25897" x="701675" y="2644775"/>
          <p14:tracePt t="25905" x="701675" y="2654300"/>
          <p14:tracePt t="25929" x="720725" y="2662238"/>
          <p14:tracePt t="25936" x="738188" y="2662238"/>
          <p14:tracePt t="25943" x="747713" y="2662238"/>
          <p14:tracePt t="25952" x="765175" y="2662238"/>
          <p14:tracePt t="25961" x="774700" y="2662238"/>
          <p14:tracePt t="25969" x="784225" y="2662238"/>
          <p14:tracePt t="26185" x="811213" y="2654300"/>
          <p14:tracePt t="26195" x="830263" y="2654300"/>
          <p14:tracePt t="26201" x="911225" y="2654300"/>
          <p14:tracePt t="26210" x="993775" y="2644775"/>
          <p14:tracePt t="26218" x="1047750" y="2625725"/>
          <p14:tracePt t="26227" x="1112838" y="2625725"/>
          <p14:tracePt t="26232" x="1166813" y="2608263"/>
          <p14:tracePt t="26240" x="1212850" y="2608263"/>
          <p14:tracePt t="26248" x="1230313" y="2598738"/>
          <p14:tracePt t="26256" x="1258888" y="2598738"/>
          <p14:tracePt t="26265" x="1266825" y="2598738"/>
          <p14:tracePt t="26271" x="1276350" y="2598738"/>
          <p14:tracePt t="26280" x="1285875" y="2598738"/>
          <p14:tracePt t="26312" x="1293813" y="2589213"/>
          <p14:tracePt t="26344" x="1303338" y="2589213"/>
          <p14:tracePt t="26360" x="1322388" y="2581275"/>
          <p14:tracePt t="26376" x="1339850" y="2581275"/>
          <p14:tracePt t="26384" x="1349375" y="2571750"/>
          <p14:tracePt t="26400" x="1358900" y="2562225"/>
          <p14:tracePt t="26465" x="1366838" y="2554288"/>
          <p14:tracePt t="26497" x="1376363" y="2554288"/>
          <p14:tracePt t="26505" x="1395413" y="2554288"/>
          <p14:tracePt t="26513" x="1431925" y="2554288"/>
          <p14:tracePt t="26521" x="1458913" y="2554288"/>
          <p14:tracePt t="26529" x="1495425" y="2554288"/>
          <p14:tracePt t="26536" x="1549400" y="2562225"/>
          <p14:tracePt t="26543" x="1585913" y="2571750"/>
          <p14:tracePt t="26552" x="1612900" y="2581275"/>
          <p14:tracePt t="26561" x="1658938" y="2589213"/>
          <p14:tracePt t="26568" x="1714500" y="2598738"/>
          <p14:tracePt t="26577" x="1758950" y="2608263"/>
          <p14:tracePt t="26584" x="1787525" y="2625725"/>
          <p14:tracePt t="26594" x="1795463" y="2625725"/>
          <p14:tracePt t="26600" x="1804988" y="2625725"/>
          <p14:tracePt t="26610" x="1814513" y="2625725"/>
          <p14:tracePt t="26680" x="1831975" y="2625725"/>
          <p14:tracePt t="26688" x="1851025" y="2625725"/>
          <p14:tracePt t="26696" x="1878013" y="2625725"/>
          <p14:tracePt t="26703" x="1887538" y="2625725"/>
          <p14:tracePt t="26712" x="1924050" y="2625725"/>
          <p14:tracePt t="26719" x="1941513" y="2625725"/>
          <p14:tracePt t="26727" x="1968500" y="2625725"/>
          <p14:tracePt t="26735" x="1978025" y="2625725"/>
          <p14:tracePt t="26743" x="1997075" y="2625725"/>
          <p14:tracePt t="26760" x="2014538" y="2625725"/>
          <p14:tracePt t="26768" x="2024063" y="2625725"/>
          <p14:tracePt t="26792" x="2033588" y="2625725"/>
          <p14:tracePt t="26834" x="2041525" y="2625725"/>
          <p14:tracePt t="26841" x="2051050" y="2625725"/>
          <p14:tracePt t="26849" x="2070100" y="2617788"/>
          <p14:tracePt t="26857" x="2087563" y="2608263"/>
          <p14:tracePt t="26865" x="2106613" y="2608263"/>
          <p14:tracePt t="26872" x="2114550" y="2608263"/>
          <p14:tracePt t="26896" x="2179638" y="2581275"/>
          <p14:tracePt t="26912" x="2187575" y="2581275"/>
          <p14:tracePt t="26928" x="2197100" y="2571750"/>
          <p14:tracePt t="27057" x="2197100" y="2581275"/>
          <p14:tracePt t="27066" x="2206625" y="2617788"/>
          <p14:tracePt t="27089" x="2224088" y="2644775"/>
          <p14:tracePt t="27099" x="2243138" y="2654300"/>
          <p14:tracePt t="27107" x="2279650" y="2671763"/>
          <p14:tracePt t="27113" x="2360613" y="2681288"/>
          <p14:tracePt t="27120" x="2379663" y="2681288"/>
          <p14:tracePt t="27129" x="2416175" y="2690813"/>
          <p14:tracePt t="27137" x="2452688" y="2708275"/>
          <p14:tracePt t="27153" x="2470150" y="2708275"/>
          <p14:tracePt t="27161" x="2489200" y="2708275"/>
          <p14:tracePt t="27169" x="2506663" y="2708275"/>
          <p14:tracePt t="27185" x="2543175" y="2698750"/>
          <p14:tracePt t="27195" x="2552700" y="2698750"/>
          <p14:tracePt t="27201" x="2589213" y="2690813"/>
          <p14:tracePt t="27211" x="2616200" y="2671763"/>
          <p14:tracePt t="27217" x="2635250" y="2671763"/>
          <p14:tracePt t="27228" x="2662238" y="2662238"/>
          <p14:tracePt t="27232" x="2708275" y="2654300"/>
          <p14:tracePt t="27240" x="2716213" y="2654300"/>
          <p14:tracePt t="27248" x="2752725" y="2644775"/>
          <p14:tracePt t="27256" x="2781300" y="2644775"/>
          <p14:tracePt t="27264" x="2808288" y="2644775"/>
          <p14:tracePt t="27271" x="2852738" y="2644775"/>
          <p14:tracePt t="27279" x="2881313" y="2644775"/>
          <p14:tracePt t="27287" x="2898775" y="2644775"/>
          <p14:tracePt t="27295" x="2935288" y="2644775"/>
          <p14:tracePt t="27303" x="2944813" y="2644775"/>
          <p14:tracePt t="27311" x="2962275" y="2625725"/>
          <p14:tracePt t="27319" x="2981325" y="2625725"/>
          <p14:tracePt t="27327" x="2998788" y="2617788"/>
          <p14:tracePt t="27343" x="3027363" y="2608263"/>
          <p14:tracePt t="27367" x="3035300" y="2608263"/>
          <p14:tracePt t="27375" x="3044825" y="2598738"/>
          <p14:tracePt t="27408" x="3063875" y="2598738"/>
          <p14:tracePt t="27458" x="3081338" y="2589213"/>
          <p14:tracePt t="28225" x="3081338" y="2581275"/>
          <p14:tracePt t="28233" x="2971800" y="2581275"/>
          <p14:tracePt t="28242" x="2752725" y="2581275"/>
          <p14:tracePt t="28249" x="2452688" y="2581275"/>
          <p14:tracePt t="28256" x="2224088" y="2581275"/>
          <p14:tracePt t="28264" x="1997075" y="2581275"/>
          <p14:tracePt t="28272" x="1778000" y="2581275"/>
          <p14:tracePt t="28280" x="1549400" y="2581275"/>
          <p14:tracePt t="28288" x="1403350" y="2581275"/>
          <p14:tracePt t="28296" x="1258888" y="2581275"/>
          <p14:tracePt t="28304" x="1112838" y="2581275"/>
          <p14:tracePt t="28312" x="1039813" y="2581275"/>
          <p14:tracePt t="28320" x="1011238" y="2581275"/>
          <p14:tracePt t="28328" x="1003300" y="2581275"/>
          <p14:tracePt t="28850" x="993775" y="2581275"/>
          <p14:tracePt t="28858" x="984250" y="2589213"/>
          <p14:tracePt t="28866" x="974725" y="2589213"/>
          <p14:tracePt t="28872" x="957263" y="2608263"/>
          <p14:tracePt t="28888" x="947738" y="2617788"/>
          <p14:tracePt t="28897" x="939800" y="2617788"/>
          <p14:tracePt t="28904" x="930275" y="2625725"/>
          <p14:tracePt t="29050" x="920750" y="2635250"/>
          <p14:tracePt t="29105" x="911225" y="2644775"/>
          <p14:tracePt t="29145" x="903288" y="2662238"/>
          <p14:tracePt t="29169" x="884238" y="2671763"/>
          <p14:tracePt t="29210" x="874713" y="2681288"/>
          <p14:tracePt t="29265" x="866775" y="2681288"/>
          <p14:tracePt t="29276" x="866775" y="2690813"/>
          <p14:tracePt t="29282" x="847725" y="2708275"/>
          <p14:tracePt t="29297" x="838200" y="2717800"/>
          <p14:tracePt t="29304" x="838200" y="2727325"/>
          <p14:tracePt t="29312" x="838200" y="2735263"/>
          <p14:tracePt t="29320" x="838200" y="2744788"/>
          <p14:tracePt t="29336" x="838200" y="2763838"/>
          <p14:tracePt t="29344" x="838200" y="2771775"/>
          <p14:tracePt t="29352" x="838200" y="2781300"/>
          <p14:tracePt t="29385" x="830263" y="2800350"/>
          <p14:tracePt t="29401" x="830263" y="2808288"/>
          <p14:tracePt t="29411" x="820738" y="2817813"/>
          <p14:tracePt t="29433" x="801688" y="2827338"/>
          <p14:tracePt t="29449" x="793750" y="2836863"/>
          <p14:tracePt t="29456" x="784225" y="2844800"/>
          <p14:tracePt t="29472" x="784225" y="2854325"/>
          <p14:tracePt t="29481" x="774700" y="2863850"/>
          <p14:tracePt t="29545" x="774700" y="2873375"/>
          <p14:tracePt t="29560" x="765175" y="2881313"/>
          <p14:tracePt t="29577" x="747713" y="2890838"/>
          <p14:tracePt t="29585" x="738188" y="2890838"/>
          <p14:tracePt t="29594" x="728663" y="2890838"/>
          <p14:tracePt t="29601" x="720725" y="2900363"/>
          <p14:tracePt t="29610" x="711200" y="2900363"/>
          <p14:tracePt t="29631" x="692150" y="2900363"/>
          <p14:tracePt t="29639" x="684213" y="2900363"/>
          <p14:tracePt t="29647" x="674688" y="2900363"/>
          <p14:tracePt t="29913" x="665163" y="2900363"/>
          <p14:tracePt t="29937" x="674688" y="2881313"/>
          <p14:tracePt t="29953" x="684213" y="2854325"/>
          <p14:tracePt t="29984" x="684213" y="2836863"/>
          <p14:tracePt t="30000" x="692150" y="2808288"/>
          <p14:tracePt t="30008" x="692150" y="2800350"/>
          <p14:tracePt t="30016" x="692150" y="2790825"/>
          <p14:tracePt t="30024" x="701675" y="2763838"/>
          <p14:tracePt t="30032" x="701675" y="2754313"/>
          <p14:tracePt t="30040" x="701675" y="2744788"/>
          <p14:tracePt t="30048" x="711200" y="2708275"/>
          <p14:tracePt t="30056" x="720725" y="2708275"/>
          <p14:tracePt t="30064" x="720725" y="2698750"/>
          <p14:tracePt t="30072" x="720725" y="2690813"/>
          <p14:tracePt t="30289" x="720725" y="2681288"/>
          <p14:tracePt t="30305" x="701675" y="2681288"/>
          <p14:tracePt t="30313" x="692150" y="2681288"/>
          <p14:tracePt t="30321" x="684213" y="2690813"/>
          <p14:tracePt t="30344" x="674688" y="2698750"/>
          <p14:tracePt t="30360" x="665163" y="2698750"/>
          <p14:tracePt t="30368" x="655638" y="2708275"/>
          <p14:tracePt t="30376" x="655638" y="2717800"/>
          <p14:tracePt t="30384" x="647700" y="2727325"/>
          <p14:tracePt t="30409" x="647700" y="2735263"/>
          <p14:tracePt t="30416" x="647700" y="2744788"/>
          <p14:tracePt t="30427" x="647700" y="2754313"/>
          <p14:tracePt t="30442" x="665163" y="2800350"/>
          <p14:tracePt t="30447" x="684213" y="2800350"/>
          <p14:tracePt t="30455" x="720725" y="2808288"/>
          <p14:tracePt t="30463" x="757238" y="2827338"/>
          <p14:tracePt t="30472" x="820738" y="2836863"/>
          <p14:tracePt t="30480" x="874713" y="2836863"/>
          <p14:tracePt t="30487" x="939800" y="2863850"/>
          <p14:tracePt t="30496" x="1011238" y="2863850"/>
          <p14:tracePt t="30503" x="1084263" y="2873375"/>
          <p14:tracePt t="30511" x="1157288" y="2873375"/>
          <p14:tracePt t="30521" x="1239838" y="2873375"/>
          <p14:tracePt t="30527" x="1312863" y="2873375"/>
          <p14:tracePt t="30535" x="1349375" y="2873375"/>
          <p14:tracePt t="30543" x="1395413" y="2873375"/>
          <p14:tracePt t="30551" x="1412875" y="2873375"/>
          <p14:tracePt t="30778" x="1412875" y="2881313"/>
          <p14:tracePt t="30788" x="1412875" y="2890838"/>
          <p14:tracePt t="30795" x="1385888" y="2909888"/>
          <p14:tracePt t="30800" x="1385888" y="2917825"/>
          <p14:tracePt t="30810" x="1358900" y="2917825"/>
          <p14:tracePt t="30816" x="1339850" y="2927350"/>
          <p14:tracePt t="30824" x="1303338" y="2936875"/>
          <p14:tracePt t="30840" x="1285875" y="2936875"/>
          <p14:tracePt t="30848" x="1266825" y="2936875"/>
          <p14:tracePt t="30856" x="1249363" y="2954338"/>
          <p14:tracePt t="30864" x="1230313" y="2954338"/>
          <p14:tracePt t="30871" x="1222375" y="2954338"/>
          <p14:tracePt t="30880" x="1212850" y="2954338"/>
          <p14:tracePt t="30887" x="1193800" y="2954338"/>
          <p14:tracePt t="30896" x="1185863" y="2954338"/>
          <p14:tracePt t="30919" x="1176338" y="2954338"/>
          <p14:tracePt t="30929" x="1157288" y="2954338"/>
          <p14:tracePt t="30935" x="1149350" y="2954338"/>
          <p14:tracePt t="30943" x="1130300" y="2954338"/>
          <p14:tracePt t="30952" x="1112838" y="2954338"/>
          <p14:tracePt t="30959" x="1093788" y="2954338"/>
          <p14:tracePt t="30968" x="1057275" y="2954338"/>
          <p14:tracePt t="30975" x="1020763" y="2946400"/>
          <p14:tracePt t="30992" x="1011238" y="2946400"/>
          <p14:tracePt t="30999" x="984250" y="2936875"/>
          <p14:tracePt t="31008" x="957263" y="2936875"/>
          <p14:tracePt t="31016" x="947738" y="2936875"/>
          <p14:tracePt t="31032" x="930275" y="2936875"/>
          <p14:tracePt t="31040" x="911225" y="2917825"/>
          <p14:tracePt t="31072" x="903288" y="2917825"/>
          <p14:tracePt t="31137" x="884238" y="2917825"/>
          <p14:tracePt t="31151" x="874713" y="2917825"/>
          <p14:tracePt t="31156" x="866775" y="2917825"/>
          <p14:tracePt t="31162" x="857250" y="2917825"/>
          <p14:tracePt t="31177" x="847725" y="2917825"/>
          <p14:tracePt t="31290" x="838200" y="2917825"/>
          <p14:tracePt t="31345" x="838200" y="2936875"/>
          <p14:tracePt t="31353" x="847725" y="2973388"/>
          <p14:tracePt t="31361" x="874713" y="2982913"/>
          <p14:tracePt t="31368" x="920750" y="2982913"/>
          <p14:tracePt t="31378" x="947738" y="3000375"/>
          <p14:tracePt t="31383" x="974725" y="3009900"/>
          <p14:tracePt t="31394" x="993775" y="3009900"/>
          <p14:tracePt t="31399" x="1003300" y="3017838"/>
          <p14:tracePt t="31408" x="1011238" y="3017838"/>
          <p14:tracePt t="31618" x="1003300" y="3036888"/>
          <p14:tracePt t="31623" x="993775" y="3046413"/>
          <p14:tracePt t="31631" x="984250" y="3046413"/>
          <p14:tracePt t="31639" x="974725" y="3054350"/>
          <p14:tracePt t="31647" x="957263" y="3063875"/>
          <p14:tracePt t="31655" x="930275" y="3073400"/>
          <p14:tracePt t="31671" x="903288" y="3073400"/>
          <p14:tracePt t="31679" x="893763" y="3073400"/>
          <p14:tracePt t="31696" x="884238" y="3082925"/>
          <p14:tracePt t="31727" x="866775" y="3090863"/>
          <p14:tracePt t="31736" x="857250" y="3090863"/>
          <p14:tracePt t="31759" x="847725" y="3090863"/>
          <p14:tracePt t="31767" x="838200" y="3090863"/>
          <p14:tracePt t="31792" x="811213" y="3100388"/>
          <p14:tracePt t="31849" x="801688" y="3100388"/>
          <p14:tracePt t="31865" x="784225" y="3100388"/>
          <p14:tracePt t="31873" x="765175" y="3100388"/>
          <p14:tracePt t="31888" x="757238" y="3100388"/>
          <p14:tracePt t="32032" x="774700" y="3082925"/>
          <p14:tracePt t="32040" x="820738" y="3082925"/>
          <p14:tracePt t="32049" x="884238" y="3073400"/>
          <p14:tracePt t="32056" x="966788" y="3036888"/>
          <p14:tracePt t="32064" x="1093788" y="3036888"/>
          <p14:tracePt t="32072" x="1222375" y="3017838"/>
          <p14:tracePt t="32080" x="1330325" y="3017838"/>
          <p14:tracePt t="32088" x="1458913" y="3017838"/>
          <p14:tracePt t="32097" x="1622425" y="3017838"/>
          <p14:tracePt t="32104" x="1768475" y="3017838"/>
          <p14:tracePt t="32112" x="1895475" y="3017838"/>
          <p14:tracePt t="32120" x="2005013" y="3017838"/>
          <p14:tracePt t="32129" x="2097088" y="3017838"/>
          <p14:tracePt t="32135" x="2214563" y="3017838"/>
          <p14:tracePt t="32144" x="2251075" y="3046413"/>
          <p14:tracePt t="32151" x="2316163" y="3046413"/>
          <p14:tracePt t="32159" x="2379663" y="3082925"/>
          <p14:tracePt t="32167" x="2406650" y="3090863"/>
          <p14:tracePt t="32175" x="2462213" y="3100388"/>
          <p14:tracePt t="32184" x="2506663" y="3119438"/>
          <p14:tracePt t="32194" x="2570163" y="3155950"/>
          <p14:tracePt t="32201" x="2598738" y="3163888"/>
          <p14:tracePt t="32211" x="2625725" y="3173413"/>
          <p14:tracePt t="32217" x="2671763" y="3209925"/>
          <p14:tracePt t="32227" x="2716213" y="3219450"/>
          <p14:tracePt t="32233" x="2771775" y="3228975"/>
          <p14:tracePt t="32241" x="2789238" y="3228975"/>
          <p14:tracePt t="32249" x="2808288" y="3246438"/>
          <p14:tracePt t="32257" x="2844800" y="3255963"/>
          <p14:tracePt t="32321" x="2852738" y="3265488"/>
          <p14:tracePt t="32329" x="2852738" y="3273425"/>
          <p14:tracePt t="32339" x="2862263" y="3282950"/>
          <p14:tracePt t="32345" x="2881313" y="3309938"/>
          <p14:tracePt t="32351" x="2889250" y="3338513"/>
          <p14:tracePt t="32361" x="2917825" y="3355975"/>
          <p14:tracePt t="32368" x="2935288" y="3382963"/>
          <p14:tracePt t="32375" x="2944813" y="3402013"/>
          <p14:tracePt t="32384" x="2954338" y="3419475"/>
          <p14:tracePt t="32392" x="2962275" y="3438525"/>
          <p14:tracePt t="32399" x="2962275" y="3446463"/>
          <p14:tracePt t="32409" x="2962275" y="3465513"/>
          <p14:tracePt t="32425" x="2962275" y="3475038"/>
          <p14:tracePt t="32440" x="2962275" y="3482975"/>
          <p14:tracePt t="32480" x="2962275" y="3492500"/>
          <p14:tracePt t="32505" x="2954338" y="3529013"/>
          <p14:tracePt t="32512" x="2935288" y="3538538"/>
          <p14:tracePt t="32521" x="2925763" y="3548063"/>
          <p14:tracePt t="32530" x="2881313" y="3575050"/>
          <p14:tracePt t="32537" x="2862263" y="3592513"/>
          <p14:tracePt t="32544" x="2844800" y="3621088"/>
          <p14:tracePt t="32553" x="2825750" y="3638550"/>
          <p14:tracePt t="32561" x="2798763" y="3665538"/>
          <p14:tracePt t="32569" x="2781300" y="3675063"/>
          <p14:tracePt t="32577" x="2771775" y="3684588"/>
          <p14:tracePt t="32594" x="2752725" y="3694113"/>
          <p14:tracePt t="32601" x="2735263" y="3702050"/>
          <p14:tracePt t="32632" x="2725738" y="3711575"/>
          <p14:tracePt t="32648" x="2716213" y="3721100"/>
          <p14:tracePt t="32664" x="2689225" y="3730625"/>
          <p14:tracePt t="32672" x="2671763" y="3738563"/>
          <p14:tracePt t="32680" x="2643188" y="3738563"/>
          <p14:tracePt t="32688" x="2616200" y="3748088"/>
          <p14:tracePt t="32696" x="2570163" y="3767138"/>
          <p14:tracePt t="32705" x="2525713" y="3775075"/>
          <p14:tracePt t="32712" x="2470150" y="3794125"/>
          <p14:tracePt t="32721" x="2425700" y="3794125"/>
          <p14:tracePt t="32728" x="2379663" y="3811588"/>
          <p14:tracePt t="32737" x="2324100" y="3811588"/>
          <p14:tracePt t="32745" x="2297113" y="3811588"/>
          <p14:tracePt t="32753" x="2260600" y="3811588"/>
          <p14:tracePt t="32759" x="2214563" y="3811588"/>
          <p14:tracePt t="32767" x="2206625" y="3811588"/>
          <p14:tracePt t="32776" x="2179638" y="3811588"/>
          <p14:tracePt t="33159" x="2170113" y="3811588"/>
          <p14:tracePt t="33513" x="2179638" y="3811588"/>
          <p14:tracePt t="33521" x="2214563" y="3803650"/>
          <p14:tracePt t="33529" x="2233613" y="3794125"/>
          <p14:tracePt t="33535" x="2260600" y="3775075"/>
          <p14:tracePt t="33543" x="2270125" y="3767138"/>
          <p14:tracePt t="33567" x="2279650" y="3767138"/>
          <p14:tracePt t="33648" x="2287588" y="3767138"/>
          <p14:tracePt t="33657" x="2287588" y="3775075"/>
          <p14:tracePt t="33674" x="2270125" y="3784600"/>
          <p14:tracePt t="33693" x="2206625" y="3821113"/>
          <p14:tracePt t="33700" x="2187575" y="3830638"/>
          <p14:tracePt t="33705" x="2151063" y="3830638"/>
          <p14:tracePt t="33712" x="2124075" y="3830638"/>
          <p14:tracePt t="33720" x="2051050" y="3848100"/>
          <p14:tracePt t="33728" x="1951038" y="3875088"/>
          <p14:tracePt t="33736" x="1860550" y="3884613"/>
          <p14:tracePt t="33744" x="1751013" y="3884613"/>
          <p14:tracePt t="33753" x="1622425" y="3884613"/>
          <p14:tracePt t="33760" x="1458913" y="3884613"/>
          <p14:tracePt t="33767" x="1330325" y="3884613"/>
          <p14:tracePt t="33775" x="1185863" y="3884613"/>
          <p14:tracePt t="33783" x="1039813" y="3884613"/>
          <p14:tracePt t="33792" x="911225" y="3884613"/>
          <p14:tracePt t="33800" x="801688" y="3884613"/>
          <p14:tracePt t="33809" x="692150" y="3884613"/>
          <p14:tracePt t="33816" x="620713" y="3884613"/>
          <p14:tracePt t="33824" x="565150" y="3884613"/>
          <p14:tracePt t="33832" x="511175" y="3884613"/>
          <p14:tracePt t="33839" x="474663" y="3884613"/>
          <p14:tracePt t="33855" x="455613" y="3884613"/>
          <p14:tracePt t="33866" x="446088" y="3875088"/>
          <p14:tracePt t="33873" x="428625" y="3867150"/>
          <p14:tracePt t="33880" x="373063" y="3840163"/>
          <p14:tracePt t="33899" x="265113" y="3784600"/>
          <p14:tracePt t="33904" x="236538" y="3757613"/>
          <p14:tracePt t="33912" x="192088" y="3738563"/>
          <p14:tracePt t="33920" x="146050" y="3711575"/>
          <p14:tracePt t="33928" x="109538" y="3694113"/>
          <p14:tracePt t="33936" x="82550" y="3675063"/>
          <p14:tracePt t="33945" x="73025" y="3665538"/>
          <p14:tracePt t="33961" x="63500" y="3657600"/>
          <p14:tracePt t="33968" x="63500" y="3648075"/>
          <p14:tracePt t="33984" x="53975" y="3638550"/>
          <p14:tracePt t="33992" x="53975" y="3629025"/>
          <p14:tracePt t="34000" x="53975" y="3621088"/>
          <p14:tracePt t="34016" x="53975" y="3592513"/>
          <p14:tracePt t="34025" x="53975" y="3575050"/>
          <p14:tracePt t="34032" x="63500" y="3538538"/>
          <p14:tracePt t="34040" x="73025" y="3538538"/>
          <p14:tracePt t="34048" x="82550" y="3511550"/>
          <p14:tracePt t="34056" x="100013" y="3475038"/>
          <p14:tracePt t="34064" x="109538" y="3465513"/>
          <p14:tracePt t="34072" x="119063" y="3455988"/>
          <p14:tracePt t="34081" x="119063" y="3446463"/>
          <p14:tracePt t="34088" x="146050" y="3429000"/>
          <p14:tracePt t="34096" x="182563" y="3402013"/>
          <p14:tracePt t="34105" x="200025" y="3392488"/>
          <p14:tracePt t="34114" x="228600" y="3382963"/>
          <p14:tracePt t="34122" x="273050" y="3375025"/>
          <p14:tracePt t="34129" x="301625" y="3355975"/>
          <p14:tracePt t="34136" x="346075" y="3355975"/>
          <p14:tracePt t="34144" x="365125" y="3346450"/>
          <p14:tracePt t="34152" x="419100" y="3338513"/>
          <p14:tracePt t="34161" x="501650" y="3292475"/>
          <p14:tracePt t="34168" x="528638" y="3282950"/>
          <p14:tracePt t="34176" x="574675" y="3273425"/>
          <p14:tracePt t="34184" x="592138" y="3265488"/>
          <p14:tracePt t="34192" x="611188" y="3265488"/>
          <p14:tracePt t="34199" x="628650" y="3246438"/>
          <p14:tracePt t="34208" x="638175" y="3246438"/>
          <p14:tracePt t="34215" x="638175" y="3236913"/>
          <p14:tracePt t="34223" x="655638" y="3228975"/>
          <p14:tracePt t="34381" x="665163" y="3219450"/>
          <p14:tracePt t="34402" x="674688" y="3219450"/>
          <p14:tracePt t="34432" x="692150" y="3219450"/>
          <p14:tracePt t="34793" x="701675" y="3209925"/>
          <p14:tracePt t="34833" x="701675" y="3200400"/>
          <p14:tracePt t="34842" x="711200" y="3192463"/>
          <p14:tracePt t="34857" x="728663" y="3192463"/>
          <p14:tracePt t="34865" x="738188" y="3182938"/>
          <p14:tracePt t="35000" x="747713" y="3173413"/>
          <p14:tracePt t="35048" x="747713" y="3163888"/>
          <p14:tracePt t="35064" x="738188" y="3163888"/>
          <p14:tracePt t="35072" x="728663" y="3173413"/>
          <p14:tracePt t="35080" x="720725" y="3182938"/>
          <p14:tracePt t="35096" x="701675" y="3182938"/>
          <p14:tracePt t="35104" x="692150" y="3182938"/>
          <p14:tracePt t="35112" x="655638" y="3200400"/>
          <p14:tracePt t="35128" x="647700" y="3209925"/>
          <p14:tracePt t="35136" x="628650" y="3209925"/>
          <p14:tracePt t="35144" x="620713" y="3209925"/>
          <p14:tracePt t="35152" x="611188" y="3209925"/>
          <p14:tracePt t="37523" x="611188" y="3219450"/>
          <p14:tracePt t="38198" x="611188" y="3209925"/>
          <p14:tracePt t="39209" x="611188" y="3192463"/>
          <p14:tracePt t="39217" x="628650" y="3146425"/>
          <p14:tracePt t="39227" x="692150" y="3136900"/>
          <p14:tracePt t="39234" x="728663" y="3119438"/>
          <p14:tracePt t="39244" x="811213" y="3100388"/>
          <p14:tracePt t="39249" x="920750" y="3082925"/>
          <p14:tracePt t="39256" x="1020763" y="3073400"/>
          <p14:tracePt t="39264" x="1149350" y="3073400"/>
          <p14:tracePt t="39272" x="1239838" y="3073400"/>
          <p14:tracePt t="39280" x="1349375" y="3073400"/>
          <p14:tracePt t="39288" x="1458913" y="3073400"/>
          <p14:tracePt t="39296" x="1531938" y="3073400"/>
          <p14:tracePt t="39304" x="1604963" y="3073400"/>
          <p14:tracePt t="39312" x="1649413" y="3082925"/>
          <p14:tracePt t="39320" x="1677988" y="3090863"/>
          <p14:tracePt t="39328" x="1695450" y="3090863"/>
          <p14:tracePt t="39418" x="1704975" y="3100388"/>
          <p14:tracePt t="39442" x="1722438" y="3109913"/>
          <p14:tracePt t="39449" x="1741488" y="3127375"/>
          <p14:tracePt t="39458" x="1768475" y="3136900"/>
          <p14:tracePt t="39465" x="1804988" y="3155950"/>
          <p14:tracePt t="39473" x="1824038" y="3155950"/>
          <p14:tracePt t="39479" x="1841500" y="3182938"/>
          <p14:tracePt t="39488" x="1860550" y="3200400"/>
          <p14:tracePt t="39504" x="1878013" y="3209925"/>
          <p14:tracePt t="39512" x="1895475" y="3219450"/>
          <p14:tracePt t="39519" x="1905000" y="3228975"/>
          <p14:tracePt t="39543" x="1914525" y="3228975"/>
          <p14:tracePt t="39568" x="1924050" y="3236913"/>
          <p14:tracePt t="39584" x="1924050" y="3265488"/>
          <p14:tracePt t="39591" x="1924050" y="3273425"/>
          <p14:tracePt t="39600" x="1931988" y="3282950"/>
          <p14:tracePt t="39610" x="1941513" y="3292475"/>
          <p14:tracePt t="39615" x="1951038" y="3302000"/>
          <p14:tracePt t="39624" x="1960563" y="3302000"/>
          <p14:tracePt t="39631" x="1960563" y="3319463"/>
          <p14:tracePt t="39647" x="1978025" y="3365500"/>
          <p14:tracePt t="39655" x="1987550" y="3375025"/>
          <p14:tracePt t="39664" x="1997075" y="3382963"/>
          <p14:tracePt t="39671" x="1997075" y="3392488"/>
          <p14:tracePt t="39679" x="2005013" y="3402013"/>
          <p14:tracePt t="39687" x="2014538" y="3411538"/>
          <p14:tracePt t="39695" x="2024063" y="3419475"/>
          <p14:tracePt t="39712" x="2024063" y="3429000"/>
          <p14:tracePt t="39720" x="2024063" y="3438525"/>
          <p14:tracePt t="39728" x="2024063" y="3446463"/>
          <p14:tracePt t="39736" x="2024063" y="3455988"/>
          <p14:tracePt t="39744" x="2024063" y="3465513"/>
          <p14:tracePt t="39751" x="2024063" y="3482975"/>
          <p14:tracePt t="39759" x="2024063" y="3519488"/>
          <p14:tracePt t="39768" x="2005013" y="3538538"/>
          <p14:tracePt t="39776" x="1978025" y="3565525"/>
          <p14:tracePt t="39784" x="1968500" y="3592513"/>
          <p14:tracePt t="39792" x="1941513" y="3611563"/>
          <p14:tracePt t="39801" x="1878013" y="3629025"/>
          <p14:tracePt t="39808" x="1804988" y="3638550"/>
          <p14:tracePt t="39816" x="1722438" y="3657600"/>
          <p14:tracePt t="39824" x="1649413" y="3657600"/>
          <p14:tracePt t="39831" x="1558925" y="3657600"/>
          <p14:tracePt t="39839" x="1485900" y="3657600"/>
          <p14:tracePt t="39847" x="1412875" y="3657600"/>
          <p14:tracePt t="39856" x="1358900" y="3657600"/>
          <p14:tracePt t="39863" x="1312863" y="3657600"/>
          <p14:tracePt t="39871" x="1276350" y="3657600"/>
          <p14:tracePt t="39879" x="1258888" y="3657600"/>
          <p14:tracePt t="39888" x="1239838" y="3657600"/>
          <p14:tracePt t="39909" x="1230313" y="3648075"/>
          <p14:tracePt t="39920" x="1222375" y="3638550"/>
          <p14:tracePt t="39936" x="1222375" y="3629025"/>
          <p14:tracePt t="39944" x="1212850" y="3611563"/>
          <p14:tracePt t="39960" x="1212850" y="3602038"/>
          <p14:tracePt t="39968" x="1193800" y="3575050"/>
          <p14:tracePt t="39977" x="1193800" y="3565525"/>
          <p14:tracePt t="40105" x="1193800" y="3556000"/>
          <p14:tracePt t="40112" x="1293813" y="3556000"/>
          <p14:tracePt t="40120" x="1422400" y="3556000"/>
          <p14:tracePt t="40128" x="1568450" y="3556000"/>
          <p14:tracePt t="40136" x="1714500" y="3556000"/>
          <p14:tracePt t="40144" x="1860550" y="3556000"/>
          <p14:tracePt t="40152" x="1987550" y="3556000"/>
          <p14:tracePt t="40160" x="2114550" y="3556000"/>
          <p14:tracePt t="40168" x="2260600" y="3556000"/>
          <p14:tracePt t="40176" x="2352675" y="3556000"/>
          <p14:tracePt t="40184" x="2425700" y="3556000"/>
          <p14:tracePt t="40192" x="2533650" y="3556000"/>
          <p14:tracePt t="40200" x="2589213" y="3556000"/>
          <p14:tracePt t="40209" x="2606675" y="3556000"/>
          <p14:tracePt t="40215" x="2662238" y="3556000"/>
          <p14:tracePt t="40224" x="2689225" y="3556000"/>
          <p14:tracePt t="40231" x="2698750" y="3556000"/>
          <p14:tracePt t="40239" x="2716213" y="3548063"/>
          <p14:tracePt t="40247" x="2735263" y="3548063"/>
          <p14:tracePt t="40255" x="2752725" y="3548063"/>
          <p14:tracePt t="40263" x="2781300" y="3548063"/>
          <p14:tracePt t="40271" x="2825750" y="3511550"/>
          <p14:tracePt t="40279" x="2852738" y="3511550"/>
          <p14:tracePt t="40287" x="2898775" y="3511550"/>
          <p14:tracePt t="40295" x="2954338" y="3511550"/>
          <p14:tracePt t="40304" x="2990850" y="3511550"/>
          <p14:tracePt t="40312" x="3008313" y="3511550"/>
          <p14:tracePt t="40319" x="3035300" y="3511550"/>
          <p14:tracePt t="40328" x="3054350" y="3511550"/>
          <p14:tracePt t="40335" x="3071813" y="3511550"/>
          <p14:tracePt t="40344" x="3081338" y="3511550"/>
          <p14:tracePt t="40352" x="3090863" y="3511550"/>
          <p14:tracePt t="40360" x="3100388" y="3511550"/>
          <p14:tracePt t="40368" x="3117850" y="3511550"/>
          <p14:tracePt t="40376" x="3136900" y="3511550"/>
          <p14:tracePt t="40384" x="3154363" y="3511550"/>
          <p14:tracePt t="40391" x="3163888" y="3511550"/>
          <p14:tracePt t="40401" x="3181350" y="3511550"/>
          <p14:tracePt t="40412" x="3208338" y="3511550"/>
          <p14:tracePt t="40415" x="3236913" y="3511550"/>
          <p14:tracePt t="40425" x="3281363" y="3511550"/>
          <p14:tracePt t="40431" x="3317875" y="3511550"/>
          <p14:tracePt t="40441" x="3363913" y="3511550"/>
          <p14:tracePt t="40447" x="3400425" y="3502025"/>
          <p14:tracePt t="40455" x="3446463" y="3492500"/>
          <p14:tracePt t="40463" x="3463925" y="3492500"/>
          <p14:tracePt t="40471" x="3490913" y="3492500"/>
          <p14:tracePt t="40479" x="3509963" y="3492500"/>
          <p14:tracePt t="40487" x="3527425" y="3492500"/>
          <p14:tracePt t="40495" x="3536950" y="3482975"/>
          <p14:tracePt t="40504" x="3546475" y="3482975"/>
          <p14:tracePt t="40561" x="3556000" y="3482975"/>
          <p14:tracePt t="40570" x="3563938" y="3482975"/>
          <p14:tracePt t="40576" x="3582988" y="3482975"/>
          <p14:tracePt t="40584" x="3609975" y="3482975"/>
          <p14:tracePt t="40593" x="3646488" y="3482975"/>
          <p14:tracePt t="40600" x="3665538" y="3482975"/>
          <p14:tracePt t="40609" x="3702050" y="3482975"/>
          <p14:tracePt t="40616" x="3729038" y="3482975"/>
          <p14:tracePt t="40625" x="3756025" y="3482975"/>
          <p14:tracePt t="40632" x="3802063" y="3482975"/>
          <p14:tracePt t="40640" x="3829050" y="3482975"/>
          <p14:tracePt t="40648" x="3838575" y="3482975"/>
          <p14:tracePt t="40713" x="3846513" y="3482975"/>
          <p14:tracePt t="40738" x="3883025" y="3482975"/>
          <p14:tracePt t="40745" x="3902075" y="3482975"/>
          <p14:tracePt t="40755" x="3956050" y="3482975"/>
          <p14:tracePt t="40760" x="3992563" y="3482975"/>
          <p14:tracePt t="40769" x="4057650" y="3511550"/>
          <p14:tracePt t="40776" x="4111625" y="3519488"/>
          <p14:tracePt t="40784" x="4157663" y="3519488"/>
          <p14:tracePt t="40792" x="4194175" y="3519488"/>
          <p14:tracePt t="40800" x="4230688" y="3529013"/>
          <p14:tracePt t="40809" x="4275138" y="3529013"/>
          <p14:tracePt t="40817" x="4311650" y="3538538"/>
          <p14:tracePt t="40827" x="4330700" y="3538538"/>
          <p14:tracePt t="40833" x="4357688" y="3538538"/>
          <p14:tracePt t="40843" x="4376738" y="3538538"/>
          <p14:tracePt t="40848" x="4394200" y="3538538"/>
          <p14:tracePt t="40856" x="4403725" y="3538538"/>
          <p14:tracePt t="40864" x="4413250" y="3538538"/>
          <p14:tracePt t="40872" x="4430713" y="3538538"/>
          <p14:tracePt t="41194" x="4440238" y="3548063"/>
          <p14:tracePt t="42626" x="4403725" y="3511550"/>
          <p14:tracePt t="42632" x="4376738" y="3465513"/>
          <p14:tracePt t="42640" x="4367213" y="3411538"/>
          <p14:tracePt t="42648" x="4330700" y="3346450"/>
          <p14:tracePt t="42656" x="4303713" y="3265488"/>
          <p14:tracePt t="42663" x="4275138" y="3182938"/>
          <p14:tracePt t="42671" x="4275138" y="3146425"/>
          <p14:tracePt t="42681" x="4267200" y="3100388"/>
          <p14:tracePt t="42689" x="4257675" y="3063875"/>
          <p14:tracePt t="42697" x="4257675" y="3046413"/>
          <p14:tracePt t="42705" x="4257675" y="3036888"/>
          <p14:tracePt t="42712" x="4257675" y="3009900"/>
          <p14:tracePt t="42720" x="4257675" y="3000375"/>
          <p14:tracePt t="42729" x="4257675" y="2990850"/>
          <p14:tracePt t="42737" x="4257675" y="2973388"/>
          <p14:tracePt t="42953" x="4248150" y="2963863"/>
          <p14:tracePt t="42978" x="4248150" y="2973388"/>
          <p14:tracePt t="42986" x="4248150" y="3009900"/>
          <p14:tracePt t="42993" x="4248150" y="3017838"/>
          <p14:tracePt t="43011" x="4248150" y="3046413"/>
          <p14:tracePt t="43016" x="4267200" y="3063875"/>
          <p14:tracePt t="43130" x="4275138" y="3073400"/>
          <p14:tracePt t="43145" x="4294188" y="3073400"/>
          <p14:tracePt t="43153" x="4303713" y="3054350"/>
          <p14:tracePt t="43162" x="4311650" y="3046413"/>
          <p14:tracePt t="43168" x="4321175" y="3009900"/>
          <p14:tracePt t="43175" x="4330700" y="2990850"/>
          <p14:tracePt t="43184" x="4340225" y="2954338"/>
          <p14:tracePt t="43191" x="4357688" y="2917825"/>
          <p14:tracePt t="43200" x="4357688" y="2890838"/>
          <p14:tracePt t="43208" x="4367213" y="2854325"/>
          <p14:tracePt t="43216" x="4367213" y="2836863"/>
          <p14:tracePt t="43225" x="4384675" y="2800350"/>
          <p14:tracePt t="43232" x="4384675" y="2771775"/>
          <p14:tracePt t="43242" x="4384675" y="2754313"/>
          <p14:tracePt t="43248" x="4384675" y="2744788"/>
          <p14:tracePt t="43256" x="4384675" y="2735263"/>
          <p14:tracePt t="43264" x="4384675" y="2727325"/>
          <p14:tracePt t="43280" x="4394200" y="2717800"/>
          <p14:tracePt t="43345" x="4494213" y="2717800"/>
          <p14:tracePt t="43354" x="4795838" y="2717800"/>
          <p14:tracePt t="43360" x="5168900" y="2717800"/>
          <p14:tracePt t="43368" x="5688013" y="2717800"/>
          <p14:tracePt t="43376" x="5953125" y="2717800"/>
          <p14:tracePt t="43384" x="6291263" y="2717800"/>
          <p14:tracePt t="43392" x="6518275" y="2717800"/>
          <p14:tracePt t="43399" x="6681788" y="2698750"/>
          <p14:tracePt t="43408" x="6827838" y="2698750"/>
          <p14:tracePt t="43415" x="6883400" y="2690813"/>
          <p14:tracePt t="43424" x="6910388" y="2690813"/>
          <p14:tracePt t="43523" x="6900863" y="2690813"/>
          <p14:tracePt t="43529" x="6883400" y="2690813"/>
          <p14:tracePt t="43537" x="6864350" y="2708275"/>
          <p14:tracePt t="43546" x="6856413" y="2717800"/>
          <p14:tracePt t="43553" x="6856413" y="2754313"/>
          <p14:tracePt t="43559" x="6800850" y="2790825"/>
          <p14:tracePt t="43568" x="6791325" y="2817813"/>
          <p14:tracePt t="43576" x="6773863" y="2836863"/>
          <p14:tracePt t="43583" x="6746875" y="2873375"/>
          <p14:tracePt t="43591" x="6737350" y="2890838"/>
          <p14:tracePt t="43599" x="6727825" y="2917825"/>
          <p14:tracePt t="43608" x="6710363" y="2936875"/>
          <p14:tracePt t="43615" x="6710363" y="2946400"/>
          <p14:tracePt t="43624" x="6700838" y="2963863"/>
          <p14:tracePt t="43810" x="6681788" y="2973388"/>
          <p14:tracePt t="43822" x="6664325" y="2973388"/>
          <p14:tracePt t="43827" x="6637338" y="2954338"/>
          <p14:tracePt t="43833" x="6600825" y="2917825"/>
          <p14:tracePt t="43840" x="6591300" y="2900363"/>
          <p14:tracePt t="43848" x="6591300" y="2890838"/>
          <p14:tracePt t="43856" x="6591300" y="2863850"/>
          <p14:tracePt t="43864" x="6591300" y="2854325"/>
          <p14:tracePt t="43896" x="6591300" y="2836863"/>
          <p14:tracePt t="43904" x="6591300" y="2827338"/>
          <p14:tracePt t="43914" x="6610350" y="2817813"/>
          <p14:tracePt t="43922" x="6727825" y="2817813"/>
          <p14:tracePt t="43930" x="6819900" y="2817813"/>
          <p14:tracePt t="43937" x="7073900" y="2800350"/>
          <p14:tracePt t="43945" x="7421563" y="2836863"/>
          <p14:tracePt t="43952" x="7621588" y="2844800"/>
          <p14:tracePt t="43960" x="7877175" y="2863850"/>
          <p14:tracePt t="43967" x="8059738" y="2881313"/>
          <p14:tracePt t="43975" x="8204200" y="2909888"/>
          <p14:tracePt t="43983" x="8296275" y="2927350"/>
          <p14:tracePt t="43992" x="8359775" y="2927350"/>
          <p14:tracePt t="44193" x="8369300" y="2927350"/>
          <p14:tracePt t="44209" x="8359775" y="2946400"/>
          <p14:tracePt t="44217" x="8359775" y="2954338"/>
          <p14:tracePt t="44226" x="8359775" y="2963863"/>
          <p14:tracePt t="44233" x="8350250" y="2973388"/>
          <p14:tracePt t="44263" x="8350250" y="2990850"/>
          <p14:tracePt t="44288" x="8342313" y="3000375"/>
          <p14:tracePt t="44295" x="8323263" y="3009900"/>
          <p14:tracePt t="44311" x="8313738" y="3046413"/>
          <p14:tracePt t="44319" x="8296275" y="3073400"/>
          <p14:tracePt t="44328" x="8296275" y="3100388"/>
          <p14:tracePt t="44335" x="8296275" y="3146425"/>
          <p14:tracePt t="44343" x="8296275" y="3182938"/>
          <p14:tracePt t="44351" x="8296275" y="3219450"/>
          <p14:tracePt t="44360" x="8296275" y="3273425"/>
          <p14:tracePt t="44367" x="8296275" y="3302000"/>
          <p14:tracePt t="44375" x="8296275" y="3338513"/>
          <p14:tracePt t="44383" x="8296275" y="3365500"/>
          <p14:tracePt t="44391" x="8296275" y="3382963"/>
          <p14:tracePt t="44399" x="8296275" y="3392488"/>
          <p14:tracePt t="44407" x="8305800" y="3411538"/>
          <p14:tracePt t="44465" x="8305800" y="3429000"/>
          <p14:tracePt t="44472" x="8305800" y="3446463"/>
          <p14:tracePt t="44481" x="8296275" y="3465513"/>
          <p14:tracePt t="44489" x="8250238" y="3502025"/>
          <p14:tracePt t="44497" x="8177213" y="3529013"/>
          <p14:tracePt t="44510" x="8059738" y="3575050"/>
          <p14:tracePt t="44512" x="7967663" y="3602038"/>
          <p14:tracePt t="44521" x="7831138" y="3638550"/>
          <p14:tracePt t="44528" x="7667625" y="3657600"/>
          <p14:tracePt t="44535" x="7429500" y="3711575"/>
          <p14:tracePt t="44543" x="7265988" y="3721100"/>
          <p14:tracePt t="44551" x="7065963" y="3738563"/>
          <p14:tracePt t="44559" x="6900863" y="3757613"/>
          <p14:tracePt t="44567" x="6737350" y="3784600"/>
          <p14:tracePt t="44576" x="6573838" y="3784600"/>
          <p14:tracePt t="44583" x="6445250" y="3784600"/>
          <p14:tracePt t="44592" x="6299200" y="3784600"/>
          <p14:tracePt t="44599" x="6189663" y="3784600"/>
          <p14:tracePt t="44607" x="6080125" y="3784600"/>
          <p14:tracePt t="44615" x="5972175" y="3784600"/>
          <p14:tracePt t="44624" x="5862638" y="3784600"/>
          <p14:tracePt t="44631" x="5770563" y="3784600"/>
          <p14:tracePt t="44641" x="5624513" y="3784600"/>
          <p14:tracePt t="44648" x="5497513" y="3784600"/>
          <p14:tracePt t="44656" x="5405438" y="3784600"/>
          <p14:tracePt t="44665" x="5278438" y="3775075"/>
          <p14:tracePt t="44672" x="5151438" y="3767138"/>
          <p14:tracePt t="44681" x="5068888" y="3748088"/>
          <p14:tracePt t="44689" x="4959350" y="3721100"/>
          <p14:tracePt t="44697" x="4876800" y="3711575"/>
          <p14:tracePt t="44705" x="4803775" y="3711575"/>
          <p14:tracePt t="44714" x="4730750" y="3694113"/>
          <p14:tracePt t="44722" x="4649788" y="3684588"/>
          <p14:tracePt t="44729" x="4613275" y="3684588"/>
          <p14:tracePt t="44736" x="4557713" y="3657600"/>
          <p14:tracePt t="44744" x="4540250" y="3657600"/>
          <p14:tracePt t="44752" x="4530725" y="3657600"/>
          <p14:tracePt t="44760" x="4521200" y="3657600"/>
          <p14:tracePt t="44817" x="4513263" y="3648075"/>
          <p14:tracePt t="44823" x="4513263" y="3629025"/>
          <p14:tracePt t="44832" x="4513263" y="3611563"/>
          <p14:tracePt t="44839" x="4513263" y="3592513"/>
          <p14:tracePt t="44847" x="4513263" y="3565525"/>
          <p14:tracePt t="44855" x="4513263" y="3556000"/>
          <p14:tracePt t="44864" x="4513263" y="3529013"/>
          <p14:tracePt t="44871" x="4513263" y="3511550"/>
          <p14:tracePt t="44891" x="4513263" y="3475038"/>
          <p14:tracePt t="44895" x="4513263" y="3465513"/>
          <p14:tracePt t="44903" x="4513263" y="3438525"/>
          <p14:tracePt t="44919" x="4513263" y="3429000"/>
          <p14:tracePt t="44928" x="4513263" y="3402013"/>
          <p14:tracePt t="44935" x="4530725" y="3382963"/>
          <p14:tracePt t="44944" x="4540250" y="3375025"/>
          <p14:tracePt t="44951" x="4594225" y="3338513"/>
          <p14:tracePt t="44960" x="4649788" y="3328988"/>
          <p14:tracePt t="44967" x="4759325" y="3319463"/>
          <p14:tracePt t="44975" x="4913313" y="3282950"/>
          <p14:tracePt t="44983" x="5105400" y="3282950"/>
          <p14:tracePt t="44992" x="5387975" y="3265488"/>
          <p14:tracePt t="44999" x="5761038" y="3265488"/>
          <p14:tracePt t="45007" x="6208713" y="3265488"/>
          <p14:tracePt t="45015" x="6618288" y="3265488"/>
          <p14:tracePt t="45024" x="7029450" y="3265488"/>
          <p14:tracePt t="45031" x="7402513" y="3265488"/>
          <p14:tracePt t="45041" x="7777163" y="3265488"/>
          <p14:tracePt t="45048" x="7967663" y="3265488"/>
          <p14:tracePt t="45056" x="8250238" y="3265488"/>
          <p14:tracePt t="45064" x="8405813" y="3265488"/>
          <p14:tracePt t="45072" x="8551863" y="3265488"/>
          <p14:tracePt t="45080" x="8661400" y="3265488"/>
          <p14:tracePt t="45088" x="8742363" y="3265488"/>
          <p14:tracePt t="45096" x="8797925" y="3265488"/>
          <p14:tracePt t="45104" x="8851900" y="3265488"/>
          <p14:tracePt t="45113" x="8907463" y="3265488"/>
          <p14:tracePt t="45121" x="8988425" y="3282950"/>
          <p14:tracePt t="45129" x="9043988" y="3302000"/>
          <p14:tracePt t="45137" x="9126538" y="3338513"/>
          <p14:tracePt t="45385" x="8997950" y="3830638"/>
          <p14:tracePt t="45392" x="8851900" y="3830638"/>
          <p14:tracePt t="45399" x="8669338" y="3830638"/>
          <p14:tracePt t="45407" x="8469313" y="3830638"/>
          <p14:tracePt t="45415" x="8286750" y="3830638"/>
          <p14:tracePt t="45425" x="8067675" y="3830638"/>
          <p14:tracePt t="45431" x="7840663" y="3830638"/>
          <p14:tracePt t="45440" x="7694613" y="3830638"/>
          <p14:tracePt t="45447" x="7558088" y="3830638"/>
          <p14:tracePt t="45455" x="7429500" y="3830638"/>
          <p14:tracePt t="45463" x="7348538" y="3830638"/>
          <p14:tracePt t="45472" x="7292975" y="3830638"/>
          <p14:tracePt t="45479" x="7256463" y="3830638"/>
          <p14:tracePt t="45487" x="7248525" y="3830638"/>
          <p14:tracePt t="45625" x="7229475" y="3830638"/>
          <p14:tracePt t="45633" x="7183438" y="3840163"/>
          <p14:tracePt t="45641" x="7146925" y="3867150"/>
          <p14:tracePt t="45648" x="7110413" y="3867150"/>
          <p14:tracePt t="45657" x="7073900" y="3867150"/>
          <p14:tracePt t="45665" x="7029450" y="3867150"/>
          <p14:tracePt t="45672" x="6973888" y="3867150"/>
          <p14:tracePt t="45680" x="6937375" y="3867150"/>
          <p14:tracePt t="45688" x="6892925" y="3867150"/>
          <p14:tracePt t="45696" x="6837363" y="3867150"/>
          <p14:tracePt t="45704" x="6783388" y="3867150"/>
          <p14:tracePt t="45713" x="6727825" y="3867150"/>
          <p14:tracePt t="45723" x="6673850" y="3867150"/>
          <p14:tracePt t="45728" x="6618288" y="3867150"/>
          <p14:tracePt t="45735" x="6554788" y="3867150"/>
          <p14:tracePt t="45743" x="6518275" y="3867150"/>
          <p14:tracePt t="45752" x="6472238" y="3867150"/>
          <p14:tracePt t="45759" x="6391275" y="3867150"/>
          <p14:tracePt t="45767" x="6335713" y="3867150"/>
          <p14:tracePt t="45775" x="6262688" y="3867150"/>
          <p14:tracePt t="45783" x="6189663" y="3867150"/>
          <p14:tracePt t="45791" x="6080125" y="3867150"/>
          <p14:tracePt t="45799" x="5972175" y="3867150"/>
          <p14:tracePt t="45807" x="5843588" y="3867150"/>
          <p14:tracePt t="45816" x="5716588" y="3867150"/>
          <p14:tracePt t="45825" x="5588000" y="3867150"/>
          <p14:tracePt t="45832" x="5478463" y="3867150"/>
          <p14:tracePt t="45841" x="5351463" y="3867150"/>
          <p14:tracePt t="45848" x="5241925" y="3867150"/>
          <p14:tracePt t="45856" x="5132388" y="3867150"/>
          <p14:tracePt t="45865" x="5041900" y="3867150"/>
          <p14:tracePt t="45871" x="4978400" y="3867150"/>
          <p14:tracePt t="45879" x="4922838" y="3867150"/>
          <p14:tracePt t="45892" x="4905375" y="3867150"/>
          <p14:tracePt t="45895" x="4895850" y="3867150"/>
          <p14:tracePt t="45903" x="4886325" y="3867150"/>
          <p14:tracePt t="46116" x="4895850" y="3857625"/>
          <p14:tracePt t="46122" x="4913313" y="3848100"/>
          <p14:tracePt t="46135" x="4949825" y="3848100"/>
          <p14:tracePt t="46144" x="4968875" y="3830638"/>
          <p14:tracePt t="46167" x="4978400" y="3821113"/>
          <p14:tracePt t="46489" x="4968875" y="3821113"/>
          <p14:tracePt t="46497" x="4949825" y="3840163"/>
          <p14:tracePt t="46506" x="4949825" y="3867150"/>
          <p14:tracePt t="46513" x="4949825" y="3921125"/>
          <p14:tracePt t="46523" x="4949825" y="3976688"/>
          <p14:tracePt t="46528" x="4949825" y="4021138"/>
          <p14:tracePt t="46536" x="4949825" y="4049713"/>
          <p14:tracePt t="46544" x="4949825" y="4103688"/>
          <p14:tracePt t="46552" x="4959350" y="4149725"/>
          <p14:tracePt t="46560" x="4968875" y="4195763"/>
          <p14:tracePt t="46568" x="4978400" y="4232275"/>
          <p14:tracePt t="46577" x="4986338" y="4249738"/>
          <p14:tracePt t="46584" x="4986338" y="4259263"/>
          <p14:tracePt t="46591" x="5005388" y="4276725"/>
          <p14:tracePt t="46714" x="5049838" y="4286250"/>
          <p14:tracePt t="46726" x="5114925" y="4259263"/>
          <p14:tracePt t="46732" x="5141913" y="4232275"/>
          <p14:tracePt t="46737" x="5178425" y="4203700"/>
          <p14:tracePt t="46744" x="5205413" y="4176713"/>
          <p14:tracePt t="46753" x="5232400" y="4159250"/>
          <p14:tracePt t="46760" x="5268913" y="4122738"/>
          <p14:tracePt t="46767" x="5334000" y="4057650"/>
          <p14:tracePt t="46776" x="5368925" y="4040188"/>
          <p14:tracePt t="46783" x="5397500" y="4003675"/>
          <p14:tracePt t="46792" x="5441950" y="3984625"/>
          <p14:tracePt t="46799" x="5478463" y="3948113"/>
          <p14:tracePt t="46808" x="5497513" y="3930650"/>
          <p14:tracePt t="46816" x="5514975" y="3911600"/>
          <p14:tracePt t="46824" x="5534025" y="3894138"/>
          <p14:tracePt t="46831" x="5551488" y="3875088"/>
          <p14:tracePt t="46841" x="5561013" y="3857625"/>
          <p14:tracePt t="46847" x="5570538" y="3848100"/>
          <p14:tracePt t="46856" x="5588000" y="3840163"/>
          <p14:tracePt t="46864" x="5607050" y="3830638"/>
          <p14:tracePt t="46906" x="5616575" y="3821113"/>
          <p14:tracePt t="47057" x="5661025" y="3821113"/>
          <p14:tracePt t="47067" x="5753100" y="3840163"/>
          <p14:tracePt t="47073" x="5834063" y="3848100"/>
          <p14:tracePt t="47082" x="5899150" y="3875088"/>
          <p14:tracePt t="47091" x="5935663" y="3884613"/>
          <p14:tracePt t="47098" x="5953125" y="3894138"/>
          <p14:tracePt t="47104" x="5999163" y="3903663"/>
          <p14:tracePt t="47112" x="6016625" y="3921125"/>
          <p14:tracePt t="47120" x="6043613" y="3940175"/>
          <p14:tracePt t="47136" x="6053138" y="3940175"/>
          <p14:tracePt t="47490" x="6062663" y="3940175"/>
          <p14:tracePt t="47497" x="6089650" y="3940175"/>
          <p14:tracePt t="47505" x="6099175" y="3921125"/>
          <p14:tracePt t="47642" x="6099175" y="3940175"/>
          <p14:tracePt t="47649" x="6099175" y="3984625"/>
          <p14:tracePt t="47660" x="6099175" y="4013200"/>
          <p14:tracePt t="47665" x="6099175" y="4030663"/>
          <p14:tracePt t="47672" x="6099175" y="4067175"/>
          <p14:tracePt t="47680" x="6108700" y="4094163"/>
          <p14:tracePt t="47688" x="6108700" y="4103688"/>
          <p14:tracePt t="47696" x="6108700" y="4122738"/>
          <p14:tracePt t="47704" x="6116638" y="4130675"/>
          <p14:tracePt t="47712" x="6116638" y="4159250"/>
          <p14:tracePt t="47720" x="6116638" y="4176713"/>
          <p14:tracePt t="47728" x="6135688" y="4195763"/>
          <p14:tracePt t="47736" x="6135688" y="4203700"/>
          <p14:tracePt t="47752" x="6135688" y="4213225"/>
          <p14:tracePt t="47792" x="6135688" y="4222750"/>
          <p14:tracePt t="47977" x="6145213" y="4232275"/>
          <p14:tracePt t="47985" x="6181725" y="4232275"/>
          <p14:tracePt t="47993" x="6208713" y="4203700"/>
          <p14:tracePt t="48003" x="6245225" y="4176713"/>
          <p14:tracePt t="48010" x="6254750" y="4176713"/>
          <p14:tracePt t="48016" x="6272213" y="4159250"/>
          <p14:tracePt t="48025" x="6272213" y="4149725"/>
          <p14:tracePt t="48032" x="6291263" y="4140200"/>
          <p14:tracePt t="48041" x="6326188" y="4130675"/>
          <p14:tracePt t="48048" x="6345238" y="4113213"/>
          <p14:tracePt t="48056" x="6381750" y="4094163"/>
          <p14:tracePt t="48064" x="6435725" y="4057650"/>
          <p14:tracePt t="48072" x="6491288" y="4040188"/>
          <p14:tracePt t="48080" x="6573838" y="4013200"/>
          <p14:tracePt t="48088" x="6691313" y="3957638"/>
          <p14:tracePt t="48097" x="6819900" y="3911600"/>
          <p14:tracePt t="48103" x="6946900" y="3903663"/>
          <p14:tracePt t="48111" x="7110413" y="3867150"/>
          <p14:tracePt t="48119" x="7239000" y="3867150"/>
          <p14:tracePt t="48128" x="7375525" y="3840163"/>
          <p14:tracePt t="48135" x="7502525" y="3830638"/>
          <p14:tracePt t="48145" x="7594600" y="3811588"/>
          <p14:tracePt t="48151" x="7704138" y="3811588"/>
          <p14:tracePt t="48159" x="7785100" y="3803650"/>
          <p14:tracePt t="48167" x="7831138" y="3775075"/>
          <p14:tracePt t="48175" x="7867650" y="3775075"/>
          <p14:tracePt t="48184" x="7877175" y="3775075"/>
          <p14:tracePt t="48191" x="7885113" y="3775075"/>
          <p14:tracePt t="48476" x="7904163" y="3767138"/>
          <p14:tracePt t="48482" x="7950200" y="3721100"/>
          <p14:tracePt t="48489" x="7958138" y="3711575"/>
          <p14:tracePt t="48497" x="7977188" y="3694113"/>
          <p14:tracePt t="48505" x="7986713" y="3675063"/>
          <p14:tracePt t="48522" x="7986713" y="3648075"/>
          <p14:tracePt t="48530" x="7994650" y="3638550"/>
          <p14:tracePt t="48537" x="8004175" y="3629025"/>
          <p14:tracePt t="48544" x="8013700" y="3621088"/>
          <p14:tracePt t="48568" x="8023225" y="3602038"/>
          <p14:tracePt t="48665" x="8023225" y="3592513"/>
          <p14:tracePt t="48690" x="8023225" y="3584575"/>
          <p14:tracePt t="48713" x="8031163" y="3556000"/>
          <p14:tracePt t="48754" x="8040688" y="3548063"/>
          <p14:tracePt t="48761" x="8050213" y="3548063"/>
          <p14:tracePt t="48785" x="8059738" y="3538538"/>
          <p14:tracePt t="48802" x="8067675" y="3529013"/>
          <p14:tracePt t="48807" x="8086725" y="3529013"/>
          <p14:tracePt t="48819" x="8104188" y="3519488"/>
          <p14:tracePt t="48824" x="8113713" y="3511550"/>
          <p14:tracePt t="48831" x="8132763" y="3511550"/>
          <p14:tracePt t="48840" x="8140700" y="3502025"/>
          <p14:tracePt t="48881" x="8150225" y="3502025"/>
          <p14:tracePt t="48912" x="8159750" y="3502025"/>
          <p14:tracePt t="48959" x="8169275" y="3502025"/>
          <p14:tracePt t="49443" x="8169275" y="3511550"/>
          <p14:tracePt t="49465" x="8169275" y="3519488"/>
          <p14:tracePt t="49679" x="8169275" y="3538538"/>
          <p14:tracePt t="49695" x="8159750" y="3556000"/>
          <p14:tracePt t="49703" x="8140700" y="3584575"/>
          <p14:tracePt t="49711" x="8132763" y="3602038"/>
          <p14:tracePt t="49719" x="8123238" y="3648075"/>
          <p14:tracePt t="49727" x="8113713" y="3675063"/>
          <p14:tracePt t="49737" x="8086725" y="3711575"/>
          <p14:tracePt t="49746" x="8067675" y="3748088"/>
          <p14:tracePt t="49755" x="8067675" y="3811588"/>
          <p14:tracePt t="49762" x="8067675" y="3867150"/>
          <p14:tracePt t="49769" x="8067675" y="3921125"/>
          <p14:tracePt t="49776" x="8067675" y="3976688"/>
          <p14:tracePt t="49784" x="8067675" y="4030663"/>
          <p14:tracePt t="49791" x="8067675" y="4076700"/>
          <p14:tracePt t="49800" x="8067675" y="4130675"/>
          <p14:tracePt t="49807" x="8067675" y="4159250"/>
          <p14:tracePt t="49817" x="8067675" y="4176713"/>
          <p14:tracePt t="49826" x="8067675" y="4186238"/>
          <p14:tracePt t="49843" x="8067675" y="4195763"/>
          <p14:tracePt t="50089" x="8059738" y="4195763"/>
          <p14:tracePt t="50098" x="7950200" y="4195763"/>
          <p14:tracePt t="50105" x="7748588" y="4195763"/>
          <p14:tracePt t="50112" x="7421563" y="4195763"/>
          <p14:tracePt t="50120" x="7046913" y="4195763"/>
          <p14:tracePt t="50128" x="6600825" y="4195763"/>
          <p14:tracePt t="50136" x="6262688" y="4195763"/>
          <p14:tracePt t="50144" x="5926138" y="4195763"/>
          <p14:tracePt t="50152" x="5670550" y="4195763"/>
          <p14:tracePt t="50160" x="5368925" y="4195763"/>
          <p14:tracePt t="50168" x="5168900" y="4195763"/>
          <p14:tracePt t="50176" x="5022850" y="4195763"/>
          <p14:tracePt t="50184" x="4932363" y="4195763"/>
          <p14:tracePt t="50192" x="4886325" y="4195763"/>
          <p14:tracePt t="50937" x="4859338" y="4195763"/>
          <p14:tracePt t="50945" x="4840288" y="4195763"/>
          <p14:tracePt t="50961" x="4786313" y="4232275"/>
          <p14:tracePt t="50967" x="4767263" y="4240213"/>
          <p14:tracePt t="50975" x="4740275" y="4240213"/>
          <p14:tracePt t="50983" x="4686300" y="4249738"/>
          <p14:tracePt t="50992" x="4594225" y="4268788"/>
          <p14:tracePt t="50999" x="4540250" y="4268788"/>
          <p14:tracePt t="51007" x="4476750" y="4268788"/>
          <p14:tracePt t="51015" x="4421188" y="4268788"/>
          <p14:tracePt t="51024" x="4403725" y="4268788"/>
          <p14:tracePt t="51031" x="4376738" y="4268788"/>
          <p14:tracePt t="51040" x="4357688" y="4268788"/>
          <p14:tracePt t="51047" x="4348163" y="4268788"/>
          <p14:tracePt t="51063" x="4340225" y="4259263"/>
          <p14:tracePt t="51072" x="4340225" y="4249738"/>
          <p14:tracePt t="51080" x="4321175" y="4232275"/>
          <p14:tracePt t="51104" x="4321175" y="4203700"/>
          <p14:tracePt t="51112" x="4321175" y="4195763"/>
          <p14:tracePt t="51120" x="4321175" y="4159250"/>
          <p14:tracePt t="51129" x="4340225" y="4140200"/>
          <p14:tracePt t="51137" x="4348163" y="4113213"/>
          <p14:tracePt t="51146" x="4376738" y="4086225"/>
          <p14:tracePt t="51153" x="4384675" y="4086225"/>
          <p14:tracePt t="51162" x="4413250" y="4057650"/>
          <p14:tracePt t="51169" x="4421188" y="4049713"/>
          <p14:tracePt t="51176" x="4467225" y="4013200"/>
          <p14:tracePt t="51184" x="4503738" y="4003675"/>
          <p14:tracePt t="51192" x="4530725" y="4003675"/>
          <p14:tracePt t="51203" x="4567238" y="3994150"/>
          <p14:tracePt t="51208" x="4649788" y="3994150"/>
          <p14:tracePt t="51216" x="4722813" y="3994150"/>
          <p14:tracePt t="51225" x="4759325" y="3994150"/>
          <p14:tracePt t="51231" x="4813300" y="3994150"/>
          <p14:tracePt t="51240" x="4905375" y="3994150"/>
          <p14:tracePt t="51247" x="4959350" y="3994150"/>
          <p14:tracePt t="51256" x="5022850" y="3994150"/>
          <p14:tracePt t="51263" x="5068888" y="4013200"/>
          <p14:tracePt t="51271" x="5095875" y="4021138"/>
          <p14:tracePt t="51279" x="5122863" y="4030663"/>
          <p14:tracePt t="51287" x="5151438" y="4040188"/>
          <p14:tracePt t="51303" x="5168900" y="4057650"/>
          <p14:tracePt t="51328" x="5168900" y="4067175"/>
          <p14:tracePt t="51336" x="5168900" y="4076700"/>
          <p14:tracePt t="51344" x="5168900" y="4086225"/>
          <p14:tracePt t="51352" x="5168900" y="4094163"/>
          <p14:tracePt t="51360" x="5159375" y="4113213"/>
          <p14:tracePt t="51368" x="5132388" y="4130675"/>
          <p14:tracePt t="51376" x="5114925" y="4159250"/>
          <p14:tracePt t="51384" x="5095875" y="4176713"/>
          <p14:tracePt t="51394" x="5068888" y="4203700"/>
          <p14:tracePt t="51399" x="5049838" y="4222750"/>
          <p14:tracePt t="51408" x="5041900" y="4222750"/>
          <p14:tracePt t="51417" x="5022850" y="4240213"/>
          <p14:tracePt t="51426" x="5005388" y="4249738"/>
          <p14:tracePt t="51432" x="4995863" y="4259263"/>
          <p14:tracePt t="51443" x="4968875" y="4268788"/>
          <p14:tracePt t="51449" x="4959350" y="4268788"/>
          <p14:tracePt t="51459" x="4922838" y="4268788"/>
          <p14:tracePt t="51464" x="4913313" y="4268788"/>
          <p14:tracePt t="51473" x="4905375" y="4268788"/>
          <p14:tracePt t="51488" x="4868863" y="4268788"/>
          <p14:tracePt t="51496" x="4859338" y="4268788"/>
          <p14:tracePt t="51504" x="4849813" y="4268788"/>
          <p14:tracePt t="51512" x="4813300" y="4268788"/>
          <p14:tracePt t="51520" x="4786313" y="4268788"/>
          <p14:tracePt t="51528" x="4767263" y="4259263"/>
          <p14:tracePt t="51536" x="4722813" y="4232275"/>
          <p14:tracePt t="51627" x="4722813" y="4222750"/>
          <p14:tracePt t="51636" x="4722813" y="4203700"/>
          <p14:tracePt t="51641" x="4722813" y="4195763"/>
          <p14:tracePt t="51648" x="4722813" y="4186238"/>
          <p14:tracePt t="51664" x="4722813" y="4167188"/>
          <p14:tracePt t="51688" x="4730750" y="4159250"/>
          <p14:tracePt t="51755" x="4749800" y="4159250"/>
          <p14:tracePt t="52051" x="4749800" y="4167188"/>
          <p14:tracePt t="52058" x="4749800" y="4222750"/>
          <p14:tracePt t="52063" x="4730750" y="4259263"/>
          <p14:tracePt t="52074" x="4730750" y="4322763"/>
          <p14:tracePt t="52081" x="4713288" y="4340225"/>
          <p14:tracePt t="52088" x="4713288" y="4376738"/>
          <p14:tracePt t="52098" x="4713288" y="4386263"/>
          <p14:tracePt t="52104" x="4713288" y="4405313"/>
          <p14:tracePt t="52113" x="4713288" y="4413250"/>
          <p14:tracePt t="52120" x="4703763" y="4432300"/>
          <p14:tracePt t="52345" x="4686300" y="4441825"/>
          <p14:tracePt t="52353" x="4557713" y="4441825"/>
          <p14:tracePt t="52361" x="4340225" y="4441825"/>
          <p14:tracePt t="52369" x="4038600" y="4441825"/>
          <p14:tracePt t="52376" x="3738563" y="4441825"/>
          <p14:tracePt t="52384" x="3546475" y="4441825"/>
          <p14:tracePt t="52392" x="3309938" y="4468813"/>
          <p14:tracePt t="52399" x="3163888" y="4468813"/>
          <p14:tracePt t="52408" x="2998788" y="4468813"/>
          <p14:tracePt t="52415" x="2835275" y="4468813"/>
          <p14:tracePt t="52425" x="2708275" y="4468813"/>
          <p14:tracePt t="52432" x="2579688" y="4468813"/>
          <p14:tracePt t="52442" x="2525713" y="4468813"/>
          <p14:tracePt t="52447" x="2489200" y="4468813"/>
          <p14:tracePt t="52456" x="2479675" y="4468813"/>
          <p14:tracePt t="52553" x="2470150" y="4478338"/>
          <p14:tracePt t="52583" x="2462213" y="4486275"/>
          <p14:tracePt t="52591" x="2452688" y="4495800"/>
          <p14:tracePt t="52599" x="2433638" y="4514850"/>
          <p14:tracePt t="52615" x="2433638" y="4532313"/>
          <p14:tracePt t="52623" x="2433638" y="4541838"/>
          <p14:tracePt t="52793" x="2425700" y="4551363"/>
          <p14:tracePt t="52801" x="2425700" y="4559300"/>
          <p14:tracePt t="52809" x="2379663" y="4605338"/>
          <p14:tracePt t="52815" x="2370138" y="4605338"/>
          <p14:tracePt t="52824" x="2343150" y="4632325"/>
          <p14:tracePt t="52831" x="2324100" y="4660900"/>
          <p14:tracePt t="52841" x="2306638" y="4678363"/>
          <p14:tracePt t="52847" x="2287588" y="4697413"/>
          <p14:tracePt t="52856" x="2279650" y="4705350"/>
          <p14:tracePt t="52863" x="2270125" y="4705350"/>
          <p14:tracePt t="52872" x="2270125" y="4714875"/>
          <p14:tracePt t="52880" x="2260600" y="4714875"/>
          <p14:tracePt t="52893" x="2251075" y="4732338"/>
          <p14:tracePt t="52928" x="2243138" y="4741863"/>
          <p14:tracePt t="52951" x="2233613" y="4741863"/>
          <p14:tracePt t="52967" x="2214563" y="4751388"/>
          <p14:tracePt t="52975" x="2206625" y="4760913"/>
          <p14:tracePt t="52983" x="2179638" y="4760913"/>
          <p14:tracePt t="52991" x="2160588" y="4778375"/>
          <p14:tracePt t="52999" x="2133600" y="4787900"/>
          <p14:tracePt t="53007" x="2087563" y="4814888"/>
          <p14:tracePt t="53015" x="2060575" y="4814888"/>
          <p14:tracePt t="53023" x="2005013" y="4833938"/>
          <p14:tracePt t="53031" x="1960563" y="4841875"/>
          <p14:tracePt t="53039" x="1905000" y="4860925"/>
          <p14:tracePt t="53047" x="1860550" y="4870450"/>
          <p14:tracePt t="53056" x="1851025" y="4870450"/>
          <p14:tracePt t="53063" x="1824038" y="4870450"/>
          <p14:tracePt t="53071" x="1778000" y="4887913"/>
          <p14:tracePt t="53079" x="1758950" y="4887913"/>
          <p14:tracePt t="53095" x="1722438" y="4887913"/>
          <p14:tracePt t="53103" x="1695450" y="4897438"/>
          <p14:tracePt t="53112" x="1649413" y="4897438"/>
          <p14:tracePt t="53120" x="1612900" y="4897438"/>
          <p14:tracePt t="53128" x="1568450" y="4906963"/>
          <p14:tracePt t="53136" x="1512888" y="4906963"/>
          <p14:tracePt t="53145" x="1439863" y="4906963"/>
          <p14:tracePt t="53152" x="1385888" y="4906963"/>
          <p14:tracePt t="53160" x="1303338" y="4906963"/>
          <p14:tracePt t="53167" x="1230313" y="4906963"/>
          <p14:tracePt t="53175" x="1120775" y="4906963"/>
          <p14:tracePt t="53183" x="1011238" y="4906963"/>
          <p14:tracePt t="53191" x="903288" y="4906963"/>
          <p14:tracePt t="53200" x="774700" y="4906963"/>
          <p14:tracePt t="53207" x="684213" y="4906963"/>
          <p14:tracePt t="53215" x="628650" y="4906963"/>
          <p14:tracePt t="53223" x="574675" y="4906963"/>
          <p14:tracePt t="53231" x="528638" y="4906963"/>
          <p14:tracePt t="53241" x="519113" y="4906963"/>
          <p14:tracePt t="53247" x="511175" y="4906963"/>
          <p14:tracePt t="53378" x="482600" y="4887913"/>
          <p14:tracePt t="53383" x="482600" y="4841875"/>
          <p14:tracePt t="53391" x="474663" y="4805363"/>
          <p14:tracePt t="53399" x="465138" y="4797425"/>
          <p14:tracePt t="53408" x="455613" y="4778375"/>
          <p14:tracePt t="53423" x="446088" y="4760913"/>
          <p14:tracePt t="53431" x="446088" y="4741863"/>
          <p14:tracePt t="53440" x="446088" y="4732338"/>
          <p14:tracePt t="53448" x="446088" y="4705350"/>
          <p14:tracePt t="53464" x="446088" y="4678363"/>
          <p14:tracePt t="53473" x="446088" y="4641850"/>
          <p14:tracePt t="53480" x="482600" y="4614863"/>
          <p14:tracePt t="53488" x="511175" y="4595813"/>
          <p14:tracePt t="53496" x="555625" y="4559300"/>
          <p14:tracePt t="53504" x="592138" y="4551363"/>
          <p14:tracePt t="53512" x="611188" y="4541838"/>
          <p14:tracePt t="53520" x="638175" y="4532313"/>
          <p14:tracePt t="53528" x="665163" y="4514850"/>
          <p14:tracePt t="53536" x="701675" y="4495800"/>
          <p14:tracePt t="53544" x="738188" y="4486275"/>
          <p14:tracePt t="53552" x="757238" y="4478338"/>
          <p14:tracePt t="53560" x="811213" y="4468813"/>
          <p14:tracePt t="53568" x="847725" y="4459288"/>
          <p14:tracePt t="53576" x="884238" y="4459288"/>
          <p14:tracePt t="53584" x="911225" y="4459288"/>
          <p14:tracePt t="53593" x="957263" y="4449763"/>
          <p14:tracePt t="53599" x="984250" y="4449763"/>
          <p14:tracePt t="53609" x="1011238" y="4441825"/>
          <p14:tracePt t="53616" x="1047750" y="4441825"/>
          <p14:tracePt t="53624" x="1066800" y="4441825"/>
          <p14:tracePt t="53632" x="1093788" y="4441825"/>
          <p14:tracePt t="53641" x="1120775" y="4432300"/>
          <p14:tracePt t="53648" x="1176338" y="4432300"/>
          <p14:tracePt t="53657" x="1230313" y="4432300"/>
          <p14:tracePt t="53663" x="1285875" y="4432300"/>
          <p14:tracePt t="53671" x="1376363" y="4432300"/>
          <p14:tracePt t="53679" x="1439863" y="4432300"/>
          <p14:tracePt t="53687" x="1512888" y="4432300"/>
          <p14:tracePt t="53696" x="1585913" y="4432300"/>
          <p14:tracePt t="53703" x="1641475" y="4432300"/>
          <p14:tracePt t="53711" x="1695450" y="4432300"/>
          <p14:tracePt t="53719" x="1778000" y="4432300"/>
          <p14:tracePt t="53727" x="1868488" y="4432300"/>
          <p14:tracePt t="53735" x="1960563" y="4459288"/>
          <p14:tracePt t="53744" x="1997075" y="4459288"/>
          <p14:tracePt t="53752" x="2014538" y="4468813"/>
          <p14:tracePt t="53759" x="2041525" y="4468813"/>
          <p14:tracePt t="53767" x="2060575" y="4468813"/>
          <p14:tracePt t="53775" x="2070100" y="4468813"/>
          <p14:tracePt t="53825" x="2078038" y="4468813"/>
          <p14:tracePt t="53842" x="2087563" y="4478338"/>
          <p14:tracePt t="53900" x="2087563" y="4495800"/>
          <p14:tracePt t="53906" x="2087563" y="4522788"/>
          <p14:tracePt t="53913" x="2087563" y="4551363"/>
          <p14:tracePt t="53919" x="2087563" y="4568825"/>
          <p14:tracePt t="53928" x="2087563" y="4595813"/>
          <p14:tracePt t="53936" x="2087563" y="4614863"/>
          <p14:tracePt t="53944" x="2087563" y="4641850"/>
          <p14:tracePt t="53952" x="2087563" y="4651375"/>
          <p14:tracePt t="54041" x="2078038" y="4660900"/>
          <p14:tracePt t="54074" x="2051050" y="4697413"/>
          <p14:tracePt t="54082" x="2041525" y="4705350"/>
          <p14:tracePt t="54091" x="2024063" y="4724400"/>
          <p14:tracePt t="54100" x="2005013" y="4741863"/>
          <p14:tracePt t="54104" x="1997075" y="4751388"/>
          <p14:tracePt t="54112" x="1987550" y="4760913"/>
          <p14:tracePt t="54120" x="1987550" y="4768850"/>
          <p14:tracePt t="54128" x="1987550" y="4778375"/>
          <p14:tracePt t="54168" x="1978025" y="4787900"/>
          <p14:tracePt t="54264" x="1968500" y="4797425"/>
          <p14:tracePt t="54273" x="1960563" y="4814888"/>
          <p14:tracePt t="54280" x="1914525" y="4833938"/>
          <p14:tracePt t="54288" x="1895475" y="4841875"/>
          <p14:tracePt t="54296" x="1860550" y="4851400"/>
          <p14:tracePt t="54304" x="1841500" y="4851400"/>
          <p14:tracePt t="54312" x="1804988" y="4870450"/>
          <p14:tracePt t="54320" x="1768475" y="4878388"/>
          <p14:tracePt t="54328" x="1704975" y="4887913"/>
          <p14:tracePt t="54336" x="1685925" y="4887913"/>
          <p14:tracePt t="54345" x="1658938" y="4906963"/>
          <p14:tracePt t="54351" x="1641475" y="4906963"/>
          <p14:tracePt t="54360" x="1622425" y="4906963"/>
          <p14:tracePt t="54367" x="1612900" y="4906963"/>
          <p14:tracePt t="54498" x="1585913" y="4906963"/>
          <p14:tracePt t="54509" x="1549400" y="4924425"/>
          <p14:tracePt t="54515" x="1512888" y="4924425"/>
          <p14:tracePt t="54520" x="1485900" y="4924425"/>
          <p14:tracePt t="54528" x="1449388" y="4933950"/>
          <p14:tracePt t="54537" x="1431925" y="4933950"/>
          <p14:tracePt t="54545" x="1412875" y="4933950"/>
          <p14:tracePt t="54560" x="1395413" y="4933950"/>
          <p14:tracePt t="54713" x="1385888" y="4933950"/>
          <p14:tracePt t="54723" x="1322388" y="4933950"/>
          <p14:tracePt t="54729" x="1212850" y="4933950"/>
          <p14:tracePt t="54739" x="1066800" y="4933950"/>
          <p14:tracePt t="54745" x="903288" y="4933950"/>
          <p14:tracePt t="54754" x="757238" y="4933950"/>
          <p14:tracePt t="54761" x="611188" y="4924425"/>
          <p14:tracePt t="54771" x="501650" y="4914900"/>
          <p14:tracePt t="54776" x="373063" y="4897438"/>
          <p14:tracePt t="54785" x="265113" y="4887913"/>
          <p14:tracePt t="54792" x="163513" y="4860925"/>
          <p14:tracePt t="54801" x="109538" y="4860925"/>
          <p14:tracePt t="54808" x="82550" y="4851400"/>
          <p14:tracePt t="54816" x="73025" y="4851400"/>
          <p14:tracePt t="55129" x="100013" y="4824413"/>
          <p14:tracePt t="55137" x="228600" y="4797425"/>
          <p14:tracePt t="55147" x="365125" y="4787900"/>
          <p14:tracePt t="55151" x="492125" y="4768850"/>
          <p14:tracePt t="55160" x="584200" y="4760913"/>
          <p14:tracePt t="55167" x="692150" y="4732338"/>
          <p14:tracePt t="55176" x="757238" y="4732338"/>
          <p14:tracePt t="55183" x="830263" y="4714875"/>
          <p14:tracePt t="55192" x="857250" y="4714875"/>
          <p14:tracePt t="55199" x="874713" y="4714875"/>
          <p14:tracePt t="55207" x="903288" y="4714875"/>
          <p14:tracePt t="55472" x="911225" y="4714875"/>
          <p14:tracePt t="55479" x="947738" y="4714875"/>
          <p14:tracePt t="55487" x="1020763" y="4714875"/>
          <p14:tracePt t="55495" x="1057275" y="4714875"/>
          <p14:tracePt t="55503" x="1130300" y="4714875"/>
          <p14:tracePt t="55512" x="1222375" y="4714875"/>
          <p14:tracePt t="55520" x="1312863" y="4714875"/>
          <p14:tracePt t="55527" x="1366838" y="4714875"/>
          <p14:tracePt t="55537" x="1395413" y="4714875"/>
          <p14:tracePt t="55543" x="1431925" y="4714875"/>
          <p14:tracePt t="55551" x="1439863" y="4714875"/>
          <p14:tracePt t="56153" x="1476375" y="4714875"/>
          <p14:tracePt t="56160" x="1549400" y="4714875"/>
          <p14:tracePt t="56168" x="1641475" y="4714875"/>
          <p14:tracePt t="56176" x="1731963" y="4714875"/>
          <p14:tracePt t="56184" x="1841500" y="4714875"/>
          <p14:tracePt t="56192" x="1895475" y="4714875"/>
          <p14:tracePt t="56200" x="1960563" y="4714875"/>
          <p14:tracePt t="56208" x="1987550" y="4714875"/>
          <p14:tracePt t="56217" x="2014538" y="4732338"/>
          <p14:tracePt t="56385" x="2060575" y="4732338"/>
          <p14:tracePt t="56392" x="2114550" y="4732338"/>
          <p14:tracePt t="56399" x="2187575" y="4724400"/>
          <p14:tracePt t="56408" x="2270125" y="4697413"/>
          <p14:tracePt t="56415" x="2343150" y="4687888"/>
          <p14:tracePt t="56423" x="2443163" y="4660900"/>
          <p14:tracePt t="56431" x="2570163" y="4632325"/>
          <p14:tracePt t="56440" x="2708275" y="4568825"/>
          <p14:tracePt t="56447" x="2852738" y="4541838"/>
          <p14:tracePt t="56456" x="2998788" y="4495800"/>
          <p14:tracePt t="56463" x="3136900" y="4468813"/>
          <p14:tracePt t="56471" x="3263900" y="4422775"/>
          <p14:tracePt t="56479" x="3400425" y="4359275"/>
          <p14:tracePt t="56487" x="3490913" y="4332288"/>
          <p14:tracePt t="56496" x="3609975" y="4276725"/>
          <p14:tracePt t="56504" x="3646488" y="4213225"/>
          <p14:tracePt t="56512" x="3719513" y="4149725"/>
          <p14:tracePt t="56519" x="3746500" y="4122738"/>
          <p14:tracePt t="56527" x="3783013" y="4094163"/>
          <p14:tracePt t="56536" x="3802063" y="4076700"/>
          <p14:tracePt t="56544" x="3829050" y="4057650"/>
          <p14:tracePt t="56551" x="3846513" y="4030663"/>
          <p14:tracePt t="56560" x="3856038" y="4030663"/>
          <p14:tracePt t="56568" x="3865563" y="4013200"/>
          <p14:tracePt t="56576" x="3875088" y="4003675"/>
          <p14:tracePt t="56584" x="3883025" y="3994150"/>
          <p14:tracePt t="56591" x="3892550" y="3984625"/>
          <p14:tracePt t="56608" x="3892550" y="3976688"/>
          <p14:tracePt t="56615" x="3902075" y="3957638"/>
          <p14:tracePt t="56660" x="3902075" y="3921125"/>
          <p14:tracePt t="56691" x="3902075" y="3911600"/>
          <p14:tracePt t="57280" x="3911600" y="3903663"/>
          <p14:tracePt t="57288" x="3929063" y="3903663"/>
          <p14:tracePt t="57296" x="3975100" y="3921125"/>
          <p14:tracePt t="57304" x="4029075" y="3921125"/>
          <p14:tracePt t="57312" x="4084638" y="3921125"/>
          <p14:tracePt t="57320" x="4138613" y="3921125"/>
          <p14:tracePt t="57328" x="4175125" y="3921125"/>
          <p14:tracePt t="57336" x="4257675" y="3921125"/>
          <p14:tracePt t="57344" x="4330700" y="3921125"/>
          <p14:tracePt t="57352" x="4384675" y="3930650"/>
          <p14:tracePt t="57360" x="4430713" y="3930650"/>
          <p14:tracePt t="57368" x="4448175" y="3930650"/>
          <p14:tracePt t="57377" x="4457700" y="3930650"/>
          <p14:tracePt t="57400" x="4467225" y="3930650"/>
          <p14:tracePt t="57724" x="4448175" y="3921125"/>
          <p14:tracePt t="57730" x="4430713" y="3911600"/>
          <p14:tracePt t="57737" x="4430713" y="3903663"/>
          <p14:tracePt t="57744" x="4413250" y="3903663"/>
          <p14:tracePt t="57753" x="4403725" y="3894138"/>
          <p14:tracePt t="57824" x="4394200" y="3894138"/>
          <p14:tracePt t="58233" x="4403725" y="3894138"/>
          <p14:tracePt t="58249" x="4413250" y="3894138"/>
          <p14:tracePt t="58258" x="4421188" y="3894138"/>
          <p14:tracePt t="58264" x="4430713" y="3894138"/>
          <p14:tracePt t="58273" x="4440238" y="3894138"/>
          <p14:tracePt t="58279" x="4467225" y="3894138"/>
          <p14:tracePt t="58287" x="4476750" y="3894138"/>
          <p14:tracePt t="58295" x="4484688" y="3894138"/>
          <p14:tracePt t="58311" x="4494213" y="3894138"/>
          <p14:tracePt t="58320" x="4503738" y="3894138"/>
          <p14:tracePt t="58327" x="4513263" y="3894138"/>
          <p14:tracePt t="58335" x="4521200" y="3894138"/>
          <p14:tracePt t="58343" x="4530725" y="3894138"/>
          <p14:tracePt t="58351" x="4557713" y="3894138"/>
          <p14:tracePt t="58368" x="4567238" y="3894138"/>
          <p14:tracePt t="58376" x="4576763" y="3894138"/>
          <p14:tracePt t="58384" x="4586288" y="3894138"/>
          <p14:tracePt t="58392" x="4594225" y="3894138"/>
          <p14:tracePt t="58400" x="4603750" y="3894138"/>
          <p14:tracePt t="58416" x="4613275" y="3894138"/>
          <p14:tracePt t="58423" x="4630738" y="3894138"/>
          <p14:tracePt t="58433" x="4649788" y="3884613"/>
          <p14:tracePt t="58444" x="4659313" y="3884613"/>
          <p14:tracePt t="58449" x="4686300" y="3884613"/>
          <p14:tracePt t="58459" x="4695825" y="3884613"/>
          <p14:tracePt t="58465" x="4713288" y="3867150"/>
          <p14:tracePt t="58475" x="4722813" y="3867150"/>
          <p14:tracePt t="58480" x="4730750" y="3867150"/>
          <p14:tracePt t="58488" x="4740275" y="3867150"/>
          <p14:tracePt t="58496" x="4759325" y="3867150"/>
          <p14:tracePt t="58504" x="4767263" y="3867150"/>
          <p14:tracePt t="58536" x="4776788" y="3867150"/>
          <p14:tracePt t="58552" x="4795838" y="3867150"/>
          <p14:tracePt t="58560" x="4803775" y="3867150"/>
          <p14:tracePt t="58568" x="4840288" y="3867150"/>
          <p14:tracePt t="58576" x="4859338" y="3867150"/>
          <p14:tracePt t="58584" x="4905375" y="3867150"/>
          <p14:tracePt t="58593" x="4941888" y="3867150"/>
          <p14:tracePt t="58600" x="4968875" y="3867150"/>
          <p14:tracePt t="58608" x="5014913" y="3867150"/>
          <p14:tracePt t="58615" x="5022850" y="3867150"/>
          <p14:tracePt t="58624" x="5049838" y="3867150"/>
          <p14:tracePt t="58647" x="5059363" y="3867150"/>
          <p14:tracePt t="60041" x="5086350" y="3867150"/>
          <p14:tracePt t="60050" x="5105400" y="3840163"/>
          <p14:tracePt t="60064" x="5122863" y="3830638"/>
          <p14:tracePt t="60071" x="5132388" y="3821113"/>
          <p14:tracePt t="60087" x="5151438" y="3811588"/>
          <p14:tracePt t="60095" x="5159375" y="3803650"/>
          <p14:tracePt t="60137" x="5168900" y="3794125"/>
          <p14:tracePt t="60336" x="5122863" y="3794125"/>
          <p14:tracePt t="60344" x="5068888" y="3794125"/>
          <p14:tracePt t="60352" x="4978400" y="3794125"/>
          <p14:tracePt t="60360" x="4895850" y="3794125"/>
          <p14:tracePt t="60368" x="4840288" y="3794125"/>
          <p14:tracePt t="60377" x="4803775" y="3794125"/>
          <p14:tracePt t="60384" x="4767263" y="3794125"/>
          <p14:tracePt t="60392" x="4740275" y="3784600"/>
          <p14:tracePt t="60400" x="4730750" y="3784600"/>
          <p14:tracePt t="60409" x="4713288" y="3775075"/>
          <p14:tracePt t="60416" x="4686300" y="3757613"/>
          <p14:tracePt t="60425" x="4676775" y="3748088"/>
          <p14:tracePt t="60431" x="4667250" y="3738563"/>
          <p14:tracePt t="60464" x="4649788" y="3721100"/>
          <p14:tracePt t="60681" x="4649788" y="3711575"/>
          <p14:tracePt t="61130" x="4703763" y="3711575"/>
          <p14:tracePt t="61136" x="4730750" y="3711575"/>
          <p14:tracePt t="61143" x="4749800" y="3711575"/>
          <p14:tracePt t="61151" x="4776788" y="3711575"/>
          <p14:tracePt t="61160" x="4803775" y="3711575"/>
          <p14:tracePt t="61167" x="4849813" y="3711575"/>
          <p14:tracePt t="61176" x="4895850" y="3702050"/>
          <p14:tracePt t="61183" x="4905375" y="3702050"/>
          <p14:tracePt t="61191" x="4949825" y="3702050"/>
          <p14:tracePt t="61199" x="4978400" y="3694113"/>
          <p14:tracePt t="61207" x="4995863" y="3694113"/>
          <p14:tracePt t="61215" x="5022850" y="3694113"/>
          <p14:tracePt t="61223" x="5032375" y="3694113"/>
          <p14:tracePt t="61231" x="5041900" y="3684588"/>
          <p14:tracePt t="61239" x="5049838" y="3684588"/>
          <p14:tracePt t="61248" x="5078413" y="3684588"/>
          <p14:tracePt t="61256" x="5114925" y="3684588"/>
          <p14:tracePt t="61263" x="5132388" y="3684588"/>
          <p14:tracePt t="61273" x="5168900" y="3665538"/>
          <p14:tracePt t="61279" x="5187950" y="3665538"/>
          <p14:tracePt t="61288" x="5224463" y="3665538"/>
          <p14:tracePt t="61296" x="5278438" y="3665538"/>
          <p14:tracePt t="61304" x="5334000" y="3665538"/>
          <p14:tracePt t="61312" x="5387975" y="3665538"/>
          <p14:tracePt t="61320" x="5451475" y="3665538"/>
          <p14:tracePt t="61328" x="5507038" y="3665538"/>
          <p14:tracePt t="61335" x="5580063" y="3665538"/>
          <p14:tracePt t="61343" x="5634038" y="3665538"/>
          <p14:tracePt t="61352" x="5680075" y="3665538"/>
          <p14:tracePt t="61360" x="5734050" y="3665538"/>
          <p14:tracePt t="61368" x="5770563" y="3665538"/>
          <p14:tracePt t="61376" x="5797550" y="3665538"/>
          <p14:tracePt t="61384" x="5826125" y="3665538"/>
          <p14:tracePt t="61392" x="5843588" y="3665538"/>
          <p14:tracePt t="61400" x="5862638" y="3665538"/>
          <p14:tracePt t="61505" x="5870575" y="3665538"/>
          <p14:tracePt t="61513" x="5880100" y="3684588"/>
          <p14:tracePt t="61521" x="5889625" y="3702050"/>
          <p14:tracePt t="61529" x="5889625" y="3711575"/>
          <p14:tracePt t="61536" x="5899150" y="3738563"/>
          <p14:tracePt t="61544" x="5916613" y="3757613"/>
          <p14:tracePt t="61560" x="5926138" y="3767138"/>
          <p14:tracePt t="61584" x="5935663" y="3775075"/>
          <p14:tracePt t="61600" x="5943600" y="3784600"/>
          <p14:tracePt t="61649" x="5953125" y="3794125"/>
          <p14:tracePt t="61656" x="5953125" y="3803650"/>
          <p14:tracePt t="61664" x="5962650" y="3803650"/>
          <p14:tracePt t="61672" x="5962650" y="3821113"/>
          <p14:tracePt t="61679" x="5972175" y="3840163"/>
          <p14:tracePt t="61695" x="5972175" y="3857625"/>
          <p14:tracePt t="61711" x="5972175" y="3867150"/>
          <p14:tracePt t="61977" x="5999163" y="3875088"/>
          <p14:tracePt t="61985" x="6035675" y="3867150"/>
          <p14:tracePt t="61993" x="6053138" y="3857625"/>
          <p14:tracePt t="62000" x="6062663" y="3848100"/>
          <p14:tracePt t="62007" x="6089650" y="3821113"/>
          <p14:tracePt t="62016" x="6108700" y="3811588"/>
          <p14:tracePt t="62025" x="6135688" y="3803650"/>
          <p14:tracePt t="62034" x="6162675" y="3784600"/>
          <p14:tracePt t="62043" x="6181725" y="3775075"/>
          <p14:tracePt t="62051" x="6189663" y="3775075"/>
          <p14:tracePt t="62057" x="6199188" y="3767138"/>
          <p14:tracePt t="66761" x="6199188" y="3784600"/>
          <p14:tracePt t="66770" x="6172200" y="3803650"/>
          <p14:tracePt t="66778" x="6135688" y="3821113"/>
          <p14:tracePt t="66784" x="6126163" y="3821113"/>
          <p14:tracePt t="66792" x="6126163" y="3830638"/>
          <p14:tracePt t="66800" x="6108700" y="3840163"/>
          <p14:tracePt t="66808" x="6099175" y="3848100"/>
          <p14:tracePt t="66816" x="6089650" y="3867150"/>
          <p14:tracePt t="66840" x="6080125" y="3867150"/>
          <p14:tracePt t="66848" x="6080125" y="3875088"/>
          <p14:tracePt t="66856" x="6072188" y="3903663"/>
          <p14:tracePt t="66864" x="6062663" y="3911600"/>
          <p14:tracePt t="66879" x="6053138" y="3921125"/>
          <p14:tracePt t="66906" x="6053138" y="3930650"/>
          <p14:tracePt t="66911" x="6053138" y="3940175"/>
          <p14:tracePt t="66935" x="6053138" y="3948113"/>
          <p14:tracePt t="67015" x="6043613" y="3967163"/>
          <p14:tracePt t="67031" x="6035675" y="3984625"/>
          <p14:tracePt t="67039" x="6026150" y="3994150"/>
          <p14:tracePt t="67048" x="6016625" y="4003675"/>
          <p14:tracePt t="67055" x="6007100" y="4013200"/>
          <p14:tracePt t="67063" x="5999163" y="4040188"/>
          <p14:tracePt t="67080" x="5962650" y="4086225"/>
          <p14:tracePt t="67089" x="5962650" y="4094163"/>
          <p14:tracePt t="67097" x="5953125" y="4094163"/>
          <p14:tracePt t="67103" x="5935663" y="4113213"/>
          <p14:tracePt t="67112" x="5926138" y="4122738"/>
          <p14:tracePt t="67119" x="5916613" y="4130675"/>
          <p14:tracePt t="67128" x="5907088" y="4149725"/>
          <p14:tracePt t="67135" x="5899150" y="4167188"/>
          <p14:tracePt t="67143" x="5889625" y="4176713"/>
          <p14:tracePt t="67151" x="5880100" y="4186238"/>
          <p14:tracePt t="67167" x="5880100" y="4195763"/>
          <p14:tracePt t="67184" x="5880100" y="4213225"/>
          <p14:tracePt t="67192" x="5870575" y="4222750"/>
          <p14:tracePt t="67200" x="5853113" y="4259263"/>
          <p14:tracePt t="67208" x="5843588" y="4268788"/>
          <p14:tracePt t="67216" x="5843588" y="4295775"/>
          <p14:tracePt t="67224" x="5834063" y="4303713"/>
          <p14:tracePt t="67232" x="5826125" y="4332288"/>
          <p14:tracePt t="67241" x="5826125" y="4340225"/>
          <p14:tracePt t="67258" x="5826125" y="4349750"/>
          <p14:tracePt t="67265" x="5826125" y="4368800"/>
          <p14:tracePt t="67281" x="5826125" y="4376738"/>
          <p14:tracePt t="67329" x="5826125" y="4386263"/>
          <p14:tracePt t="67337" x="5816600" y="4395788"/>
          <p14:tracePt t="67346" x="5807075" y="4405313"/>
          <p14:tracePt t="67353" x="5797550" y="4413250"/>
          <p14:tracePt t="67361" x="5797550" y="4422775"/>
          <p14:tracePt t="67368" x="5789613" y="4449763"/>
          <p14:tracePt t="67379" x="5789613" y="4459288"/>
          <p14:tracePt t="67383" x="5780088" y="4478338"/>
          <p14:tracePt t="67393" x="5770563" y="4505325"/>
          <p14:tracePt t="67399" x="5761038" y="4514850"/>
          <p14:tracePt t="67407" x="5743575" y="4532313"/>
          <p14:tracePt t="67415" x="5743575" y="4551363"/>
          <p14:tracePt t="67424" x="5743575" y="4559300"/>
          <p14:tracePt t="67431" x="5734050" y="4578350"/>
          <p14:tracePt t="67441" x="5724525" y="4595813"/>
          <p14:tracePt t="67449" x="5716588" y="4605338"/>
          <p14:tracePt t="67459" x="5707063" y="4605338"/>
          <p14:tracePt t="67478" x="5697538" y="4632325"/>
          <p14:tracePt t="67492" x="5680075" y="4660900"/>
          <p14:tracePt t="67497" x="5670550" y="4660900"/>
          <p14:tracePt t="67507" x="5661025" y="4678363"/>
          <p14:tracePt t="67512" x="5653088" y="4687888"/>
          <p14:tracePt t="67520" x="5624513" y="4724400"/>
          <p14:tracePt t="67536" x="5616575" y="4732338"/>
          <p14:tracePt t="67544" x="5607050" y="4741863"/>
          <p14:tracePt t="67552" x="5597525" y="4768850"/>
          <p14:tracePt t="67568" x="5588000" y="4778375"/>
          <p14:tracePt t="67584" x="5580063" y="4787900"/>
          <p14:tracePt t="67663" x="5580063" y="4797425"/>
          <p14:tracePt t="67679" x="5561013" y="4814888"/>
          <p14:tracePt t="67687" x="5551488" y="4814888"/>
          <p14:tracePt t="67695" x="5543550" y="4824413"/>
          <p14:tracePt t="67703" x="5507038" y="4841875"/>
          <p14:tracePt t="67711" x="5487988" y="4860925"/>
          <p14:tracePt t="67719" x="5478463" y="4870450"/>
          <p14:tracePt t="67727" x="5461000" y="4878388"/>
          <p14:tracePt t="67735" x="5424488" y="4914900"/>
          <p14:tracePt t="67743" x="5405438" y="4924425"/>
          <p14:tracePt t="67751" x="5351463" y="4960938"/>
          <p14:tracePt t="67759" x="5334000" y="4970463"/>
          <p14:tracePt t="67768" x="5260975" y="4987925"/>
          <p14:tracePt t="67775" x="5214938" y="5024438"/>
          <p14:tracePt t="67783" x="5168900" y="5053013"/>
          <p14:tracePt t="67791" x="5086350" y="5089525"/>
          <p14:tracePt t="67799" x="5041900" y="5097463"/>
          <p14:tracePt t="67808" x="5005388" y="5106988"/>
          <p14:tracePt t="67816" x="4941888" y="5153025"/>
          <p14:tracePt t="67825" x="4932363" y="5153025"/>
          <p14:tracePt t="67832" x="4895850" y="5160963"/>
          <p14:tracePt t="67839" x="4876800" y="5170488"/>
          <p14:tracePt t="67847" x="4868863" y="5180013"/>
          <p14:tracePt t="67856" x="4840288" y="5197475"/>
          <p14:tracePt t="67864" x="4832350" y="5207000"/>
          <p14:tracePt t="67889" x="4795838" y="5233988"/>
          <p14:tracePt t="67911" x="4786313" y="5243513"/>
          <p14:tracePt t="67928" x="4767263" y="5253038"/>
          <p14:tracePt t="67969" x="4759325" y="5262563"/>
          <p14:tracePt t="67979" x="4749800" y="5280025"/>
          <p14:tracePt t="67993" x="4703763" y="5299075"/>
          <p14:tracePt t="68001" x="4695825" y="5316538"/>
          <p14:tracePt t="68009" x="4686300" y="5326063"/>
          <p14:tracePt t="68016" x="4667250" y="5343525"/>
          <p14:tracePt t="68032" x="4659313" y="5362575"/>
          <p14:tracePt t="68048" x="4649788" y="5380038"/>
          <p14:tracePt t="68065" x="4640263" y="5408613"/>
          <p14:tracePt t="68080" x="4640263" y="5416550"/>
          <p14:tracePt t="68090" x="4630738" y="5426075"/>
          <p14:tracePt t="68097" x="4613275" y="5445125"/>
          <p14:tracePt t="68105" x="4603750" y="5462588"/>
          <p14:tracePt t="68112" x="4594225" y="5489575"/>
          <p14:tracePt t="68120" x="4586288" y="5535613"/>
          <p14:tracePt t="68128" x="4567238" y="5562600"/>
          <p14:tracePt t="68136" x="4567238" y="5589588"/>
          <p14:tracePt t="68144" x="4557713" y="5626100"/>
          <p14:tracePt t="68152" x="4549775" y="5654675"/>
          <p14:tracePt t="68160" x="4549775" y="5691188"/>
          <p14:tracePt t="68168" x="4521200" y="5718175"/>
          <p14:tracePt t="68178" x="4521200" y="5745163"/>
          <p14:tracePt t="68183" x="4513263" y="5764213"/>
          <p14:tracePt t="68191" x="4513263" y="5791200"/>
          <p14:tracePt t="68199" x="4513263" y="5808663"/>
          <p14:tracePt t="68208" x="4503738" y="5837238"/>
          <p14:tracePt t="68215" x="4503738" y="5845175"/>
          <p14:tracePt t="68223" x="4503738" y="5854700"/>
          <p14:tracePt t="68231" x="4503738" y="5864225"/>
          <p14:tracePt t="68449" x="4513263" y="5873750"/>
          <p14:tracePt t="68457" x="4557713" y="5873750"/>
          <p14:tracePt t="68465" x="4622800" y="5845175"/>
          <p14:tracePt t="68479" x="4649788" y="5827713"/>
          <p14:tracePt t="68481" x="4676775" y="5818188"/>
          <p14:tracePt t="68489" x="4722813" y="5781675"/>
          <p14:tracePt t="68496" x="4740275" y="5772150"/>
          <p14:tracePt t="68504" x="4767263" y="5764213"/>
          <p14:tracePt t="68512" x="4786313" y="5764213"/>
          <p14:tracePt t="68520" x="4813300" y="5745163"/>
          <p14:tracePt t="68536" x="4822825" y="5735638"/>
          <p14:tracePt t="68729" x="4840288" y="5745163"/>
          <p14:tracePt t="68737" x="4859338" y="5745163"/>
          <p14:tracePt t="68745" x="4886325" y="5754688"/>
          <p14:tracePt t="68753" x="4905375" y="5754688"/>
          <p14:tracePt t="68759" x="4959350" y="5764213"/>
          <p14:tracePt t="68767" x="5022850" y="5764213"/>
          <p14:tracePt t="68775" x="5078413" y="5764213"/>
          <p14:tracePt t="68783" x="5105400" y="5764213"/>
          <p14:tracePt t="68791" x="5151438" y="5764213"/>
          <p14:tracePt t="68799" x="5187950" y="5764213"/>
          <p14:tracePt t="68807" x="5205413" y="5764213"/>
          <p14:tracePt t="68815" x="5232400" y="5764213"/>
          <p14:tracePt t="68823" x="5241925" y="5764213"/>
          <p14:tracePt t="68832" x="5251450" y="5764213"/>
          <p14:tracePt t="68839" x="5260975" y="5764213"/>
          <p14:tracePt t="68848" x="5268913" y="5764213"/>
          <p14:tracePt t="68945" x="5278438" y="5764213"/>
          <p14:tracePt t="69250" x="5287963" y="5764213"/>
          <p14:tracePt t="69257" x="5324475" y="5764213"/>
          <p14:tracePt t="69265" x="5397500" y="5764213"/>
          <p14:tracePt t="69275" x="5434013" y="5764213"/>
          <p14:tracePt t="69281" x="5507038" y="5764213"/>
          <p14:tracePt t="69292" x="5561013" y="5764213"/>
          <p14:tracePt t="69296" x="5607050" y="5764213"/>
          <p14:tracePt t="69304" x="5653088" y="5764213"/>
          <p14:tracePt t="69312" x="5697538" y="5764213"/>
          <p14:tracePt t="69320" x="5734050" y="5764213"/>
          <p14:tracePt t="69328" x="5753100" y="5764213"/>
          <p14:tracePt t="69336" x="5789613" y="5764213"/>
          <p14:tracePt t="69697" x="5807075" y="5745163"/>
          <p14:tracePt t="69705" x="5816600" y="5735638"/>
          <p14:tracePt t="69713" x="5826125" y="5735638"/>
          <p14:tracePt t="69723" x="5843588" y="5727700"/>
          <p14:tracePt t="69728" x="5862638" y="5699125"/>
          <p14:tracePt t="69736" x="5889625" y="5681663"/>
          <p14:tracePt t="69744" x="5899150" y="5672138"/>
          <p14:tracePt t="69752" x="5916613" y="5654675"/>
          <p14:tracePt t="69760" x="5935663" y="5645150"/>
          <p14:tracePt t="69768" x="5943600" y="5645150"/>
          <p14:tracePt t="69776" x="5972175" y="5635625"/>
          <p14:tracePt t="69783" x="5980113" y="5626100"/>
          <p14:tracePt t="69792" x="5989638" y="5618163"/>
          <p14:tracePt t="69800" x="5999163" y="5608638"/>
          <p14:tracePt t="69808" x="6016625" y="5599113"/>
          <p14:tracePt t="69825" x="6016625" y="5589588"/>
          <p14:tracePt t="69832" x="6026150" y="5581650"/>
          <p14:tracePt t="69841" x="6035675" y="5581650"/>
          <p14:tracePt t="69848" x="6053138" y="5572125"/>
          <p14:tracePt t="71919" x="6053138" y="5526088"/>
          <p14:tracePt t="71927" x="6053138" y="5518150"/>
          <p14:tracePt t="71935" x="6062663" y="5499100"/>
          <p14:tracePt t="71968" x="6062663" y="5489575"/>
          <p14:tracePt t="71984" x="6062663" y="5481638"/>
          <p14:tracePt t="72162" x="6062663" y="5489575"/>
          <p14:tracePt t="72191" x="6053138" y="5499100"/>
          <p14:tracePt t="72609" x="6053138" y="5508625"/>
          <p14:tracePt t="72631" x="6043613" y="5526088"/>
          <p14:tracePt t="72647" x="6035675" y="5535613"/>
          <p14:tracePt t="72672" x="6026150" y="5545138"/>
          <p14:tracePt t="72713" x="6016625" y="5554663"/>
          <p14:tracePt t="72729" x="6007100" y="5554663"/>
          <p14:tracePt t="72777" x="5999163" y="5562600"/>
          <p14:tracePt t="72809" x="5980113" y="5581650"/>
          <p14:tracePt t="72866" x="5972175" y="5581650"/>
          <p14:tracePt t="72890" x="5962650" y="5581650"/>
          <p14:tracePt t="72897" x="5953125" y="5581650"/>
          <p14:tracePt t="72912" x="5943600" y="5581650"/>
          <p14:tracePt t="72994" x="5935663" y="5589588"/>
          <p14:tracePt t="73037" x="5926138" y="5599113"/>
          <p14:tracePt t="73043" x="5916613" y="5599113"/>
          <p14:tracePt t="73048" x="5889625" y="5599113"/>
          <p14:tracePt t="73064" x="5853113" y="5599113"/>
          <p14:tracePt t="73072" x="5807075" y="5599113"/>
          <p14:tracePt t="73080" x="5797550" y="5599113"/>
          <p14:tracePt t="73089" x="5761038" y="5599113"/>
          <p14:tracePt t="73105" x="5753100" y="5599113"/>
          <p14:tracePt t="73112" x="5743575" y="5599113"/>
          <p14:tracePt t="73297" x="5734050" y="5599113"/>
          <p14:tracePt t="73306" x="5716588" y="5599113"/>
          <p14:tracePt t="73314" x="5688013" y="5599113"/>
          <p14:tracePt t="73322" x="5670550" y="5599113"/>
          <p14:tracePt t="73328" x="5624513" y="5589588"/>
          <p14:tracePt t="73336" x="5607050" y="5589588"/>
          <p14:tracePt t="73344" x="5580063" y="5589588"/>
          <p14:tracePt t="73352" x="5561013" y="5581650"/>
          <p14:tracePt t="73360" x="5543550" y="5581650"/>
          <p14:tracePt t="73368" x="5534025" y="5581650"/>
          <p14:tracePt t="73376" x="5524500" y="5581650"/>
          <p14:tracePt t="73624" x="5497513" y="5581650"/>
          <p14:tracePt t="73631" x="5487988" y="5581650"/>
          <p14:tracePt t="73640" x="5461000" y="5581650"/>
          <p14:tracePt t="73647" x="5441950" y="5581650"/>
          <p14:tracePt t="73655" x="5397500" y="5581650"/>
          <p14:tracePt t="73663" x="5387975" y="5581650"/>
          <p14:tracePt t="73672" x="5351463" y="5581650"/>
          <p14:tracePt t="73680" x="5334000" y="5581650"/>
          <p14:tracePt t="73688" x="5297488" y="5581650"/>
          <p14:tracePt t="73695" x="5268913" y="5581650"/>
          <p14:tracePt t="73705" x="5251450" y="5581650"/>
          <p14:tracePt t="73711" x="5224463" y="5581650"/>
          <p14:tracePt t="73719" x="5214938" y="5581650"/>
          <p14:tracePt t="73727" x="5205413" y="5581650"/>
          <p14:tracePt t="73793" x="5178425" y="5581650"/>
          <p14:tracePt t="73802" x="5168900" y="5581650"/>
          <p14:tracePt t="73809" x="5159375" y="5581650"/>
          <p14:tracePt t="73818" x="5151438" y="5581650"/>
          <p14:tracePt t="73826" x="5141913" y="5581650"/>
          <p14:tracePt t="73832" x="5122863" y="5581650"/>
          <p14:tracePt t="73840" x="5095875" y="5581650"/>
          <p14:tracePt t="73848" x="5086350" y="5581650"/>
          <p14:tracePt t="73856" x="5059363" y="5581650"/>
          <p14:tracePt t="73864" x="5032375" y="5581650"/>
          <p14:tracePt t="73871" x="5005388" y="5581650"/>
          <p14:tracePt t="73879" x="4986338" y="5581650"/>
          <p14:tracePt t="73889" x="4949825" y="5581650"/>
          <p14:tracePt t="73906" x="4905375" y="5581650"/>
          <p14:tracePt t="73911" x="4886325" y="5581650"/>
          <p14:tracePt t="73919" x="4859338" y="5581650"/>
          <p14:tracePt t="73927" x="4840288" y="5581650"/>
          <p14:tracePt t="73935" x="4832350" y="5581650"/>
          <p14:tracePt t="73943" x="4813300" y="5599113"/>
          <p14:tracePt t="73952" x="4803775" y="5599113"/>
          <p14:tracePt t="73960" x="4795838" y="5599113"/>
          <p14:tracePt t="73983" x="4767263" y="5608638"/>
          <p14:tracePt t="74144" x="4776788" y="5645150"/>
          <p14:tracePt t="74151" x="4813300" y="5645150"/>
          <p14:tracePt t="74159" x="4886325" y="5645150"/>
          <p14:tracePt t="74167" x="4959350" y="5654675"/>
          <p14:tracePt t="74175" x="5041900" y="5672138"/>
          <p14:tracePt t="74184" x="5095875" y="5681663"/>
          <p14:tracePt t="74193" x="5132388" y="5681663"/>
          <p14:tracePt t="74201" x="5159375" y="5681663"/>
          <p14:tracePt t="74208" x="5168900" y="5681663"/>
          <p14:tracePt t="74217" x="5195888" y="5699125"/>
          <p14:tracePt t="74535" x="5224463" y="5699125"/>
          <p14:tracePt t="74552" x="5251450" y="5699125"/>
          <p14:tracePt t="74559" x="5260975" y="5691188"/>
          <p14:tracePt t="74567" x="5305425" y="5691188"/>
          <p14:tracePt t="74575" x="5351463" y="5681663"/>
          <p14:tracePt t="74584" x="5405438" y="5681663"/>
          <p14:tracePt t="74592" x="5451475" y="5681663"/>
          <p14:tracePt t="74599" x="5478463" y="5681663"/>
          <p14:tracePt t="74607" x="5497513" y="5681663"/>
          <p14:tracePt t="74615" x="5514975" y="5681663"/>
          <p14:tracePt t="74631" x="5534025" y="5681663"/>
          <p14:tracePt t="74639" x="5543550" y="5681663"/>
          <p14:tracePt t="74648" x="5551488" y="5681663"/>
          <p14:tracePt t="74713" x="5561013" y="5672138"/>
          <p14:tracePt t="74855" x="5570538" y="5662613"/>
          <p14:tracePt t="74871" x="5580063" y="5662613"/>
          <p14:tracePt t="74879" x="5588000" y="5662613"/>
          <p14:tracePt t="74889" x="5616575" y="5662613"/>
          <p14:tracePt t="74895" x="5634038" y="5662613"/>
          <p14:tracePt t="74908" x="5661025" y="5662613"/>
          <p14:tracePt t="74913" x="5688013" y="5662613"/>
          <p14:tracePt t="74926" x="5724525" y="5662613"/>
          <p14:tracePt t="74929" x="5743575" y="5662613"/>
          <p14:tracePt t="74940" x="5770563" y="5662613"/>
          <p14:tracePt t="74944" x="5789613" y="5662613"/>
          <p14:tracePt t="74953" x="5826125" y="5662613"/>
          <p14:tracePt t="74961" x="5853113" y="5662613"/>
          <p14:tracePt t="74968" x="5870575" y="5662613"/>
          <p14:tracePt t="74976" x="5916613" y="5662613"/>
          <p14:tracePt t="74984" x="5935663" y="5662613"/>
          <p14:tracePt t="74992" x="5962650" y="5662613"/>
          <p14:tracePt t="75000" x="5972175" y="5662613"/>
          <p14:tracePt t="75008" x="5980113" y="5662613"/>
          <p14:tracePt t="75016" x="5989638" y="5662613"/>
          <p14:tracePt t="75225" x="6007100" y="5662613"/>
          <p14:tracePt t="75233" x="6016625" y="5654675"/>
          <p14:tracePt t="75242" x="6026150" y="5645150"/>
          <p14:tracePt t="75281" x="6043613" y="5626100"/>
          <p14:tracePt t="75289" x="6053138" y="5618163"/>
          <p14:tracePt t="75312" x="6062663" y="5618163"/>
          <p14:tracePt t="75344" x="6072188" y="5608638"/>
          <p14:tracePt t="75378" x="6072188" y="5599113"/>
          <p14:tracePt t="75722" x="6089650" y="5599113"/>
          <p14:tracePt t="75737" x="6099175" y="5599113"/>
          <p14:tracePt t="75745" x="6116638" y="5581650"/>
          <p14:tracePt t="75760" x="6135688" y="5572125"/>
          <p14:tracePt t="75784" x="6145213" y="5572125"/>
          <p14:tracePt t="75807" x="6162675" y="5562600"/>
          <p14:tracePt t="75815" x="6172200" y="5562600"/>
          <p14:tracePt t="75823" x="6181725" y="5554663"/>
          <p14:tracePt t="75847" x="6189663" y="5545138"/>
          <p14:tracePt t="75855" x="6199188" y="5535613"/>
          <p14:tracePt t="75871" x="6208713" y="5535613"/>
          <p14:tracePt t="75919" x="6218238" y="5535613"/>
          <p14:tracePt t="76017" x="6235700" y="5526088"/>
          <p14:tracePt t="76033" x="6245225" y="5526088"/>
          <p14:tracePt t="76051" x="6262688" y="5518150"/>
          <p14:tracePt t="76073" x="6272213" y="5499100"/>
          <p14:tracePt t="76081" x="6281738" y="5489575"/>
          <p14:tracePt t="76089" x="6291263" y="5489575"/>
          <p14:tracePt t="76101" x="6299200" y="5481638"/>
          <p14:tracePt t="76105" x="6308725" y="5472113"/>
          <p14:tracePt t="76112" x="6318250" y="5453063"/>
          <p14:tracePt t="76120" x="6326188" y="5445125"/>
          <p14:tracePt t="76128" x="6326188" y="5435600"/>
          <p14:tracePt t="76136" x="6335713" y="5435600"/>
          <p14:tracePt t="76144" x="6345238" y="5426075"/>
          <p14:tracePt t="76160" x="6354763" y="5408613"/>
          <p14:tracePt t="76176" x="6372225" y="5399088"/>
          <p14:tracePt t="76207" x="6372225" y="5380038"/>
          <p14:tracePt t="76224" x="6381750" y="5372100"/>
          <p14:tracePt t="77175" x="6354763" y="5335588"/>
          <p14:tracePt t="77183" x="6291263" y="5289550"/>
          <p14:tracePt t="77192" x="6189663" y="5233988"/>
          <p14:tracePt t="77199" x="6116638" y="5170488"/>
          <p14:tracePt t="77207" x="6062663" y="5143500"/>
          <p14:tracePt t="77215" x="5972175" y="5089525"/>
          <p14:tracePt t="77223" x="5926138" y="5024438"/>
          <p14:tracePt t="77231" x="5926138" y="5016500"/>
          <p14:tracePt t="77256" x="5926138" y="4987925"/>
          <p14:tracePt t="77263" x="5935663" y="4914900"/>
          <p14:tracePt t="77272" x="5980113" y="4851400"/>
          <p14:tracePt t="77279" x="6016625" y="4787900"/>
          <p14:tracePt t="77288" x="6080125" y="4724400"/>
          <p14:tracePt t="77296" x="6135688" y="4624388"/>
          <p14:tracePt t="77304" x="6208713" y="4541838"/>
          <p14:tracePt t="77311" x="6262688" y="4478338"/>
          <p14:tracePt t="77320" x="6308725" y="4422775"/>
          <p14:tracePt t="77327" x="6362700" y="4376738"/>
          <p14:tracePt t="77335" x="6445250" y="4322763"/>
          <p14:tracePt t="77343" x="6518275" y="4276725"/>
          <p14:tracePt t="77351" x="6591300" y="4240213"/>
          <p14:tracePt t="77359" x="6654800" y="4203700"/>
          <p14:tracePt t="77367" x="6727825" y="4176713"/>
          <p14:tracePt t="77376" x="6791325" y="4149725"/>
          <p14:tracePt t="77383" x="6856413" y="4130675"/>
          <p14:tracePt t="77391" x="6964363" y="4103688"/>
          <p14:tracePt t="77399" x="7029450" y="4076700"/>
          <p14:tracePt t="77408" x="7092950" y="4049713"/>
          <p14:tracePt t="77415" x="7165975" y="4021138"/>
          <p14:tracePt t="77424" x="7248525" y="4013200"/>
          <p14:tracePt t="77431" x="7339013" y="3984625"/>
          <p14:tracePt t="77439" x="7402513" y="3957638"/>
          <p14:tracePt t="77447" x="7429500" y="3948113"/>
          <p14:tracePt t="77458" x="7494588" y="3940175"/>
          <p14:tracePt t="77465" x="7531100" y="3930650"/>
          <p14:tracePt t="77475" x="7575550" y="3930650"/>
          <p14:tracePt t="77481" x="7594600" y="3930650"/>
          <p14:tracePt t="77493" x="7612063" y="3930650"/>
          <p14:tracePt t="77673" x="7612063" y="3921125"/>
          <p14:tracePt t="77682" x="7612063" y="3911600"/>
          <p14:tracePt t="77694" x="7502525" y="3911600"/>
          <p14:tracePt t="77697" x="7302500" y="3911600"/>
          <p14:tracePt t="77705" x="7129463" y="3911600"/>
          <p14:tracePt t="77712" x="6929438" y="3911600"/>
          <p14:tracePt t="77721" x="6727825" y="3911600"/>
          <p14:tracePt t="77728" x="6545263" y="3911600"/>
          <p14:tracePt t="77736" x="6381750" y="3911600"/>
          <p14:tracePt t="77744" x="6218238" y="3911600"/>
          <p14:tracePt t="77752" x="6089650" y="3911600"/>
          <p14:tracePt t="77760" x="5999163" y="3911600"/>
          <p14:tracePt t="77769" x="5889625" y="3911600"/>
          <p14:tracePt t="77776" x="5853113" y="3911600"/>
          <p14:tracePt t="77784" x="5797550" y="3911600"/>
          <p14:tracePt t="77792" x="5780088" y="3911600"/>
          <p14:tracePt t="77800" x="5753100" y="3911600"/>
          <p14:tracePt t="77807" x="5743575" y="3911600"/>
          <p14:tracePt t="77815" x="5724525" y="3911600"/>
          <p14:tracePt t="77823" x="5697538" y="3911600"/>
          <p14:tracePt t="77831" x="5688013" y="3911600"/>
          <p14:tracePt t="77839" x="5661025" y="3911600"/>
          <p14:tracePt t="77847" x="5634038" y="3911600"/>
          <p14:tracePt t="77856" x="5588000" y="3911600"/>
          <p14:tracePt t="77863" x="5534025" y="3911600"/>
          <p14:tracePt t="77872" x="5478463" y="3911600"/>
          <p14:tracePt t="77879" x="5405438" y="3894138"/>
          <p14:tracePt t="77889" x="5341938" y="3884613"/>
          <p14:tracePt t="77897" x="5251450" y="3875088"/>
          <p14:tracePt t="77905" x="5187950" y="3848100"/>
          <p14:tracePt t="77911" x="5168900" y="3848100"/>
          <p14:tracePt t="77919" x="5114925" y="3840163"/>
          <p14:tracePt t="77927" x="5068888" y="3811588"/>
          <p14:tracePt t="77935" x="5014913" y="3803650"/>
          <p14:tracePt t="77943" x="4995863" y="3784600"/>
          <p14:tracePt t="77951" x="4986338" y="3775075"/>
          <p14:tracePt t="77968" x="4968875" y="3757613"/>
          <p14:tracePt t="77976" x="4968875" y="3748088"/>
          <p14:tracePt t="77984" x="4959350" y="3711575"/>
          <p14:tracePt t="77992" x="4949825" y="3684588"/>
          <p14:tracePt t="78000" x="4949825" y="3657600"/>
          <p14:tracePt t="78008" x="4941888" y="3611563"/>
          <p14:tracePt t="78015" x="4922838" y="3565525"/>
          <p14:tracePt t="78023" x="4913313" y="3548063"/>
          <p14:tracePt t="78031" x="4905375" y="3511550"/>
          <p14:tracePt t="78039" x="4905375" y="3492500"/>
          <p14:tracePt t="78047" x="4905375" y="3482975"/>
          <p14:tracePt t="78056" x="4895850" y="3455988"/>
          <p14:tracePt t="78063" x="4895850" y="3446463"/>
          <p14:tracePt t="78071" x="4886325" y="3438525"/>
          <p14:tracePt t="78087" x="4886325" y="3429000"/>
          <p14:tracePt t="78112" x="4886325" y="3419475"/>
          <p14:tracePt t="78120" x="4886325" y="3402013"/>
          <p14:tracePt t="78128" x="4886325" y="3382963"/>
          <p14:tracePt t="78136" x="4886325" y="3365500"/>
          <p14:tracePt t="78144" x="4886325" y="3338513"/>
          <p14:tracePt t="78152" x="4886325" y="3309938"/>
          <p14:tracePt t="78160" x="4886325" y="3265488"/>
          <p14:tracePt t="78168" x="4886325" y="3236913"/>
          <p14:tracePt t="78176" x="4886325" y="3209925"/>
          <p14:tracePt t="78184" x="4886325" y="3163888"/>
          <p14:tracePt t="78192" x="4886325" y="3136900"/>
          <p14:tracePt t="78199" x="4886325" y="3109913"/>
          <p14:tracePt t="78207" x="4913313" y="3073400"/>
          <p14:tracePt t="78215" x="4932363" y="3054350"/>
          <p14:tracePt t="78224" x="4978400" y="3009900"/>
          <p14:tracePt t="78231" x="4986338" y="3000375"/>
          <p14:tracePt t="78239" x="5014913" y="2973388"/>
          <p14:tracePt t="78247" x="5059363" y="2954338"/>
          <p14:tracePt t="78255" x="5132388" y="2927350"/>
          <p14:tracePt t="78263" x="5178425" y="2909888"/>
          <p14:tracePt t="78272" x="5241925" y="2881313"/>
          <p14:tracePt t="78279" x="5324475" y="2854325"/>
          <p14:tracePt t="78287" x="5397500" y="2844800"/>
          <p14:tracePt t="78295" x="5497513" y="2827338"/>
          <p14:tracePt t="78305" x="5588000" y="2827338"/>
          <p14:tracePt t="78312" x="5716588" y="2827338"/>
          <p14:tracePt t="78321" x="5807075" y="2827338"/>
          <p14:tracePt t="78328" x="5899150" y="2827338"/>
          <p14:tracePt t="78336" x="6007100" y="2827338"/>
          <p14:tracePt t="78344" x="6099175" y="2827338"/>
          <p14:tracePt t="78352" x="6172200" y="2827338"/>
          <p14:tracePt t="78360" x="6116638" y="2790825"/>
          <p14:tracePt t="78368" x="5926138" y="2598738"/>
          <p14:tracePt t="78377" x="5962650" y="2608263"/>
          <p14:tracePt t="78383" x="6016625" y="2625725"/>
          <p14:tracePt t="78391" x="6053138" y="2625725"/>
          <p14:tracePt t="78399" x="6089650" y="2635250"/>
          <p14:tracePt t="78407" x="6108700" y="2635250"/>
          <p14:tracePt t="78415" x="6135688" y="2654300"/>
          <p14:tracePt t="78423" x="6145213" y="2654300"/>
          <p14:tracePt t="78431" x="6153150" y="2662238"/>
          <p14:tracePt t="78440" x="6181725" y="2671763"/>
          <p14:tracePt t="78447" x="6189663" y="2681288"/>
          <p14:tracePt t="78456" x="6245225" y="2708275"/>
          <p14:tracePt t="78463" x="6281738" y="2727325"/>
          <p14:tracePt t="78471" x="6354763" y="2771775"/>
          <p14:tracePt t="78479" x="6391275" y="2790825"/>
          <p14:tracePt t="78487" x="6435725" y="2800350"/>
          <p14:tracePt t="78495" x="6481763" y="2827338"/>
          <p14:tracePt t="78505" x="6545263" y="2844800"/>
          <p14:tracePt t="78511" x="6581775" y="2863850"/>
          <p14:tracePt t="78519" x="6610350" y="2881313"/>
          <p14:tracePt t="78527" x="6645275" y="2890838"/>
          <p14:tracePt t="78535" x="6664325" y="2900363"/>
          <p14:tracePt t="78544" x="6700838" y="2909888"/>
          <p14:tracePt t="78551" x="6700838" y="2917825"/>
          <p14:tracePt t="78560" x="6718300" y="2927350"/>
          <p14:tracePt t="78568" x="6727825" y="2927350"/>
          <p14:tracePt t="78576" x="6737350" y="2936875"/>
          <p14:tracePt t="78641" x="6773863" y="2946400"/>
          <p14:tracePt t="78649" x="6800850" y="2954338"/>
          <p14:tracePt t="78656" x="6846888" y="2973388"/>
          <p14:tracePt t="78664" x="6910388" y="2982913"/>
          <p14:tracePt t="78672" x="6964363" y="3000375"/>
          <p14:tracePt t="78679" x="7046913" y="3036888"/>
          <p14:tracePt t="78688" x="7119938" y="3054350"/>
          <p14:tracePt t="78696" x="7156450" y="3063875"/>
          <p14:tracePt t="78705" x="7212013" y="3100388"/>
          <p14:tracePt t="78711" x="7239000" y="3109913"/>
          <p14:tracePt t="78720" x="7256463" y="3119438"/>
          <p14:tracePt t="78727" x="7283450" y="3136900"/>
          <p14:tracePt t="78735" x="7302500" y="3146425"/>
          <p14:tracePt t="78743" x="7312025" y="3155950"/>
          <p14:tracePt t="78768" x="7319963" y="3163888"/>
          <p14:tracePt t="78783" x="7329488" y="3173413"/>
          <p14:tracePt t="78799" x="7339013" y="3182938"/>
          <p14:tracePt t="78808" x="7339013" y="3192463"/>
          <p14:tracePt t="78817" x="7339013" y="3219450"/>
          <p14:tracePt t="78823" x="7339013" y="3228975"/>
          <p14:tracePt t="78831" x="7339013" y="3255963"/>
          <p14:tracePt t="78839" x="7339013" y="3273425"/>
          <p14:tracePt t="78847" x="7339013" y="3302000"/>
          <p14:tracePt t="78855" x="7339013" y="3328988"/>
          <p14:tracePt t="78863" x="7339013" y="3375025"/>
          <p14:tracePt t="78871" x="7339013" y="3411538"/>
          <p14:tracePt t="78880" x="7339013" y="3446463"/>
          <p14:tracePt t="78889" x="7329488" y="3492500"/>
          <p14:tracePt t="78896" x="7319963" y="3529013"/>
          <p14:tracePt t="78904" x="7283450" y="3584575"/>
          <p14:tracePt t="78911" x="7275513" y="3602038"/>
          <p14:tracePt t="78920" x="7265988" y="3629025"/>
          <p14:tracePt t="78927" x="7229475" y="3675063"/>
          <p14:tracePt t="78935" x="7212013" y="3694113"/>
          <p14:tracePt t="78943" x="7175500" y="3738563"/>
          <p14:tracePt t="78952" x="7138988" y="3794125"/>
          <p14:tracePt t="78959" x="7110413" y="3811588"/>
          <p14:tracePt t="78967" x="7046913" y="3848100"/>
          <p14:tracePt t="78975" x="7000875" y="3867150"/>
          <p14:tracePt t="78983" x="6910388" y="3884613"/>
          <p14:tracePt t="78991" x="6800850" y="3911600"/>
          <p14:tracePt t="78999" x="6700838" y="3921125"/>
          <p14:tracePt t="79008" x="6518275" y="3940175"/>
          <p14:tracePt t="79015" x="6354763" y="3940175"/>
          <p14:tracePt t="79024" x="6162675" y="3940175"/>
          <p14:tracePt t="79031" x="5935663" y="3940175"/>
          <p14:tracePt t="79039" x="5716588" y="3940175"/>
          <p14:tracePt t="79047" x="5451475" y="3940175"/>
          <p14:tracePt t="79055" x="5168900" y="3911600"/>
          <p14:tracePt t="79063" x="4886325" y="3875088"/>
          <p14:tracePt t="79071" x="4622800" y="3857625"/>
          <p14:tracePt t="79079" x="4448175" y="3811588"/>
          <p14:tracePt t="79088" x="4257675" y="3748088"/>
          <p14:tracePt t="79097" x="4148138" y="3721100"/>
          <p14:tracePt t="79104" x="4057650" y="3702050"/>
          <p14:tracePt t="79111" x="4021138" y="3684588"/>
          <p14:tracePt t="79119" x="3992563" y="3675063"/>
          <p14:tracePt t="79135" x="3984625" y="3675063"/>
          <p14:tracePt t="79160" x="3975100" y="3665538"/>
          <p14:tracePt t="79167" x="3975100" y="3648075"/>
          <p14:tracePt t="79176" x="3975100" y="3621088"/>
          <p14:tracePt t="79183" x="3938588" y="3548063"/>
          <p14:tracePt t="79191" x="3929063" y="3502025"/>
          <p14:tracePt t="79199" x="3929063" y="3475038"/>
          <p14:tracePt t="79208" x="3919538" y="3419475"/>
          <p14:tracePt t="79215" x="3911600" y="3355975"/>
          <p14:tracePt t="79224" x="3911600" y="3282950"/>
          <p14:tracePt t="79231" x="3911600" y="3246438"/>
          <p14:tracePt t="79239" x="3911600" y="3173413"/>
          <p14:tracePt t="79247" x="3911600" y="3136900"/>
          <p14:tracePt t="79255" x="3911600" y="3082925"/>
          <p14:tracePt t="79263" x="3911600" y="3017838"/>
          <p14:tracePt t="79271" x="3965575" y="2954338"/>
          <p14:tracePt t="79279" x="4011613" y="2890838"/>
          <p14:tracePt t="79287" x="4111625" y="2817813"/>
          <p14:tracePt t="79296" x="4230688" y="2763838"/>
          <p14:tracePt t="79305" x="4367213" y="2698750"/>
          <p14:tracePt t="79311" x="4530725" y="2654300"/>
          <p14:tracePt t="79320" x="4767263" y="2617788"/>
          <p14:tracePt t="79327" x="4986338" y="2571750"/>
          <p14:tracePt t="79335" x="5324475" y="2554288"/>
          <p14:tracePt t="79343" x="5661025" y="2554288"/>
          <p14:tracePt t="79351" x="6153150" y="2525713"/>
          <p14:tracePt t="79359" x="6491288" y="2525713"/>
          <p14:tracePt t="79367" x="6681788" y="2525713"/>
          <p14:tracePt t="79375" x="6883400" y="2525713"/>
          <p14:tracePt t="79383" x="7046913" y="2525713"/>
          <p14:tracePt t="79393" x="7138988" y="2525713"/>
          <p14:tracePt t="79399" x="7212013" y="2525713"/>
          <p14:tracePt t="79407" x="7275513" y="2525713"/>
          <p14:tracePt t="79415" x="7319963" y="2554288"/>
          <p14:tracePt t="79424" x="7339013" y="2562225"/>
          <p14:tracePt t="79433" x="7348538" y="2562225"/>
          <p14:tracePt t="79441" x="7366000" y="2571750"/>
          <p14:tracePt t="79455" x="7375525" y="2581275"/>
          <p14:tracePt t="79463" x="7421563" y="2608263"/>
          <p14:tracePt t="79471" x="7439025" y="2617788"/>
          <p14:tracePt t="79480" x="7485063" y="2654300"/>
          <p14:tracePt t="79488" x="7539038" y="2671763"/>
          <p14:tracePt t="79495" x="7575550" y="2708275"/>
          <p14:tracePt t="79504" x="7658100" y="2735263"/>
          <p14:tracePt t="79511" x="7685088" y="2754313"/>
          <p14:tracePt t="79525" x="7731125" y="2790825"/>
          <p14:tracePt t="79527" x="7777163" y="2827338"/>
          <p14:tracePt t="79535" x="7794625" y="2844800"/>
          <p14:tracePt t="79544" x="7840663" y="2890838"/>
          <p14:tracePt t="79552" x="7850188" y="2900363"/>
          <p14:tracePt t="79560" x="7850188" y="2909888"/>
          <p14:tracePt t="79568" x="7867650" y="2946400"/>
          <p14:tracePt t="79576" x="7877175" y="2982913"/>
          <p14:tracePt t="79584" x="7877175" y="2990850"/>
          <p14:tracePt t="79592" x="7877175" y="3027363"/>
          <p14:tracePt t="79600" x="7877175" y="3073400"/>
          <p14:tracePt t="79608" x="7877175" y="3090863"/>
          <p14:tracePt t="79616" x="7877175" y="3127375"/>
          <p14:tracePt t="79624" x="7877175" y="3173413"/>
          <p14:tracePt t="79632" x="7877175" y="3192463"/>
          <p14:tracePt t="79640" x="7877175" y="3228975"/>
          <p14:tracePt t="79648" x="7867650" y="3273425"/>
          <p14:tracePt t="79655" x="7858125" y="3309938"/>
          <p14:tracePt t="79663" x="7850188" y="3346450"/>
          <p14:tracePt t="79672" x="7813675" y="3402013"/>
          <p14:tracePt t="79679" x="7813675" y="3446463"/>
          <p14:tracePt t="79687" x="7804150" y="3482975"/>
          <p14:tracePt t="79695" x="7767638" y="3519488"/>
          <p14:tracePt t="79705" x="7767638" y="3538538"/>
          <p14:tracePt t="79711" x="7748588" y="3565525"/>
          <p14:tracePt t="79719" x="7740650" y="3592513"/>
          <p14:tracePt t="79728" x="7731125" y="3638550"/>
          <p14:tracePt t="79735" x="7694613" y="3665538"/>
          <p14:tracePt t="79743" x="7685088" y="3702050"/>
          <p14:tracePt t="79752" x="7658100" y="3730625"/>
          <p14:tracePt t="79759" x="7639050" y="3748088"/>
          <p14:tracePt t="79767" x="7621588" y="3767138"/>
          <p14:tracePt t="79775" x="7585075" y="3803650"/>
          <p14:tracePt t="79783" x="7567613" y="3821113"/>
          <p14:tracePt t="79791" x="7521575" y="3857625"/>
          <p14:tracePt t="79800" x="7466013" y="3867150"/>
          <p14:tracePt t="79808" x="7429500" y="3875088"/>
          <p14:tracePt t="79816" x="7356475" y="3903663"/>
          <p14:tracePt t="79824" x="7283450" y="3911600"/>
          <p14:tracePt t="79832" x="7212013" y="3930650"/>
          <p14:tracePt t="79840" x="7110413" y="3930650"/>
          <p14:tracePt t="79848" x="6983413" y="3940175"/>
          <p14:tracePt t="79855" x="6856413" y="3940175"/>
          <p14:tracePt t="79864" x="6691313" y="3940175"/>
          <p14:tracePt t="79872" x="6527800" y="3940175"/>
          <p14:tracePt t="79879" x="6308725" y="3930650"/>
          <p14:tracePt t="79888" x="6089650" y="3884613"/>
          <p14:tracePt t="79895" x="5889625" y="3867150"/>
          <p14:tracePt t="79904" x="5624513" y="3811588"/>
          <p14:tracePt t="79911" x="5441950" y="3767138"/>
          <p14:tracePt t="79920" x="5260975" y="3738563"/>
          <p14:tracePt t="79927" x="5041900" y="3694113"/>
          <p14:tracePt t="79936" x="4876800" y="3648075"/>
          <p14:tracePt t="79944" x="4749800" y="3611563"/>
          <p14:tracePt t="79952" x="4630738" y="3575050"/>
          <p14:tracePt t="79961" x="4540250" y="3556000"/>
          <p14:tracePt t="79968" x="4440238" y="3519488"/>
          <p14:tracePt t="79976" x="4413250" y="3511550"/>
          <p14:tracePt t="79984" x="4394200" y="3502025"/>
          <p14:tracePt t="79992" x="4367213" y="3482975"/>
          <p14:tracePt t="80000" x="4340225" y="3465513"/>
          <p14:tracePt t="80041" x="4340225" y="3446463"/>
          <p14:tracePt t="80051" x="4340225" y="3429000"/>
          <p14:tracePt t="80057" x="4340225" y="3419475"/>
          <p14:tracePt t="80066" x="4340225" y="3411538"/>
          <p14:tracePt t="80074" x="4340225" y="3392488"/>
          <p14:tracePt t="80082" x="4340225" y="3382963"/>
          <p14:tracePt t="80091" x="4340225" y="3375025"/>
          <p14:tracePt t="80098" x="4340225" y="3365500"/>
          <p14:tracePt t="80113" x="4340225" y="3355975"/>
          <p14:tracePt t="80265" x="4348163" y="3338513"/>
          <p14:tracePt t="80273" x="4494213" y="3338513"/>
          <p14:tracePt t="80281" x="4695825" y="3338513"/>
          <p14:tracePt t="80291" x="4895850" y="3338513"/>
          <p14:tracePt t="80297" x="5078413" y="3338513"/>
          <p14:tracePt t="80308" x="5268913" y="3338513"/>
          <p14:tracePt t="80312" x="5470525" y="3346450"/>
          <p14:tracePt t="80322" x="5670550" y="3346450"/>
          <p14:tracePt t="80328" x="5853113" y="3382963"/>
          <p14:tracePt t="80336" x="5980113" y="3411538"/>
          <p14:tracePt t="80344" x="6089650" y="3411538"/>
          <p14:tracePt t="80352" x="6208713" y="3411538"/>
          <p14:tracePt t="80360" x="6318250" y="3411538"/>
          <p14:tracePt t="80368" x="6391275" y="3411538"/>
          <p14:tracePt t="80378" x="6445250" y="3411538"/>
          <p14:tracePt t="80384" x="6518275" y="3419475"/>
          <p14:tracePt t="80392" x="6573838" y="3419475"/>
          <p14:tracePt t="80400" x="6654800" y="3419475"/>
          <p14:tracePt t="80411" x="6764338" y="3419475"/>
          <p14:tracePt t="80416" x="6856413" y="3419475"/>
          <p14:tracePt t="80426" x="6964363" y="3419475"/>
          <p14:tracePt t="80432" x="7092950" y="3419475"/>
          <p14:tracePt t="80442" x="7202488" y="3438525"/>
          <p14:tracePt t="80448" x="7275513" y="3438525"/>
          <p14:tracePt t="80457" x="7402513" y="3438525"/>
          <p14:tracePt t="80464" x="7531100" y="3438525"/>
          <p14:tracePt t="80474" x="7658100" y="3438525"/>
          <p14:tracePt t="80480" x="7785100" y="3438525"/>
          <p14:tracePt t="80488" x="7894638" y="3438525"/>
          <p14:tracePt t="80496" x="8004175" y="3438525"/>
          <p14:tracePt t="80506" x="8077200" y="3438525"/>
          <p14:tracePt t="80511" x="8140700" y="3438525"/>
          <p14:tracePt t="80521" x="8196263" y="3438525"/>
          <p14:tracePt t="80528" x="8250238" y="3438525"/>
          <p14:tracePt t="80535" x="8313738" y="3419475"/>
          <p14:tracePt t="80544" x="8369300" y="3411538"/>
          <p14:tracePt t="80552" x="8451850" y="3392488"/>
          <p14:tracePt t="80560" x="8559800" y="3392488"/>
          <p14:tracePt t="80568" x="8615363" y="3382963"/>
          <p14:tracePt t="80576" x="8715375" y="3355975"/>
          <p14:tracePt t="80584" x="8751888" y="3355975"/>
          <p14:tracePt t="80592" x="8824913" y="3346450"/>
          <p14:tracePt t="80599" x="8878888" y="3346450"/>
          <p14:tracePt t="80608" x="8924925" y="3328988"/>
          <p14:tracePt t="80615" x="8980488" y="3328988"/>
          <p14:tracePt t="80624" x="9053513" y="3328988"/>
          <p14:tracePt t="80632" x="9107488" y="3328988"/>
        </p14:tracePtLst>
      </p14:laserTraceLst>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a:t>Work sharing structure</a:t>
            </a:r>
            <a:endParaRPr kumimoji="1" lang="ja-JP" altLang="en-US" dirty="0"/>
          </a:p>
        </p:txBody>
      </p:sp>
      <p:sp>
        <p:nvSpPr>
          <p:cNvPr id="3" name="コンテンツ プレースホルダー 2"/>
          <p:cNvSpPr>
            <a:spLocks noGrp="1"/>
          </p:cNvSpPr>
          <p:nvPr>
            <p:ph idx="1"/>
          </p:nvPr>
        </p:nvSpPr>
        <p:spPr/>
        <p:txBody>
          <a:bodyPr/>
          <a:lstStyle/>
          <a:p>
            <a:r>
              <a:rPr lang="en-US" altLang="ja-JP" dirty="0"/>
              <a:t>Describe the parallel execution in the parallel region. (Used in the parallel structure)</a:t>
            </a:r>
          </a:p>
          <a:p>
            <a:pPr lvl="1"/>
            <a:r>
              <a:rPr kumimoji="1" lang="en-US" altLang="ja-JP" dirty="0"/>
              <a:t>for (do)</a:t>
            </a:r>
          </a:p>
          <a:p>
            <a:pPr lvl="1"/>
            <a:r>
              <a:rPr lang="en-US" altLang="ja-JP" dirty="0"/>
              <a:t>sections</a:t>
            </a:r>
          </a:p>
          <a:p>
            <a:pPr lvl="1"/>
            <a:r>
              <a:rPr kumimoji="1" lang="en-US" altLang="ja-JP" dirty="0"/>
              <a:t>single (master)</a:t>
            </a:r>
          </a:p>
          <a:p>
            <a:r>
              <a:rPr lang="en-US" altLang="ja-JP" dirty="0"/>
              <a:t>Generate and execute</a:t>
            </a:r>
          </a:p>
          <a:p>
            <a:pPr lvl="1"/>
            <a:r>
              <a:rPr kumimoji="1" lang="en-US" altLang="ja-JP" dirty="0"/>
              <a:t>parallel for </a:t>
            </a:r>
          </a:p>
          <a:p>
            <a:pPr lvl="1"/>
            <a:r>
              <a:rPr lang="en-US" altLang="ja-JP" dirty="0"/>
              <a:t>parallel section</a:t>
            </a:r>
          </a:p>
          <a:p>
            <a:pPr lvl="1"/>
            <a:endParaRPr kumimoji="1" lang="ja-JP" altLang="en-US" dirty="0"/>
          </a:p>
        </p:txBody>
      </p:sp>
      <p:pic>
        <p:nvPicPr>
          <p:cNvPr id="4" name="オーディオ 3">
            <a:hlinkClick r:id="" action="ppaction://media"/>
            <a:extLst>
              <a:ext uri="{FF2B5EF4-FFF2-40B4-BE49-F238E27FC236}">
                <a16:creationId xmlns:a16="http://schemas.microsoft.com/office/drawing/2014/main" id="{9F8B6501-F1B3-46A7-A762-8A802AD5C3E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3110881500"/>
      </p:ext>
    </p:extLst>
  </p:cSld>
  <p:clrMapOvr>
    <a:masterClrMapping/>
  </p:clrMapOvr>
  <mc:AlternateContent xmlns:mc="http://schemas.openxmlformats.org/markup-compatibility/2006" xmlns:p14="http://schemas.microsoft.com/office/powerpoint/2010/main">
    <mc:Choice Requires="p14">
      <p:transition spd="slow" p14:dur="2000" advTm="54952"/>
    </mc:Choice>
    <mc:Fallback xmlns="">
      <p:transition spd="slow" advTm="549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extLst>
    <p:ext uri="{3A86A75C-4F4B-4683-9AE1-C65F6400EC91}">
      <p14:laserTraceLst xmlns:p14="http://schemas.microsoft.com/office/powerpoint/2010/main">
        <p14:tracePtLst>
          <p14:tracePt t="315" x="8386763" y="4167188"/>
          <p14:tracePt t="319" x="7967663" y="4213225"/>
          <p14:tracePt t="327" x="7675563" y="4268788"/>
          <p14:tracePt t="336" x="7366000" y="4295775"/>
          <p14:tracePt t="343" x="6992938" y="4313238"/>
          <p14:tracePt t="351" x="6727825" y="4313238"/>
          <p14:tracePt t="359" x="6391275" y="4313238"/>
          <p14:tracePt t="367" x="6053138" y="4313238"/>
          <p14:tracePt t="375" x="5716588" y="4313238"/>
          <p14:tracePt t="383" x="5378450" y="4313238"/>
          <p14:tracePt t="391" x="5086350" y="4313238"/>
          <p14:tracePt t="399" x="4786313" y="4313238"/>
          <p14:tracePt t="408" x="4603750" y="4313238"/>
          <p14:tracePt t="415" x="4421188" y="4313238"/>
          <p14:tracePt t="423" x="4311650" y="4313238"/>
          <p14:tracePt t="431" x="4202113" y="4313238"/>
          <p14:tracePt t="440" x="4148138" y="4313238"/>
          <p14:tracePt t="447" x="4129088" y="4313238"/>
          <p14:tracePt t="881" x="4138613" y="4313238"/>
          <p14:tracePt t="888" x="4148138" y="4313238"/>
          <p14:tracePt t="37328" x="4084638" y="4486275"/>
          <p14:tracePt t="37336" x="3965575" y="4668838"/>
          <p14:tracePt t="37344" x="3892550" y="4897438"/>
          <p14:tracePt t="37352" x="3865563" y="5006975"/>
          <p14:tracePt t="37360" x="3802063" y="5160963"/>
          <p14:tracePt t="37368" x="3775075" y="5289550"/>
          <p14:tracePt t="37376" x="3729038" y="5408613"/>
          <p14:tracePt t="37383" x="3702050" y="5535613"/>
          <p14:tracePt t="37391" x="3665538" y="5635625"/>
          <p14:tracePt t="37400" x="3636963" y="5727700"/>
          <p14:tracePt t="37408" x="3592513" y="5827713"/>
          <p14:tracePt t="37417" x="3592513" y="5881688"/>
          <p14:tracePt t="37423" x="3573463" y="5927725"/>
          <p14:tracePt t="37431" x="3573463" y="5954713"/>
          <p14:tracePt t="37439" x="3573463" y="5991225"/>
          <p14:tracePt t="37447" x="3546475" y="6027738"/>
          <p14:tracePt t="37455" x="3546475" y="6046788"/>
          <p14:tracePt t="37463" x="3536950" y="6083300"/>
          <p14:tracePt t="37471" x="3536950" y="6137275"/>
          <p14:tracePt t="37480" x="3527425" y="6164263"/>
          <p14:tracePt t="37487" x="3519488" y="6200775"/>
          <p14:tracePt t="37495" x="3490913" y="6265863"/>
          <p14:tracePt t="37503" x="3473450" y="6310313"/>
          <p14:tracePt t="37511" x="3455988" y="6375400"/>
          <p14:tracePt t="37519" x="3427413" y="6402388"/>
          <p14:tracePt t="37527" x="3400425" y="6446838"/>
          <p14:tracePt t="37535" x="3373438" y="6483350"/>
          <p14:tracePt t="37543" x="3346450" y="6529388"/>
          <p14:tracePt t="37551" x="3327400" y="6556375"/>
          <p14:tracePt t="37559" x="3281363" y="6592888"/>
          <p14:tracePt t="37567" x="3273425" y="6592888"/>
          <p14:tracePt t="37575" x="3254375" y="6638925"/>
          <p14:tracePt t="37584" x="3244850" y="6648450"/>
          <p14:tracePt t="37607" x="3236913" y="6657975"/>
          <p14:tracePt t="37705" x="3236913" y="6638925"/>
          <p14:tracePt t="37713" x="3208338" y="6538913"/>
          <p14:tracePt t="37721" x="3181350" y="6475413"/>
          <p14:tracePt t="37729" x="3171825" y="6402388"/>
          <p14:tracePt t="37738" x="3144838" y="6356350"/>
          <p14:tracePt t="37745" x="3136900" y="6310313"/>
          <p14:tracePt t="37751" x="3100388" y="6219825"/>
          <p14:tracePt t="37760" x="3071813" y="6137275"/>
          <p14:tracePt t="37769" x="3071813" y="6083300"/>
          <p14:tracePt t="37776" x="3044825" y="5983288"/>
          <p14:tracePt t="37783" x="3017838" y="5891213"/>
          <p14:tracePt t="37792" x="2990850" y="5772150"/>
          <p14:tracePt t="37800" x="2962275" y="5727700"/>
          <p14:tracePt t="37807" x="2954338" y="5654675"/>
          <p14:tracePt t="37816" x="2935288" y="5599113"/>
          <p14:tracePt t="37825" x="2917825" y="5535613"/>
          <p14:tracePt t="37835" x="2898775" y="5472113"/>
          <p14:tracePt t="37842" x="2898775" y="5435600"/>
          <p14:tracePt t="37849" x="2898775" y="5389563"/>
          <p14:tracePt t="37857" x="2889250" y="5362575"/>
          <p14:tracePt t="37865" x="2889250" y="5335588"/>
          <p14:tracePt t="37873" x="2881313" y="5307013"/>
          <p14:tracePt t="37891" x="2881313" y="5253038"/>
          <p14:tracePt t="37897" x="2881313" y="5233988"/>
          <p14:tracePt t="37905" x="2881313" y="5207000"/>
          <p14:tracePt t="37913" x="2881313" y="5180013"/>
          <p14:tracePt t="37924" x="2881313" y="5126038"/>
          <p14:tracePt t="37927" x="2881313" y="5089525"/>
          <p14:tracePt t="37935" x="2881313" y="5043488"/>
          <p14:tracePt t="37943" x="2881313" y="5006975"/>
          <p14:tracePt t="37951" x="2881313" y="4951413"/>
          <p14:tracePt t="37959" x="2881313" y="4887913"/>
          <p14:tracePt t="37967" x="2881313" y="4878388"/>
          <p14:tracePt t="37975" x="2908300" y="4814888"/>
          <p14:tracePt t="37984" x="2917825" y="4787900"/>
          <p14:tracePt t="37991" x="2962275" y="4741863"/>
          <p14:tracePt t="37999" x="2981325" y="4724400"/>
          <p14:tracePt t="38007" x="3017838" y="4687888"/>
          <p14:tracePt t="38016" x="3035300" y="4668838"/>
          <p14:tracePt t="38023" x="3063875" y="4651375"/>
          <p14:tracePt t="38032" x="3100388" y="4641850"/>
          <p14:tracePt t="38039" x="3117850" y="4641850"/>
          <p14:tracePt t="38047" x="3154363" y="4614863"/>
          <p14:tracePt t="38056" x="3190875" y="4605338"/>
          <p14:tracePt t="38064" x="3227388" y="4605338"/>
          <p14:tracePt t="38071" x="3254375" y="4595813"/>
          <p14:tracePt t="38079" x="3317875" y="4587875"/>
          <p14:tracePt t="38087" x="3346450" y="4587875"/>
          <p14:tracePt t="38095" x="3382963" y="4587875"/>
          <p14:tracePt t="38103" x="3427413" y="4587875"/>
          <p14:tracePt t="38111" x="3446463" y="4587875"/>
          <p14:tracePt t="38119" x="3463925" y="4587875"/>
          <p14:tracePt t="38128" x="3482975" y="4587875"/>
          <p14:tracePt t="38159" x="3509963" y="4587875"/>
          <p14:tracePt t="38176" x="3509963" y="4595813"/>
          <p14:tracePt t="38184" x="3519488" y="4614863"/>
          <p14:tracePt t="38193" x="3546475" y="4641850"/>
          <p14:tracePt t="38202" x="3563938" y="4660900"/>
          <p14:tracePt t="38207" x="3573463" y="4687888"/>
          <p14:tracePt t="38216" x="3573463" y="4724400"/>
          <p14:tracePt t="38223" x="3582988" y="4751388"/>
          <p14:tracePt t="38231" x="3582988" y="4787900"/>
          <p14:tracePt t="38240" x="3582988" y="4824413"/>
          <p14:tracePt t="38247" x="3582988" y="4860925"/>
          <p14:tracePt t="38255" x="3582988" y="4897438"/>
          <p14:tracePt t="38263" x="3582988" y="4914900"/>
          <p14:tracePt t="38271" x="3582988" y="4960938"/>
          <p14:tracePt t="38279" x="3563938" y="5016500"/>
          <p14:tracePt t="38287" x="3556000" y="5024438"/>
          <p14:tracePt t="38295" x="3546475" y="5053013"/>
          <p14:tracePt t="38303" x="3509963" y="5080000"/>
          <p14:tracePt t="38311" x="3500438" y="5089525"/>
          <p14:tracePt t="38319" x="3490913" y="5106988"/>
          <p14:tracePt t="38327" x="3482975" y="5116513"/>
          <p14:tracePt t="38343" x="3482975" y="5126038"/>
          <p14:tracePt t="38351" x="3455988" y="5143500"/>
          <p14:tracePt t="38360" x="3419475" y="5143500"/>
          <p14:tracePt t="38367" x="3390900" y="5153025"/>
          <p14:tracePt t="38375" x="3363913" y="5160963"/>
          <p14:tracePt t="38391" x="3346450" y="5160963"/>
          <p14:tracePt t="38400" x="3327400" y="5160963"/>
          <p14:tracePt t="38407" x="3317875" y="5160963"/>
          <p14:tracePt t="38418" x="3290888" y="5160963"/>
          <p14:tracePt t="38424" x="3281363" y="5160963"/>
          <p14:tracePt t="38432" x="3244850" y="5160963"/>
          <p14:tracePt t="38440" x="3227388" y="5160963"/>
          <p14:tracePt t="38449" x="3200400" y="5160963"/>
          <p14:tracePt t="38456" x="3181350" y="5160963"/>
          <p14:tracePt t="38465" x="3144838" y="5153025"/>
          <p14:tracePt t="38473" x="3108325" y="5143500"/>
          <p14:tracePt t="38485" x="3090863" y="5143500"/>
          <p14:tracePt t="38489" x="3063875" y="5133975"/>
          <p14:tracePt t="38497" x="3035300" y="5133975"/>
          <p14:tracePt t="38504" x="3017838" y="5116513"/>
          <p14:tracePt t="38514" x="2998788" y="5116513"/>
          <p14:tracePt t="38520" x="2971800" y="5097463"/>
          <p14:tracePt t="38529" x="2944813" y="5089525"/>
          <p14:tracePt t="38543" x="2925763" y="5080000"/>
          <p14:tracePt t="38560" x="2917825" y="5070475"/>
          <p14:tracePt t="38575" x="2908300" y="5070475"/>
          <p14:tracePt t="38583" x="2898775" y="5070475"/>
          <p14:tracePt t="38591" x="2898775" y="5060950"/>
          <p14:tracePt t="38600" x="2889250" y="5053013"/>
          <p14:tracePt t="38607" x="2871788" y="5024438"/>
          <p14:tracePt t="38616" x="2871788" y="5016500"/>
          <p14:tracePt t="38624" x="2871788" y="4979988"/>
          <p14:tracePt t="38633" x="2862263" y="4960938"/>
          <p14:tracePt t="38640" x="2852738" y="4933950"/>
          <p14:tracePt t="38648" x="2852738" y="4914900"/>
          <p14:tracePt t="38656" x="2844800" y="4887913"/>
          <p14:tracePt t="38664" x="2844800" y="4870450"/>
          <p14:tracePt t="38672" x="2844800" y="4824413"/>
          <p14:tracePt t="38680" x="2844800" y="4805363"/>
          <p14:tracePt t="38688" x="2844800" y="4778375"/>
          <p14:tracePt t="38696" x="2844800" y="4741863"/>
          <p14:tracePt t="38705" x="2844800" y="4724400"/>
          <p14:tracePt t="38712" x="2844800" y="4678363"/>
          <p14:tracePt t="38720" x="2881313" y="4651375"/>
          <p14:tracePt t="38728" x="2908300" y="4614863"/>
          <p14:tracePt t="38736" x="2971800" y="4587875"/>
          <p14:tracePt t="38744" x="3035300" y="4541838"/>
          <p14:tracePt t="38753" x="3117850" y="4514850"/>
          <p14:tracePt t="38760" x="3200400" y="4486275"/>
          <p14:tracePt t="38769" x="3273425" y="4459288"/>
          <p14:tracePt t="38776" x="3363913" y="4459288"/>
          <p14:tracePt t="38783" x="3427413" y="4432300"/>
          <p14:tracePt t="38792" x="3500438" y="4432300"/>
          <p14:tracePt t="38800" x="3556000" y="4432300"/>
          <p14:tracePt t="38808" x="3573463" y="4432300"/>
          <p14:tracePt t="38818" x="3592513" y="4432300"/>
          <p14:tracePt t="38881" x="3600450" y="4432300"/>
          <p14:tracePt t="38892" x="3600450" y="4459288"/>
          <p14:tracePt t="38897" x="3600450" y="4486275"/>
          <p14:tracePt t="38905" x="3600450" y="4532313"/>
          <p14:tracePt t="38912" x="3600450" y="4568825"/>
          <p14:tracePt t="38922" x="3600450" y="4614863"/>
          <p14:tracePt t="38929" x="3600450" y="4641850"/>
          <p14:tracePt t="38936" x="3600450" y="4678363"/>
          <p14:tracePt t="38944" x="3600450" y="4724400"/>
          <p14:tracePt t="38952" x="3600450" y="4741863"/>
          <p14:tracePt t="38960" x="3600450" y="4768850"/>
          <p14:tracePt t="38967" x="3600450" y="4778375"/>
          <p14:tracePt t="38976" x="3600450" y="4805363"/>
          <p14:tracePt t="38983" x="3600450" y="4824413"/>
          <p14:tracePt t="39001" x="3600450" y="4841875"/>
          <p14:tracePt t="39007" x="3600450" y="4851400"/>
          <p14:tracePt t="39024" x="3592513" y="4860925"/>
          <p14:tracePt t="39048" x="3592513" y="4870450"/>
          <p14:tracePt t="40489" x="3546475" y="4906963"/>
          <p14:tracePt t="40497" x="3482975" y="4933950"/>
          <p14:tracePt t="40506" x="3436938" y="4951413"/>
          <p14:tracePt t="40514" x="3382963" y="4970463"/>
          <p14:tracePt t="40520" x="3336925" y="4979988"/>
          <p14:tracePt t="40528" x="3281363" y="4979988"/>
          <p14:tracePt t="40535" x="3263900" y="4979988"/>
          <p14:tracePt t="40543" x="3181350" y="4979988"/>
          <p14:tracePt t="40551" x="3127375" y="4979988"/>
          <p14:tracePt t="40559" x="3071813" y="4979988"/>
          <p14:tracePt t="40567" x="3035300" y="4979988"/>
          <p14:tracePt t="40575" x="2981325" y="4960938"/>
          <p14:tracePt t="40583" x="2954338" y="4951413"/>
          <p14:tracePt t="40591" x="2935288" y="4951413"/>
          <p14:tracePt t="40599" x="2917825" y="4943475"/>
          <p14:tracePt t="40607" x="2898775" y="4933950"/>
          <p14:tracePt t="40615" x="2881313" y="4924425"/>
          <p14:tracePt t="40623" x="2862263" y="4914900"/>
          <p14:tracePt t="40632" x="2844800" y="4914900"/>
          <p14:tracePt t="40639" x="2798763" y="4914900"/>
          <p14:tracePt t="40647" x="2771775" y="4914900"/>
          <p14:tracePt t="40655" x="2744788" y="4914900"/>
          <p14:tracePt t="40663" x="2698750" y="4914900"/>
          <p14:tracePt t="40672" x="2662238" y="4914900"/>
          <p14:tracePt t="40680" x="2616200" y="4914900"/>
          <p14:tracePt t="40687" x="2589213" y="4914900"/>
          <p14:tracePt t="40695" x="2533650" y="4914900"/>
          <p14:tracePt t="40703" x="2479675" y="4914900"/>
          <p14:tracePt t="40711" x="2425700" y="4914900"/>
          <p14:tracePt t="40719" x="2370138" y="4914900"/>
          <p14:tracePt t="40727" x="2270125" y="4914900"/>
          <p14:tracePt t="40735" x="2197100" y="4914900"/>
          <p14:tracePt t="40743" x="2143125" y="4914900"/>
          <p14:tracePt t="40751" x="2070100" y="4914900"/>
          <p14:tracePt t="40759" x="2014538" y="4914900"/>
          <p14:tracePt t="40767" x="1941513" y="4914900"/>
          <p14:tracePt t="40775" x="1878013" y="4914900"/>
          <p14:tracePt t="40783" x="1841500" y="4914900"/>
          <p14:tracePt t="40792" x="1804988" y="4914900"/>
          <p14:tracePt t="40800" x="1758950" y="4914900"/>
          <p14:tracePt t="40807" x="1704975" y="4914900"/>
          <p14:tracePt t="40816" x="1677988" y="4914900"/>
          <p14:tracePt t="40823" x="1631950" y="4914900"/>
          <p14:tracePt t="40832" x="1595438" y="4914900"/>
          <p14:tracePt t="40840" x="1576388" y="4914900"/>
          <p14:tracePt t="40847" x="1549400" y="4914900"/>
          <p14:tracePt t="40855" x="1541463" y="4914900"/>
          <p14:tracePt t="40863" x="1531938" y="4914900"/>
          <p14:tracePt t="40872" x="1512888" y="4914900"/>
          <p14:tracePt t="41141" x="1668463" y="4914900"/>
          <p14:tracePt t="41145" x="1860550" y="4914900"/>
          <p14:tracePt t="41152" x="2087563" y="4914900"/>
          <p14:tracePt t="41160" x="2343150" y="4914900"/>
          <p14:tracePt t="41167" x="2643188" y="4914900"/>
          <p14:tracePt t="41176" x="2844800" y="4914900"/>
          <p14:tracePt t="41183" x="3027363" y="4914900"/>
          <p14:tracePt t="41192" x="3190875" y="4914900"/>
          <p14:tracePt t="41200" x="3300413" y="4914900"/>
          <p14:tracePt t="41208" x="3336925" y="4914900"/>
          <p14:tracePt t="41217" x="3346450" y="4914900"/>
          <p14:tracePt t="41233" x="3363913" y="4914900"/>
          <p14:tracePt t="41384" x="3354388" y="4924425"/>
          <p14:tracePt t="41392" x="3336925" y="4933950"/>
          <p14:tracePt t="41400" x="3290888" y="4933950"/>
          <p14:tracePt t="41409" x="3273425" y="4951413"/>
          <p14:tracePt t="41420" x="3244850" y="4970463"/>
          <p14:tracePt t="41423" x="3236913" y="4970463"/>
          <p14:tracePt t="41432" x="3200400" y="4987925"/>
          <p14:tracePt t="41439" x="3190875" y="4987925"/>
          <p14:tracePt t="41447" x="3163888" y="5006975"/>
          <p14:tracePt t="41455" x="3154363" y="5006975"/>
          <p14:tracePt t="41463" x="3136900" y="5006975"/>
          <p14:tracePt t="41471" x="3127375" y="5006975"/>
          <p14:tracePt t="41479" x="3108325" y="5016500"/>
          <p14:tracePt t="41583" x="3100388" y="5016500"/>
          <p14:tracePt t="41592" x="3054350" y="5016500"/>
          <p14:tracePt t="41599" x="3044825" y="5016500"/>
          <p14:tracePt t="41607" x="3017838" y="5016500"/>
          <p14:tracePt t="41623" x="3008313" y="5016500"/>
          <p14:tracePt t="42754" x="2998788" y="5016500"/>
          <p14:tracePt t="42762" x="2998788" y="5006975"/>
          <p14:tracePt t="42775" x="2998788" y="4997450"/>
          <p14:tracePt t="42783" x="3008313" y="4979988"/>
          <p14:tracePt t="42791" x="3008313" y="4970463"/>
          <p14:tracePt t="42799" x="3017838" y="4960938"/>
          <p14:tracePt t="45769" x="2998788" y="4951413"/>
          <p14:tracePt t="45777" x="2889250" y="4951413"/>
          <p14:tracePt t="45784" x="2771775" y="4951413"/>
          <p14:tracePt t="45791" x="2679700" y="4951413"/>
          <p14:tracePt t="45799" x="2589213" y="4951413"/>
          <p14:tracePt t="45807" x="2498725" y="4951413"/>
          <p14:tracePt t="45816" x="2425700" y="4951413"/>
          <p14:tracePt t="45823" x="2370138" y="4943475"/>
          <p14:tracePt t="45832" x="2333625" y="4943475"/>
          <p14:tracePt t="45839" x="2316163" y="4943475"/>
          <p14:tracePt t="46249" x="2297113" y="4943475"/>
          <p14:tracePt t="46257" x="2279650" y="4943475"/>
          <p14:tracePt t="46265" x="2233613" y="4943475"/>
          <p14:tracePt t="46281" x="2197100" y="4943475"/>
          <p14:tracePt t="46290" x="2179638" y="4943475"/>
          <p14:tracePt t="46298" x="2133600" y="4943475"/>
          <p14:tracePt t="46305" x="2106613" y="4943475"/>
          <p14:tracePt t="46312" x="2097088" y="4943475"/>
          <p14:tracePt t="46320" x="2087563" y="4943475"/>
          <p14:tracePt t="46328" x="2078038" y="4943475"/>
          <p14:tracePt t="46417" x="2070100" y="4943475"/>
          <p14:tracePt t="46434" x="2051050" y="4943475"/>
          <p14:tracePt t="46441" x="2014538" y="4943475"/>
          <p14:tracePt t="46453" x="1987550" y="4943475"/>
          <p14:tracePt t="46458" x="1931988" y="4943475"/>
          <p14:tracePt t="46464" x="1895475" y="4943475"/>
          <p14:tracePt t="46472" x="1851025" y="4943475"/>
          <p14:tracePt t="46480" x="1814513" y="4943475"/>
          <p14:tracePt t="46488" x="1787525" y="4943475"/>
          <p14:tracePt t="46496" x="1731963" y="4943475"/>
          <p14:tracePt t="46504" x="1695450" y="4943475"/>
          <p14:tracePt t="46513" x="1685925" y="4943475"/>
          <p14:tracePt t="46519" x="1649413" y="4943475"/>
          <p14:tracePt t="46535" x="1641475" y="4943475"/>
          <p14:tracePt t="46705" x="1641475" y="4933950"/>
          <p14:tracePt t="46713" x="1641475" y="4924425"/>
          <p14:tracePt t="46723" x="1641475" y="4906963"/>
          <p14:tracePt t="46729" x="1677988" y="4878388"/>
          <p14:tracePt t="46738" x="1722438" y="4860925"/>
          <p14:tracePt t="46744" x="1787525" y="4841875"/>
          <p14:tracePt t="46752" x="1895475" y="4814888"/>
          <p14:tracePt t="46760" x="2005013" y="4814888"/>
          <p14:tracePt t="46768" x="2133600" y="4797425"/>
          <p14:tracePt t="46776" x="2260600" y="4797425"/>
          <p14:tracePt t="46785" x="2389188" y="4797425"/>
          <p14:tracePt t="46791" x="2516188" y="4797425"/>
          <p14:tracePt t="46799" x="2606675" y="4797425"/>
          <p14:tracePt t="46808" x="2689225" y="4797425"/>
          <p14:tracePt t="46817" x="2744788" y="4797425"/>
          <p14:tracePt t="46824" x="2781300" y="4797425"/>
          <p14:tracePt t="46977" x="2789238" y="4797425"/>
          <p14:tracePt t="47033" x="2789238" y="4805363"/>
          <p14:tracePt t="47121" x="2789238" y="4814888"/>
          <p14:tracePt t="47129" x="2789238" y="4824413"/>
          <p14:tracePt t="47171" x="2789238" y="4833938"/>
          <p14:tracePt t="47177" x="2789238" y="4841875"/>
          <p14:tracePt t="47202" x="2781300" y="4851400"/>
          <p14:tracePt t="47219" x="2781300" y="4878388"/>
          <p14:tracePt t="47225" x="2781300" y="4887913"/>
          <p14:tracePt t="47234" x="2771775" y="4914900"/>
          <p14:tracePt t="47241" x="2771775" y="4933950"/>
          <p14:tracePt t="47251" x="2771775" y="4970463"/>
          <p14:tracePt t="47257" x="2771775" y="4987925"/>
          <p14:tracePt t="47264" x="2771775" y="5024438"/>
          <p14:tracePt t="47271" x="2771775" y="5070475"/>
          <p14:tracePt t="47280" x="2771775" y="5089525"/>
          <p14:tracePt t="47287" x="2771775" y="5126038"/>
          <p14:tracePt t="47296" x="2771775" y="5133975"/>
          <p14:tracePt t="47303" x="2771775" y="5160963"/>
          <p14:tracePt t="47311" x="2771775" y="5170488"/>
          <p14:tracePt t="47319" x="2771775" y="5180013"/>
          <p14:tracePt t="47336" x="2771775" y="5197475"/>
          <p14:tracePt t="47367" x="2762250" y="5207000"/>
          <p14:tracePt t="47376" x="2744788" y="5226050"/>
          <p14:tracePt t="47383" x="2735263" y="5226050"/>
          <p14:tracePt t="47392" x="2716213" y="5233988"/>
          <p14:tracePt t="47400" x="2689225" y="5253038"/>
          <p14:tracePt t="47407" x="2652713" y="5270500"/>
          <p14:tracePt t="47416" x="2635250" y="5280025"/>
          <p14:tracePt t="47424" x="2616200" y="5299075"/>
          <p14:tracePt t="47432" x="2589213" y="5316538"/>
          <p14:tracePt t="47440" x="2543175" y="5326063"/>
          <p14:tracePt t="47448" x="2498725" y="5353050"/>
          <p14:tracePt t="47455" x="2443163" y="5362575"/>
          <p14:tracePt t="47463" x="2416175" y="5362575"/>
          <p14:tracePt t="47471" x="2370138" y="5372100"/>
          <p14:tracePt t="47479" x="2333625" y="5372100"/>
          <p14:tracePt t="47488" x="2316163" y="5380038"/>
          <p14:tracePt t="47495" x="2279650" y="5380038"/>
          <p14:tracePt t="47504" x="2270125" y="5380038"/>
          <p14:tracePt t="47512" x="2251075" y="5380038"/>
          <p14:tracePt t="47519" x="2243138" y="5380038"/>
          <p14:tracePt t="47535" x="2233613" y="5380038"/>
          <p14:tracePt t="47543" x="2224088" y="5380038"/>
          <p14:tracePt t="47553" x="2197100" y="5380038"/>
          <p14:tracePt t="47562" x="2179638" y="5380038"/>
          <p14:tracePt t="47567" x="2151063" y="5380038"/>
          <p14:tracePt t="47576" x="2114550" y="5380038"/>
          <p14:tracePt t="47583" x="2097088" y="5380038"/>
          <p14:tracePt t="47591" x="2060575" y="5380038"/>
          <p14:tracePt t="47599" x="2033588" y="5380038"/>
          <p14:tracePt t="47607" x="1997075" y="5380038"/>
          <p14:tracePt t="47615" x="1987550" y="5380038"/>
          <p14:tracePt t="47623" x="1960563" y="5380038"/>
          <p14:tracePt t="47633" x="1951038" y="5380038"/>
          <p14:tracePt t="47639" x="1941513" y="5380038"/>
          <p14:tracePt t="47649" x="1924050" y="5380038"/>
          <p14:tracePt t="47655" x="1905000" y="5362575"/>
          <p14:tracePt t="47777" x="1895475" y="5353050"/>
          <p14:tracePt t="47785" x="1905000" y="5335588"/>
          <p14:tracePt t="47795" x="1914525" y="5326063"/>
          <p14:tracePt t="47802" x="1931988" y="5307013"/>
          <p14:tracePt t="47812" x="1941513" y="5307013"/>
          <p14:tracePt t="47818" x="1968500" y="5299075"/>
          <p14:tracePt t="47826" x="1997075" y="5299075"/>
          <p14:tracePt t="47834" x="2014538" y="5270500"/>
          <p14:tracePt t="47843" x="2060575" y="5253038"/>
          <p14:tracePt t="47850" x="2097088" y="5253038"/>
          <p14:tracePt t="47856" x="2170113" y="5243513"/>
          <p14:tracePt t="47863" x="2243138" y="5243513"/>
          <p14:tracePt t="47872" x="2352675" y="5243513"/>
          <p14:tracePt t="47880" x="2433638" y="5243513"/>
          <p14:tracePt t="47889" x="2543175" y="5243513"/>
          <p14:tracePt t="47895" x="2635250" y="5243513"/>
          <p14:tracePt t="47904" x="2671763" y="5243513"/>
          <p14:tracePt t="47911" x="2744788" y="5243513"/>
          <p14:tracePt t="47920" x="2781300" y="5243513"/>
          <p14:tracePt t="47927" x="2808288" y="5243513"/>
          <p14:tracePt t="47935" x="2825750" y="5243513"/>
          <p14:tracePt t="47943" x="2844800" y="5243513"/>
          <p14:tracePt t="47959" x="2862263" y="5243513"/>
          <p14:tracePt t="48008" x="2871788" y="5243513"/>
          <p14:tracePt t="48473" x="2881313" y="5243513"/>
          <p14:tracePt t="48549" x="2881313" y="5253038"/>
          <p14:tracePt t="48563" x="2881313" y="5262563"/>
          <p14:tracePt t="48569" x="2881313" y="5289550"/>
          <p14:tracePt t="48577" x="2881313" y="5299075"/>
          <p14:tracePt t="48584" x="2871788" y="5307013"/>
          <p14:tracePt t="48592" x="2862263" y="5316538"/>
          <p14:tracePt t="48747" x="2844800" y="5316538"/>
          <p14:tracePt t="48756" x="2844800" y="5307013"/>
          <p14:tracePt t="48761" x="2844800" y="5299075"/>
          <p14:tracePt t="48770" x="2844800" y="5289550"/>
          <p14:tracePt t="48777" x="2844800" y="5270500"/>
          <p14:tracePt t="48784" x="2844800" y="5262563"/>
          <p14:tracePt t="48792" x="2844800" y="5253038"/>
          <p14:tracePt t="48906" x="2835275" y="5243513"/>
          <p14:tracePt t="48913" x="2808288" y="5243513"/>
          <p14:tracePt t="48921" x="2781300" y="5243513"/>
          <p14:tracePt t="48929" x="2725738" y="5243513"/>
          <p14:tracePt t="48937" x="2679700" y="5243513"/>
          <p14:tracePt t="48945" x="2643188" y="5243513"/>
          <p14:tracePt t="48952" x="2598738" y="5243513"/>
          <p14:tracePt t="48960" x="2579688" y="5243513"/>
          <p14:tracePt t="48968" x="2552700" y="5243513"/>
          <p14:tracePt t="48976" x="2543175" y="5243513"/>
          <p14:tracePt t="48985" x="2533650" y="5243513"/>
          <p14:tracePt t="48999" x="2533650" y="5233988"/>
          <p14:tracePt t="49009" x="2525713" y="5207000"/>
          <p14:tracePt t="49018" x="2525713" y="5180013"/>
          <p14:tracePt t="49024" x="2525713" y="5153025"/>
          <p14:tracePt t="49033" x="2525713" y="5116513"/>
          <p14:tracePt t="49041" x="2525713" y="5080000"/>
          <p14:tracePt t="49050" x="2525713" y="5033963"/>
          <p14:tracePt t="49055" x="2525713" y="5006975"/>
          <p14:tracePt t="49067" x="2525713" y="4970463"/>
          <p14:tracePt t="49071" x="2525713" y="4924425"/>
          <p14:tracePt t="49079" x="2543175" y="4897438"/>
          <p14:tracePt t="49089" x="2552700" y="4878388"/>
          <p14:tracePt t="49097" x="2570163" y="4860925"/>
          <p14:tracePt t="49105" x="2606675" y="4814888"/>
          <p14:tracePt t="49113" x="2616200" y="4805363"/>
          <p14:tracePt t="49121" x="2652713" y="4797425"/>
          <p14:tracePt t="49128" x="2671763" y="4787900"/>
          <p14:tracePt t="49139" x="2689225" y="4778375"/>
          <p14:tracePt t="49144" x="2716213" y="4778375"/>
          <p14:tracePt t="49152" x="2744788" y="4778375"/>
          <p14:tracePt t="49160" x="2771775" y="4778375"/>
          <p14:tracePt t="49168" x="2789238" y="4778375"/>
          <p14:tracePt t="49176" x="2852738" y="4778375"/>
          <p14:tracePt t="49184" x="2898775" y="4814888"/>
          <p14:tracePt t="49192" x="2944813" y="4833938"/>
          <p14:tracePt t="49199" x="2990850" y="4870450"/>
          <p14:tracePt t="49208" x="3035300" y="4924425"/>
          <p14:tracePt t="49218" x="3063875" y="4951413"/>
          <p14:tracePt t="49224" x="3090863" y="4997450"/>
          <p14:tracePt t="49235" x="3127375" y="5024438"/>
          <p14:tracePt t="49240" x="3154363" y="5060950"/>
          <p14:tracePt t="49249" x="3171825" y="5080000"/>
          <p14:tracePt t="49256" x="3181350" y="5106988"/>
          <p14:tracePt t="49264" x="3190875" y="5126038"/>
          <p14:tracePt t="49272" x="3190875" y="5170488"/>
          <p14:tracePt t="49281" x="3190875" y="5189538"/>
          <p14:tracePt t="49288" x="3190875" y="5197475"/>
          <p14:tracePt t="49297" x="3190875" y="5207000"/>
          <p14:tracePt t="49304" x="3190875" y="5226050"/>
          <p14:tracePt t="49313" x="3190875" y="5233988"/>
          <p14:tracePt t="49320" x="3190875" y="5253038"/>
          <p14:tracePt t="49328" x="3181350" y="5262563"/>
          <p14:tracePt t="49336" x="3163888" y="5280025"/>
          <p14:tracePt t="49344" x="3154363" y="5289550"/>
          <p14:tracePt t="49352" x="3127375" y="5289550"/>
          <p14:tracePt t="49360" x="3108325" y="5299075"/>
          <p14:tracePt t="49369" x="3090863" y="5307013"/>
          <p14:tracePt t="49376" x="3071813" y="5307013"/>
          <p14:tracePt t="49385" x="3054350" y="5307013"/>
          <p14:tracePt t="49392" x="3044825" y="5307013"/>
          <p14:tracePt t="49440" x="3035300" y="5307013"/>
          <p14:tracePt t="49488" x="3017838" y="5307013"/>
          <p14:tracePt t="49495" x="2962275" y="5307013"/>
          <p14:tracePt t="49503" x="2917825" y="5307013"/>
          <p14:tracePt t="49511" x="2862263" y="5307013"/>
          <p14:tracePt t="49519" x="2835275" y="5307013"/>
          <p14:tracePt t="49528" x="2771775" y="5280025"/>
          <p14:tracePt t="49536" x="2716213" y="5270500"/>
          <p14:tracePt t="49546" x="2671763" y="5243513"/>
          <p14:tracePt t="49551" x="2625725" y="5233988"/>
          <p14:tracePt t="49560" x="2625725" y="5226050"/>
          <p14:tracePt t="49583" x="2616200" y="5226050"/>
          <p14:tracePt t="49599" x="2616200" y="5216525"/>
          <p14:tracePt t="49607" x="2616200" y="5197475"/>
          <p14:tracePt t="49615" x="2616200" y="5189538"/>
          <p14:tracePt t="49633" x="2616200" y="5180013"/>
          <p14:tracePt t="49640" x="2625725" y="5160963"/>
          <p14:tracePt t="49664" x="2625725" y="5153025"/>
          <p14:tracePt t="50497" x="2635250" y="5133975"/>
          <p14:tracePt t="50505" x="2635250" y="5126038"/>
          <p14:tracePt t="50517" x="2643188" y="5097463"/>
          <p14:tracePt t="50522" x="2679700" y="5060950"/>
          <p14:tracePt t="50529" x="2725738" y="5016500"/>
          <p14:tracePt t="50536" x="2771775" y="4979988"/>
          <p14:tracePt t="50544" x="2808288" y="4970463"/>
          <p14:tracePt t="50552" x="2862263" y="4960938"/>
          <p14:tracePt t="50563" x="2908300" y="4933950"/>
          <p14:tracePt t="50567" x="2935288" y="4924425"/>
          <p14:tracePt t="50575" x="2962275" y="4924425"/>
          <p14:tracePt t="50583" x="2971800" y="4914900"/>
          <p14:tracePt t="50591" x="2981325" y="4914900"/>
          <p14:tracePt t="50640" x="2990850" y="4924425"/>
          <p14:tracePt t="50648" x="2990850" y="4933950"/>
          <p14:tracePt t="50656" x="2990850" y="4960938"/>
          <p14:tracePt t="50663" x="2990850" y="4979988"/>
          <p14:tracePt t="50672" x="2990850" y="5006975"/>
          <p14:tracePt t="50680" x="2990850" y="5024438"/>
          <p14:tracePt t="50688" x="2990850" y="5060950"/>
          <p14:tracePt t="50696" x="2990850" y="5080000"/>
          <p14:tracePt t="50704" x="2990850" y="5106988"/>
          <p14:tracePt t="50712" x="2990850" y="5116513"/>
          <p14:tracePt t="50719" x="2990850" y="5153025"/>
          <p14:tracePt t="50735" x="2990850" y="5189538"/>
          <p14:tracePt t="50743" x="2981325" y="5207000"/>
          <p14:tracePt t="50759" x="2971800" y="5207000"/>
          <p14:tracePt t="51544" x="2944813" y="5207000"/>
          <p14:tracePt t="51553" x="2925763" y="5189538"/>
          <p14:tracePt t="51563" x="2889250" y="5133975"/>
          <p14:tracePt t="51567" x="2871788" y="5089525"/>
          <p14:tracePt t="51577" x="2825750" y="5024438"/>
          <p14:tracePt t="51583" x="2808288" y="4979988"/>
          <p14:tracePt t="51593" x="2752725" y="4914900"/>
          <p14:tracePt t="51600" x="2698750" y="4841875"/>
          <p14:tracePt t="51608" x="2662238" y="4778375"/>
          <p14:tracePt t="51616" x="2625725" y="4732338"/>
          <p14:tracePt t="51624" x="2589213" y="4668838"/>
          <p14:tracePt t="51632" x="2562225" y="4587875"/>
          <p14:tracePt t="51640" x="2525713" y="4522788"/>
          <p14:tracePt t="51649" x="2498725" y="4449763"/>
          <p14:tracePt t="51657" x="2489200" y="4386263"/>
          <p14:tracePt t="51663" x="2452688" y="4322763"/>
          <p14:tracePt t="51671" x="2433638" y="4249738"/>
          <p14:tracePt t="51679" x="2425700" y="4186238"/>
          <p14:tracePt t="51687" x="2425700" y="4130675"/>
          <p14:tracePt t="51695" x="2425700" y="4076700"/>
          <p14:tracePt t="51703" x="2397125" y="4013200"/>
          <p14:tracePt t="51711" x="2397125" y="3957638"/>
          <p14:tracePt t="51719" x="2389188" y="3911600"/>
          <p14:tracePt t="51727" x="2379663" y="3875088"/>
          <p14:tracePt t="51736" x="2370138" y="3840163"/>
          <p14:tracePt t="51743" x="2370138" y="3811588"/>
          <p14:tracePt t="51751" x="2343150" y="3784600"/>
          <p14:tracePt t="51759" x="2333625" y="3767138"/>
          <p14:tracePt t="51767" x="2333625" y="3757613"/>
          <p14:tracePt t="51775" x="2333625" y="3738563"/>
          <p14:tracePt t="51783" x="2333625" y="3730625"/>
          <p14:tracePt t="51857" x="2324100" y="3711575"/>
          <p14:tracePt t="51881" x="2324100" y="3684588"/>
          <p14:tracePt t="51888" x="2287588" y="3665538"/>
          <p14:tracePt t="51913" x="2279650" y="3648075"/>
          <p14:tracePt t="51921" x="2270125" y="3629025"/>
          <p14:tracePt t="51993" x="2206625" y="3629025"/>
          <p14:tracePt t="52000" x="2160588" y="3629025"/>
          <p14:tracePt t="52009" x="2097088" y="3665538"/>
          <p14:tracePt t="52017" x="2051050" y="3702050"/>
          <p14:tracePt t="52024" x="1987550" y="3757613"/>
          <p14:tracePt t="52032" x="1941513" y="3775075"/>
          <p14:tracePt t="52039" x="1868488" y="3830638"/>
          <p14:tracePt t="52048" x="1795463" y="3857625"/>
          <p14:tracePt t="52055" x="1714500" y="3911600"/>
          <p14:tracePt t="52063" x="1649413" y="3948113"/>
          <p14:tracePt t="52071" x="1604963" y="3976688"/>
          <p14:tracePt t="52079" x="1558925" y="3994150"/>
          <p14:tracePt t="52087" x="1522413" y="4003675"/>
          <p14:tracePt t="52104" x="1512888" y="4013200"/>
          <p14:tracePt t="52170" x="1495425" y="4003675"/>
          <p14:tracePt t="52176" x="1458913" y="3976688"/>
          <p14:tracePt t="52185" x="1449388" y="3957638"/>
          <p14:tracePt t="52192" x="1422400" y="3894138"/>
          <p14:tracePt t="52199" x="1403350" y="3867150"/>
          <p14:tracePt t="52208" x="1376363" y="3821113"/>
          <p14:tracePt t="52220" x="1349375" y="3775075"/>
          <p14:tracePt t="52223" x="1339850" y="3730625"/>
          <p14:tracePt t="52232" x="1330325" y="3730625"/>
          <p14:tracePt t="52239" x="1312863" y="3684588"/>
          <p14:tracePt t="52255" x="1312863" y="3657600"/>
          <p14:tracePt t="52263" x="1303338" y="3648075"/>
          <p14:tracePt t="52271" x="1303338" y="3629025"/>
          <p14:tracePt t="52279" x="1293813" y="3602038"/>
          <p14:tracePt t="52287" x="1293813" y="3575050"/>
          <p14:tracePt t="52295" x="1293813" y="3548063"/>
          <p14:tracePt t="52303" x="1293813" y="3519488"/>
          <p14:tracePt t="52312" x="1293813" y="3482975"/>
          <p14:tracePt t="52320" x="1293813" y="3455988"/>
          <p14:tracePt t="52328" x="1293813" y="3419475"/>
          <p14:tracePt t="52336" x="1293813" y="3402013"/>
          <p14:tracePt t="52346" x="1312863" y="3355975"/>
          <p14:tracePt t="52351" x="1312863" y="3346450"/>
          <p14:tracePt t="52360" x="1312863" y="3319463"/>
          <p14:tracePt t="52367" x="1330325" y="3302000"/>
          <p14:tracePt t="52384" x="1330325" y="3292475"/>
          <p14:tracePt t="52391" x="1330325" y="3265488"/>
          <p14:tracePt t="52399" x="1339850" y="3246438"/>
          <p14:tracePt t="52407" x="1349375" y="3236913"/>
          <p14:tracePt t="52416" x="1358900" y="3236913"/>
          <p14:tracePt t="52423" x="1358900" y="3228975"/>
          <p14:tracePt t="52432" x="1366838" y="3209925"/>
          <p14:tracePt t="52439" x="1376363" y="3182938"/>
          <p14:tracePt t="52448" x="1385888" y="3173413"/>
          <p14:tracePt t="52455" x="1403350" y="3155950"/>
          <p14:tracePt t="52466" x="1412875" y="3136900"/>
          <p14:tracePt t="52471" x="1422400" y="3127375"/>
          <p14:tracePt t="52480" x="1439863" y="3109913"/>
          <p14:tracePt t="52487" x="1449388" y="3100388"/>
          <p14:tracePt t="52496" x="1468438" y="3082925"/>
          <p14:tracePt t="52503" x="1485900" y="3063875"/>
          <p14:tracePt t="52520" x="1495425" y="3054350"/>
          <p14:tracePt t="52528" x="1504950" y="3046413"/>
          <p14:tracePt t="52544" x="1512888" y="3036888"/>
          <p14:tracePt t="52552" x="1522413" y="3036888"/>
          <p14:tracePt t="52577" x="1531938" y="3027363"/>
          <p14:tracePt t="52657" x="1541463" y="3027363"/>
          <p14:tracePt t="52927" x="1485900" y="3027363"/>
          <p14:tracePt t="52936" x="1422400" y="3082925"/>
          <p14:tracePt t="52943" x="1339850" y="3146425"/>
          <p14:tracePt t="52951" x="1293813" y="3200400"/>
          <p14:tracePt t="52959" x="1258888" y="3228975"/>
          <p14:tracePt t="52967" x="1203325" y="3309938"/>
          <p14:tracePt t="52975" x="1185863" y="3355975"/>
          <p14:tracePt t="52983" x="1139825" y="3419475"/>
          <p14:tracePt t="52991" x="1103313" y="3502025"/>
          <p14:tracePt t="52999" x="1066800" y="3565525"/>
          <p14:tracePt t="53007" x="1020763" y="3648075"/>
          <p14:tracePt t="53016" x="1020763" y="3684588"/>
          <p14:tracePt t="53023" x="1020763" y="3738563"/>
          <p14:tracePt t="53031" x="1020763" y="3757613"/>
          <p14:tracePt t="53039" x="1020763" y="3803650"/>
          <p14:tracePt t="53048" x="1020763" y="3840163"/>
          <p14:tracePt t="53055" x="1020763" y="3867150"/>
          <p14:tracePt t="53063" x="1039813" y="3903663"/>
          <p14:tracePt t="53071" x="1039813" y="3911600"/>
          <p14:tracePt t="53079" x="1057275" y="3921125"/>
          <p14:tracePt t="53087" x="1103313" y="3967163"/>
          <p14:tracePt t="53095" x="1120775" y="3967163"/>
          <p14:tracePt t="53111" x="1166813" y="3967163"/>
          <p14:tracePt t="53119" x="1203325" y="3967163"/>
          <p14:tracePt t="53127" x="1258888" y="3967163"/>
          <p14:tracePt t="53135" x="1349375" y="3967163"/>
          <p14:tracePt t="53143" x="1422400" y="3967163"/>
          <p14:tracePt t="53151" x="1531938" y="3967163"/>
          <p14:tracePt t="53159" x="1649413" y="3967163"/>
          <p14:tracePt t="53167" x="1778000" y="3967163"/>
          <p14:tracePt t="53175" x="1868488" y="3948113"/>
          <p14:tracePt t="53183" x="1997075" y="3930650"/>
          <p14:tracePt t="53191" x="2114550" y="3903663"/>
          <p14:tracePt t="53199" x="2260600" y="3875088"/>
          <p14:tracePt t="53207" x="2279650" y="3875088"/>
          <p14:tracePt t="53216" x="2360613" y="3848100"/>
          <p14:tracePt t="53223" x="2443163" y="3811588"/>
          <p14:tracePt t="53232" x="2506663" y="3794125"/>
          <p14:tracePt t="53239" x="2543175" y="3784600"/>
          <p14:tracePt t="53248" x="2606675" y="3775075"/>
          <p14:tracePt t="53255" x="2652713" y="3748088"/>
          <p14:tracePt t="53264" x="2671763" y="3748088"/>
          <p14:tracePt t="53272" x="2689225" y="3738563"/>
          <p14:tracePt t="53280" x="2698750" y="3738563"/>
          <p14:tracePt t="53288" x="2708275" y="3730625"/>
          <p14:tracePt t="53578" x="2852738" y="3694113"/>
          <p14:tracePt t="53584" x="3108325" y="3675063"/>
          <p14:tracePt t="53593" x="3556000" y="3675063"/>
          <p14:tracePt t="53600" x="4002088" y="3675063"/>
          <p14:tracePt t="53608" x="4603750" y="3629025"/>
          <p14:tracePt t="53615" x="5068888" y="3584575"/>
          <p14:tracePt t="53623" x="5534025" y="3511550"/>
          <p14:tracePt t="53632" x="5962650" y="3438525"/>
          <p14:tracePt t="53639" x="6354763" y="3402013"/>
          <p14:tracePt t="53648" x="6710363" y="3338513"/>
          <p14:tracePt t="53655" x="6983413" y="3319463"/>
          <p14:tracePt t="53663" x="7275513" y="3255963"/>
          <p14:tracePt t="53671" x="7439025" y="3255963"/>
          <p14:tracePt t="53679" x="7594600" y="3255963"/>
          <p14:tracePt t="53687" x="7740650" y="3255963"/>
          <p14:tracePt t="53695" x="7850188" y="3255963"/>
          <p14:tracePt t="53703" x="7913688" y="3255963"/>
          <p14:tracePt t="53711" x="7967663" y="3255963"/>
          <p14:tracePt t="53720" x="8023225" y="3246438"/>
          <p14:tracePt t="53727" x="8096250" y="3246438"/>
          <p14:tracePt t="53735" x="8177213" y="3236913"/>
          <p14:tracePt t="53743" x="8286750" y="3236913"/>
          <p14:tracePt t="53751" x="8378825" y="3236913"/>
          <p14:tracePt t="53760" x="8505825" y="3236913"/>
          <p14:tracePt t="53767" x="8669338" y="3236913"/>
          <p14:tracePt t="53776" x="8815388" y="3236913"/>
          <p14:tracePt t="53784" x="8961438" y="3236913"/>
          <p14:tracePt t="53791" x="9107488" y="3236913"/>
        </p14:tracePtLst>
      </p14:laserTraceLst>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51520" y="704999"/>
            <a:ext cx="8229600" cy="1139825"/>
          </a:xfrm>
        </p:spPr>
        <p:txBody>
          <a:bodyPr/>
          <a:lstStyle/>
          <a:p>
            <a:r>
              <a:rPr lang="en-US" altLang="ja-JP" dirty="0"/>
              <a:t>for structure</a:t>
            </a:r>
            <a:endParaRPr kumimoji="1" lang="ja-JP" altLang="en-US" dirty="0"/>
          </a:p>
        </p:txBody>
      </p:sp>
      <p:sp>
        <p:nvSpPr>
          <p:cNvPr id="3" name="コンテンツ プレースホルダー 2"/>
          <p:cNvSpPr>
            <a:spLocks noGrp="1"/>
          </p:cNvSpPr>
          <p:nvPr>
            <p:ph idx="1"/>
          </p:nvPr>
        </p:nvSpPr>
        <p:spPr>
          <a:xfrm>
            <a:off x="3851920" y="404664"/>
            <a:ext cx="4911427" cy="3816423"/>
          </a:xfrm>
          <a:ln>
            <a:solidFill>
              <a:schemeClr val="tx1"/>
            </a:solidFill>
          </a:ln>
        </p:spPr>
        <p:txBody>
          <a:bodyPr/>
          <a:lstStyle/>
          <a:p>
            <a:pPr marL="0" indent="0">
              <a:buNone/>
            </a:pPr>
            <a:r>
              <a:rPr kumimoji="1" lang="en-US" altLang="ja-JP" dirty="0"/>
              <a:t># pragma </a:t>
            </a:r>
            <a:r>
              <a:rPr kumimoji="1" lang="en-US" altLang="ja-JP" dirty="0" err="1"/>
              <a:t>omp</a:t>
            </a:r>
            <a:r>
              <a:rPr kumimoji="1" lang="en-US" altLang="ja-JP" dirty="0"/>
              <a:t> parallel</a:t>
            </a:r>
          </a:p>
          <a:p>
            <a:pPr marL="0" indent="0">
              <a:buNone/>
            </a:pPr>
            <a:r>
              <a:rPr lang="en-US" altLang="ja-JP" dirty="0"/>
              <a:t>{</a:t>
            </a:r>
          </a:p>
          <a:p>
            <a:pPr marL="0" indent="0">
              <a:buNone/>
            </a:pPr>
            <a:r>
              <a:rPr lang="en-US" altLang="ja-JP" dirty="0"/>
              <a:t>#pragma </a:t>
            </a:r>
            <a:r>
              <a:rPr lang="en-US" altLang="ja-JP" dirty="0" err="1"/>
              <a:t>omp</a:t>
            </a:r>
            <a:r>
              <a:rPr lang="en-US" altLang="ja-JP" dirty="0"/>
              <a:t> for</a:t>
            </a:r>
          </a:p>
          <a:p>
            <a:pPr marL="0" indent="0">
              <a:buNone/>
            </a:pPr>
            <a:r>
              <a:rPr kumimoji="1" lang="en-US" altLang="ja-JP" dirty="0"/>
              <a:t>	for(</a:t>
            </a:r>
            <a:r>
              <a:rPr kumimoji="1" lang="en-US" altLang="ja-JP" dirty="0" err="1"/>
              <a:t>i</a:t>
            </a:r>
            <a:r>
              <a:rPr kumimoji="1" lang="en-US" altLang="ja-JP" dirty="0"/>
              <a:t>=0; </a:t>
            </a:r>
            <a:r>
              <a:rPr kumimoji="1" lang="en-US" altLang="ja-JP" dirty="0" err="1"/>
              <a:t>i</a:t>
            </a:r>
            <a:r>
              <a:rPr kumimoji="1" lang="en-US" altLang="ja-JP" dirty="0"/>
              <a:t>&lt;1000; </a:t>
            </a:r>
            <a:r>
              <a:rPr kumimoji="1" lang="en-US" altLang="ja-JP" dirty="0" err="1"/>
              <a:t>i</a:t>
            </a:r>
            <a:r>
              <a:rPr kumimoji="1" lang="en-US" altLang="ja-JP" dirty="0"/>
              <a:t>++) {</a:t>
            </a:r>
          </a:p>
          <a:p>
            <a:pPr marL="0" indent="0">
              <a:buNone/>
            </a:pPr>
            <a:r>
              <a:rPr lang="en-US" altLang="ja-JP" dirty="0"/>
              <a:t>		c[</a:t>
            </a:r>
            <a:r>
              <a:rPr lang="en-US" altLang="ja-JP" dirty="0" err="1"/>
              <a:t>i</a:t>
            </a:r>
            <a:r>
              <a:rPr lang="en-US" altLang="ja-JP" dirty="0"/>
              <a:t>]=a[</a:t>
            </a:r>
            <a:r>
              <a:rPr lang="en-US" altLang="ja-JP" dirty="0" err="1"/>
              <a:t>i</a:t>
            </a:r>
            <a:r>
              <a:rPr lang="en-US" altLang="ja-JP" dirty="0"/>
              <a:t>]+b[</a:t>
            </a:r>
            <a:r>
              <a:rPr lang="en-US" altLang="ja-JP" dirty="0" err="1"/>
              <a:t>i</a:t>
            </a:r>
            <a:r>
              <a:rPr lang="en-US" altLang="ja-JP" dirty="0"/>
              <a:t>];</a:t>
            </a:r>
          </a:p>
          <a:p>
            <a:pPr marL="0" indent="0">
              <a:buNone/>
            </a:pPr>
            <a:r>
              <a:rPr kumimoji="1" lang="en-US" altLang="ja-JP" dirty="0"/>
              <a:t>	}</a:t>
            </a:r>
          </a:p>
          <a:p>
            <a:pPr marL="0" indent="0">
              <a:buNone/>
            </a:pPr>
            <a:r>
              <a:rPr lang="en-US" altLang="ja-JP" dirty="0"/>
              <a:t>}</a:t>
            </a:r>
            <a:endParaRPr kumimoji="1" lang="ja-JP" altLang="en-US" dirty="0"/>
          </a:p>
        </p:txBody>
      </p:sp>
      <p:sp>
        <p:nvSpPr>
          <p:cNvPr id="4" name="コンテンツ プレースホルダー 2"/>
          <p:cNvSpPr txBox="1">
            <a:spLocks/>
          </p:cNvSpPr>
          <p:nvPr/>
        </p:nvSpPr>
        <p:spPr bwMode="auto">
          <a:xfrm>
            <a:off x="3866991" y="4217088"/>
            <a:ext cx="4767411" cy="237626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lr>
                <a:schemeClr val="accent1"/>
              </a:buClr>
              <a:buSzPct val="65000"/>
              <a:buFont typeface="Wingdings" panose="05000000000000000000" pitchFamily="2" charset="2"/>
              <a:buChar char="n"/>
              <a:defRPr kumimoji="1" sz="3000" kern="1200">
                <a:solidFill>
                  <a:schemeClr val="tx1"/>
                </a:solidFill>
                <a:latin typeface="+mn-lt"/>
                <a:ea typeface="+mn-ea"/>
                <a:cs typeface="+mn-cs"/>
              </a:defRPr>
            </a:lvl1pPr>
            <a:lvl2pPr marL="669925" indent="-325438" algn="l" rtl="0" fontAlgn="base">
              <a:spcBef>
                <a:spcPct val="20000"/>
              </a:spcBef>
              <a:spcAft>
                <a:spcPct val="0"/>
              </a:spcAft>
              <a:buClr>
                <a:schemeClr val="accent2"/>
              </a:buClr>
              <a:buSzPct val="60000"/>
              <a:buFont typeface="Wingdings" panose="05000000000000000000" pitchFamily="2" charset="2"/>
              <a:buChar char="q"/>
              <a:defRPr kumimoji="1" sz="2600" kern="1200">
                <a:solidFill>
                  <a:schemeClr val="tx1"/>
                </a:solidFill>
                <a:latin typeface="+mn-lt"/>
                <a:ea typeface="+mn-ea"/>
                <a:cs typeface="+mn-cs"/>
              </a:defRPr>
            </a:lvl2pPr>
            <a:lvl3pPr marL="1022350" indent="-350838" algn="l" rtl="0" fontAlgn="base">
              <a:spcBef>
                <a:spcPct val="20000"/>
              </a:spcBef>
              <a:spcAft>
                <a:spcPct val="0"/>
              </a:spcAft>
              <a:buClr>
                <a:schemeClr val="accent1"/>
              </a:buClr>
              <a:buSzPct val="65000"/>
              <a:buFont typeface="Wingdings" panose="05000000000000000000" pitchFamily="2" charset="2"/>
              <a:buChar char="n"/>
              <a:defRPr kumimoji="1" sz="2200" kern="1200">
                <a:solidFill>
                  <a:schemeClr val="tx1"/>
                </a:solidFill>
                <a:latin typeface="+mn-lt"/>
                <a:ea typeface="+mn-ea"/>
                <a:cs typeface="+mn-cs"/>
              </a:defRPr>
            </a:lvl3pPr>
            <a:lvl4pPr marL="1339850" indent="-315913" algn="l" rtl="0" fontAlgn="base">
              <a:spcBef>
                <a:spcPct val="20000"/>
              </a:spcBef>
              <a:spcAft>
                <a:spcPct val="0"/>
              </a:spcAft>
              <a:buClr>
                <a:schemeClr val="accent2"/>
              </a:buClr>
              <a:buSzPct val="70000"/>
              <a:buFont typeface="Wingdings" panose="05000000000000000000" pitchFamily="2" charset="2"/>
              <a:buChar char="q"/>
              <a:defRPr kumimoji="1" sz="2000" kern="1200">
                <a:solidFill>
                  <a:schemeClr val="tx1"/>
                </a:solidFill>
                <a:latin typeface="+mn-lt"/>
                <a:ea typeface="+mn-ea"/>
                <a:cs typeface="+mn-cs"/>
              </a:defRPr>
            </a:lvl4pPr>
            <a:lvl5pPr marL="1681163" indent="-339725" algn="l" rtl="0" fontAlgn="base">
              <a:spcBef>
                <a:spcPct val="20000"/>
              </a:spcBef>
              <a:spcAft>
                <a:spcPct val="0"/>
              </a:spcAft>
              <a:buClr>
                <a:schemeClr val="accent1"/>
              </a:buClr>
              <a:buSzPct val="75000"/>
              <a:buFont typeface="Wingdings" panose="05000000000000000000" pitchFamily="2" charset="2"/>
              <a:buChar char="§"/>
              <a:defRPr kumimoji="1"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Wingdings" panose="05000000000000000000" pitchFamily="2" charset="2"/>
              <a:buNone/>
            </a:pPr>
            <a:r>
              <a:rPr lang="en-US" altLang="ja-JP" dirty="0"/>
              <a:t># pragma </a:t>
            </a:r>
            <a:r>
              <a:rPr lang="en-US" altLang="ja-JP" dirty="0" err="1"/>
              <a:t>omp</a:t>
            </a:r>
            <a:r>
              <a:rPr lang="en-US" altLang="ja-JP" dirty="0"/>
              <a:t> parallel for</a:t>
            </a:r>
          </a:p>
          <a:p>
            <a:pPr marL="0" indent="0">
              <a:buFont typeface="Wingdings" panose="05000000000000000000" pitchFamily="2" charset="2"/>
              <a:buNone/>
            </a:pPr>
            <a:r>
              <a:rPr lang="en-US" altLang="ja-JP" dirty="0"/>
              <a:t>	for(</a:t>
            </a:r>
            <a:r>
              <a:rPr lang="en-US" altLang="ja-JP" dirty="0" err="1"/>
              <a:t>i</a:t>
            </a:r>
            <a:r>
              <a:rPr lang="en-US" altLang="ja-JP" dirty="0"/>
              <a:t>=0; </a:t>
            </a:r>
            <a:r>
              <a:rPr lang="en-US" altLang="ja-JP" dirty="0" err="1"/>
              <a:t>i</a:t>
            </a:r>
            <a:r>
              <a:rPr lang="en-US" altLang="ja-JP" dirty="0"/>
              <a:t>&lt;1000; </a:t>
            </a:r>
            <a:r>
              <a:rPr lang="en-US" altLang="ja-JP" dirty="0" err="1"/>
              <a:t>i</a:t>
            </a:r>
            <a:r>
              <a:rPr lang="en-US" altLang="ja-JP" dirty="0"/>
              <a:t>++) {</a:t>
            </a:r>
          </a:p>
          <a:p>
            <a:pPr marL="0" indent="0">
              <a:buFont typeface="Wingdings" panose="05000000000000000000" pitchFamily="2" charset="2"/>
              <a:buNone/>
            </a:pPr>
            <a:r>
              <a:rPr lang="en-US" altLang="ja-JP" dirty="0"/>
              <a:t>		c[</a:t>
            </a:r>
            <a:r>
              <a:rPr lang="en-US" altLang="ja-JP" dirty="0" err="1"/>
              <a:t>i</a:t>
            </a:r>
            <a:r>
              <a:rPr lang="en-US" altLang="ja-JP" dirty="0"/>
              <a:t>]=a[</a:t>
            </a:r>
            <a:r>
              <a:rPr lang="en-US" altLang="ja-JP" dirty="0" err="1"/>
              <a:t>i</a:t>
            </a:r>
            <a:r>
              <a:rPr lang="en-US" altLang="ja-JP" dirty="0"/>
              <a:t>]+b[</a:t>
            </a:r>
            <a:r>
              <a:rPr lang="en-US" altLang="ja-JP" dirty="0" err="1"/>
              <a:t>i</a:t>
            </a:r>
            <a:r>
              <a:rPr lang="en-US" altLang="ja-JP" dirty="0"/>
              <a:t>];</a:t>
            </a:r>
          </a:p>
          <a:p>
            <a:pPr marL="0" indent="0">
              <a:buFont typeface="Wingdings" panose="05000000000000000000" pitchFamily="2" charset="2"/>
              <a:buNone/>
            </a:pPr>
            <a:r>
              <a:rPr lang="en-US" altLang="ja-JP" dirty="0"/>
              <a:t>	}</a:t>
            </a:r>
          </a:p>
          <a:p>
            <a:pPr marL="0" indent="0">
              <a:buFont typeface="Wingdings" panose="05000000000000000000" pitchFamily="2" charset="2"/>
              <a:buNone/>
            </a:pPr>
            <a:endParaRPr lang="ja-JP" altLang="en-US" dirty="0"/>
          </a:p>
        </p:txBody>
      </p:sp>
      <p:sp>
        <p:nvSpPr>
          <p:cNvPr id="5" name="テキスト ボックス 4"/>
          <p:cNvSpPr txBox="1"/>
          <p:nvPr/>
        </p:nvSpPr>
        <p:spPr>
          <a:xfrm>
            <a:off x="251520" y="1830626"/>
            <a:ext cx="3267241" cy="1200329"/>
          </a:xfrm>
          <a:prstGeom prst="rect">
            <a:avLst/>
          </a:prstGeom>
          <a:noFill/>
        </p:spPr>
        <p:txBody>
          <a:bodyPr wrap="none" rtlCol="0">
            <a:spAutoFit/>
          </a:bodyPr>
          <a:lstStyle/>
          <a:p>
            <a:r>
              <a:rPr kumimoji="1" lang="en-US" altLang="ja-JP" sz="2400" dirty="0"/>
              <a:t>The iteration is divided</a:t>
            </a:r>
          </a:p>
          <a:p>
            <a:r>
              <a:rPr lang="en-US" altLang="ja-JP" sz="2400" dirty="0"/>
              <a:t>evenly to each thread.</a:t>
            </a:r>
          </a:p>
          <a:p>
            <a:endParaRPr kumimoji="1" lang="ja-JP" altLang="en-US" sz="2400" dirty="0"/>
          </a:p>
        </p:txBody>
      </p:sp>
      <p:pic>
        <p:nvPicPr>
          <p:cNvPr id="6" name="オーディオ 5">
            <a:hlinkClick r:id="" action="ppaction://media"/>
            <a:extLst>
              <a:ext uri="{FF2B5EF4-FFF2-40B4-BE49-F238E27FC236}">
                <a16:creationId xmlns:a16="http://schemas.microsoft.com/office/drawing/2014/main" id="{68212D69-9C95-4AF1-81EF-AD04A5DA414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1530503504"/>
      </p:ext>
    </p:extLst>
  </p:cSld>
  <p:clrMapOvr>
    <a:masterClrMapping/>
  </p:clrMapOvr>
  <mc:AlternateContent xmlns:mc="http://schemas.openxmlformats.org/markup-compatibility/2006" xmlns:p14="http://schemas.microsoft.com/office/powerpoint/2010/main">
    <mc:Choice Requires="p14">
      <p:transition spd="slow" p14:dur="2000" advTm="95150"/>
    </mc:Choice>
    <mc:Fallback xmlns="">
      <p:transition spd="slow" advTm="951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extLst>
    <p:ext uri="{3A86A75C-4F4B-4683-9AE1-C65F6400EC91}">
      <p14:laserTraceLst xmlns:p14="http://schemas.microsoft.com/office/powerpoint/2010/main">
        <p14:tracePtLst>
          <p14:tracePt t="420" x="8924925" y="4030663"/>
          <p14:tracePt t="428" x="8770938" y="4030663"/>
          <p14:tracePt t="436" x="8605838" y="4030663"/>
          <p14:tracePt t="444" x="8423275" y="4049713"/>
          <p14:tracePt t="452" x="8296275" y="4049713"/>
          <p14:tracePt t="461" x="8113713" y="4057650"/>
          <p14:tracePt t="468" x="7986713" y="4057650"/>
          <p14:tracePt t="477" x="7821613" y="4057650"/>
          <p14:tracePt t="484" x="7694613" y="4057650"/>
          <p14:tracePt t="494" x="7567613" y="4057650"/>
          <p14:tracePt t="500" x="7475538" y="4057650"/>
          <p14:tracePt t="508" x="7385050" y="4057650"/>
          <p14:tracePt t="516" x="7319963" y="4057650"/>
          <p14:tracePt t="524" x="7312025" y="4057650"/>
          <p14:tracePt t="532" x="7302500" y="4057650"/>
          <p14:tracePt t="541" x="7283450" y="4057650"/>
          <p14:tracePt t="892" x="7275513" y="4057650"/>
          <p14:tracePt t="900" x="7265988" y="4057650"/>
          <p14:tracePt t="911" x="7265988" y="4049713"/>
          <p14:tracePt t="917" x="7265988" y="4013200"/>
          <p14:tracePt t="924" x="7265988" y="4003675"/>
          <p14:tracePt t="932" x="7265988" y="3967163"/>
          <p14:tracePt t="940" x="7256463" y="3948113"/>
          <p14:tracePt t="956" x="7256463" y="3930650"/>
          <p14:tracePt t="964" x="7256463" y="3911600"/>
          <p14:tracePt t="996" x="7256463" y="3884613"/>
          <p14:tracePt t="1004" x="7256463" y="3875088"/>
          <p14:tracePt t="1012" x="7248525" y="3867150"/>
          <p14:tracePt t="1020" x="7248525" y="3857625"/>
          <p14:tracePt t="1028" x="7248525" y="3840163"/>
          <p14:tracePt t="1036" x="7248525" y="3830638"/>
          <p14:tracePt t="1052" x="7248525" y="3821113"/>
          <p14:tracePt t="1061" x="7248525" y="3803650"/>
          <p14:tracePt t="1068" x="7248525" y="3794125"/>
          <p14:tracePt t="1077" x="7248525" y="3784600"/>
          <p14:tracePt t="1084" x="7248525" y="3775075"/>
          <p14:tracePt t="1093" x="7248525" y="3767138"/>
          <p14:tracePt t="1389" x="7239000" y="3757613"/>
          <p14:tracePt t="2413" x="7229475" y="3757613"/>
          <p14:tracePt t="2640" x="7202488" y="3757613"/>
          <p14:tracePt t="2644" x="7146925" y="3757613"/>
          <p14:tracePt t="2653" x="7092950" y="3757613"/>
          <p14:tracePt t="2660" x="7037388" y="3757613"/>
          <p14:tracePt t="2668" x="7000875" y="3757613"/>
          <p14:tracePt t="2676" x="6973888" y="3748088"/>
          <p14:tracePt t="2684" x="6964363" y="3748088"/>
          <p14:tracePt t="2693" x="6937375" y="3748088"/>
          <p14:tracePt t="2700" x="6919913" y="3738563"/>
          <p14:tracePt t="2707" x="6892925" y="3738563"/>
          <p14:tracePt t="2716" x="6883400" y="3730625"/>
          <p14:tracePt t="2724" x="6837363" y="3721100"/>
          <p14:tracePt t="2732" x="6819900" y="3702050"/>
          <p14:tracePt t="2740" x="6783388" y="3684588"/>
          <p14:tracePt t="2748" x="6754813" y="3648075"/>
          <p14:tracePt t="2756" x="6681788" y="3575050"/>
          <p14:tracePt t="2764" x="6637338" y="3529013"/>
          <p14:tracePt t="2772" x="6581775" y="3475038"/>
          <p14:tracePt t="2780" x="6564313" y="3455988"/>
          <p14:tracePt t="2788" x="6518275" y="3402013"/>
          <p14:tracePt t="2796" x="6481763" y="3319463"/>
          <p14:tracePt t="2804" x="6472238" y="3282950"/>
          <p14:tracePt t="2812" x="6418263" y="3209925"/>
          <p14:tracePt t="2820" x="6391275" y="3182938"/>
          <p14:tracePt t="2828" x="6335713" y="3119438"/>
          <p14:tracePt t="2836" x="6299200" y="3082925"/>
          <p14:tracePt t="2845" x="6272213" y="3054350"/>
          <p14:tracePt t="2853" x="6235700" y="3017838"/>
          <p14:tracePt t="2863" x="6208713" y="2990850"/>
          <p14:tracePt t="2871" x="6181725" y="2963863"/>
          <p14:tracePt t="2881" x="6145213" y="2936875"/>
          <p14:tracePt t="2885" x="6135688" y="2927350"/>
          <p14:tracePt t="2895" x="6126163" y="2917825"/>
          <p14:tracePt t="2903" x="6116638" y="2900363"/>
          <p14:tracePt t="2909" x="6089650" y="2890838"/>
          <p14:tracePt t="3102" x="6062663" y="2890838"/>
          <p14:tracePt t="3112" x="6016625" y="2890838"/>
          <p14:tracePt t="3117" x="6007100" y="2890838"/>
          <p14:tracePt t="3132" x="5999163" y="2890838"/>
          <p14:tracePt t="3140" x="5972175" y="2900363"/>
          <p14:tracePt t="3148" x="5962650" y="2900363"/>
          <p14:tracePt t="3156" x="5926138" y="2909888"/>
          <p14:tracePt t="3164" x="5916613" y="2909888"/>
          <p14:tracePt t="3172" x="5889625" y="2917825"/>
          <p14:tracePt t="3180" x="5880100" y="2917825"/>
          <p14:tracePt t="3188" x="5862638" y="2936875"/>
          <p14:tracePt t="3332" x="5843588" y="2936875"/>
          <p14:tracePt t="3598" x="5826125" y="2927350"/>
          <p14:tracePt t="3607" x="5816600" y="2909888"/>
          <p14:tracePt t="3614" x="5816600" y="2881313"/>
          <p14:tracePt t="3621" x="5816600" y="2854325"/>
          <p14:tracePt t="3628" x="5807075" y="2836863"/>
          <p14:tracePt t="3637" x="5807075" y="2817813"/>
          <p14:tracePt t="3644" x="5807075" y="2800350"/>
          <p14:tracePt t="3654" x="5797550" y="2781300"/>
          <p14:tracePt t="3661" x="5789613" y="2771775"/>
          <p14:tracePt t="3668" x="5780088" y="2754313"/>
          <p14:tracePt t="3685" x="5780088" y="2744788"/>
          <p14:tracePt t="3701" x="5780088" y="2727325"/>
          <p14:tracePt t="3709" x="5780088" y="2717800"/>
          <p14:tracePt t="3725" x="5770563" y="2708275"/>
          <p14:tracePt t="3740" x="5743575" y="2671763"/>
          <p14:tracePt t="3764" x="5734050" y="2662238"/>
          <p14:tracePt t="3780" x="5734050" y="2654300"/>
          <p14:tracePt t="3796" x="5734050" y="2644775"/>
          <p14:tracePt t="3804" x="5734050" y="2635250"/>
          <p14:tracePt t="3812" x="5724525" y="2625725"/>
          <p14:tracePt t="3828" x="5707063" y="2608263"/>
          <p14:tracePt t="3836" x="5707063" y="2598738"/>
          <p14:tracePt t="3844" x="5697538" y="2589213"/>
          <p14:tracePt t="3861" x="5688013" y="2581275"/>
          <p14:tracePt t="3877" x="5680075" y="2581275"/>
          <p14:tracePt t="3966" x="5680075" y="2562225"/>
          <p14:tracePt t="3982" x="5670550" y="2544763"/>
          <p14:tracePt t="3990" x="5661025" y="2535238"/>
          <p14:tracePt t="4004" x="5653088" y="2517775"/>
          <p14:tracePt t="4036" x="5653088" y="2508250"/>
          <p14:tracePt t="4052" x="5653088" y="2498725"/>
          <p14:tracePt t="4084" x="5653088" y="2489200"/>
          <p14:tracePt t="4100" x="5653088" y="2481263"/>
          <p14:tracePt t="4115" x="5653088" y="2471738"/>
          <p14:tracePt t="4140" x="5653088" y="2462213"/>
          <p14:tracePt t="4526" x="5643563" y="2435225"/>
          <p14:tracePt t="4533" x="5616575" y="2416175"/>
          <p14:tracePt t="4543" x="5616575" y="2389188"/>
          <p14:tracePt t="4549" x="5616575" y="2362200"/>
          <p14:tracePt t="4557" x="5607050" y="2316163"/>
          <p14:tracePt t="4565" x="5607050" y="2306638"/>
          <p14:tracePt t="4575" x="5607050" y="2279650"/>
          <p14:tracePt t="4581" x="5607050" y="2270125"/>
          <p14:tracePt t="4742" x="5607050" y="2279650"/>
          <p14:tracePt t="4750" x="5607050" y="2289175"/>
          <p14:tracePt t="4758" x="5607050" y="2316163"/>
          <p14:tracePt t="4765" x="5607050" y="2335213"/>
          <p14:tracePt t="4774" x="5607050" y="2362200"/>
          <p14:tracePt t="4782" x="5607050" y="2379663"/>
          <p14:tracePt t="4789" x="5607050" y="2416175"/>
          <p14:tracePt t="4796" x="5597525" y="2452688"/>
          <p14:tracePt t="4804" x="5588000" y="2481263"/>
          <p14:tracePt t="4813" x="5551488" y="2544763"/>
          <p14:tracePt t="4820" x="5524500" y="2598738"/>
          <p14:tracePt t="4829" x="5478463" y="2671763"/>
          <p14:tracePt t="4836" x="5441950" y="2717800"/>
          <p14:tracePt t="4845" x="5424488" y="2744788"/>
          <p14:tracePt t="4853" x="5397500" y="2790825"/>
          <p14:tracePt t="4860" x="5378450" y="2817813"/>
          <p14:tracePt t="4869" x="5360988" y="2863850"/>
          <p14:tracePt t="4878" x="5341938" y="2890838"/>
          <p14:tracePt t="4884" x="5334000" y="2909888"/>
          <p14:tracePt t="4894" x="5334000" y="2917825"/>
          <p14:tracePt t="4900" x="5334000" y="2927350"/>
          <p14:tracePt t="4916" x="5334000" y="2946400"/>
          <p14:tracePt t="4932" x="5334000" y="2954338"/>
          <p14:tracePt t="4940" x="5324475" y="2973388"/>
          <p14:tracePt t="4964" x="5314950" y="2973388"/>
          <p14:tracePt t="4980" x="5297488" y="2990850"/>
          <p14:tracePt t="4996" x="5287963" y="3000375"/>
          <p14:tracePt t="5012" x="5278438" y="3009900"/>
          <p14:tracePt t="5036" x="5268913" y="3027363"/>
          <p14:tracePt t="5044" x="5251450" y="3046413"/>
          <p14:tracePt t="5060" x="5251450" y="3054350"/>
          <p14:tracePt t="5076" x="5251450" y="3073400"/>
          <p14:tracePt t="5084" x="5251450" y="3082925"/>
          <p14:tracePt t="5093" x="5251450" y="3090863"/>
          <p14:tracePt t="5100" x="5251450" y="3127375"/>
          <p14:tracePt t="5108" x="5251450" y="3146425"/>
          <p14:tracePt t="5116" x="5251450" y="3200400"/>
          <p14:tracePt t="5124" x="5251450" y="3228975"/>
          <p14:tracePt t="5132" x="5251450" y="3246438"/>
          <p14:tracePt t="5140" x="5251450" y="3273425"/>
          <p14:tracePt t="5148" x="5251450" y="3292475"/>
          <p14:tracePt t="5156" x="5251450" y="3319463"/>
          <p14:tracePt t="5164" x="5241925" y="3338513"/>
          <p14:tracePt t="5180" x="5232400" y="3365500"/>
          <p14:tracePt t="5188" x="5224463" y="3382963"/>
          <p14:tracePt t="5204" x="5205413" y="3411538"/>
          <p14:tracePt t="5212" x="5195888" y="3438525"/>
          <p14:tracePt t="5220" x="5187950" y="3455988"/>
          <p14:tracePt t="5228" x="5178425" y="3465513"/>
          <p14:tracePt t="5236" x="5168900" y="3482975"/>
          <p14:tracePt t="5246" x="5151438" y="3482975"/>
          <p14:tracePt t="5252" x="5141913" y="3482975"/>
          <p14:tracePt t="5261" x="5114925" y="3492500"/>
          <p14:tracePt t="5268" x="5105400" y="3502025"/>
          <p14:tracePt t="5276" x="5078413" y="3511550"/>
          <p14:tracePt t="5284" x="5049838" y="3519488"/>
          <p14:tracePt t="5293" x="4995863" y="3538538"/>
          <p14:tracePt t="5300" x="4941888" y="3538538"/>
          <p14:tracePt t="5308" x="4886325" y="3538538"/>
          <p14:tracePt t="5316" x="4822825" y="3538538"/>
          <p14:tracePt t="5324" x="4749800" y="3538538"/>
          <p14:tracePt t="5332" x="4713288" y="3538538"/>
          <p14:tracePt t="5340" x="4667250" y="3538538"/>
          <p14:tracePt t="5348" x="4640263" y="3538538"/>
          <p14:tracePt t="5356" x="4622800" y="3538538"/>
          <p14:tracePt t="5364" x="4613275" y="3538538"/>
          <p14:tracePt t="5372" x="4586288" y="3529013"/>
          <p14:tracePt t="5380" x="4567238" y="3502025"/>
          <p14:tracePt t="5388" x="4557713" y="3502025"/>
          <p14:tracePt t="5396" x="4530725" y="3475038"/>
          <p14:tracePt t="5404" x="4503738" y="3455988"/>
          <p14:tracePt t="5412" x="4484688" y="3438525"/>
          <p14:tracePt t="5420" x="4440238" y="3411538"/>
          <p14:tracePt t="5428" x="4403725" y="3382963"/>
          <p14:tracePt t="5436" x="4367213" y="3355975"/>
          <p14:tracePt t="5445" x="4340225" y="3346450"/>
          <p14:tracePt t="5452" x="4303713" y="3309938"/>
          <p14:tracePt t="5460" x="4248150" y="3273425"/>
          <p14:tracePt t="5469" x="4202113" y="3255963"/>
          <p14:tracePt t="5476" x="4157663" y="3219450"/>
          <p14:tracePt t="5484" x="4129088" y="3182938"/>
          <p14:tracePt t="5493" x="4094163" y="3163888"/>
          <p14:tracePt t="5501" x="4048125" y="3127375"/>
          <p14:tracePt t="5512" x="4021138" y="3109913"/>
          <p14:tracePt t="5517" x="3975100" y="3073400"/>
          <p14:tracePt t="5526" x="3956050" y="3063875"/>
          <p14:tracePt t="5533" x="3938588" y="3054350"/>
          <p14:tracePt t="5541" x="3911600" y="3027363"/>
          <p14:tracePt t="5549" x="3883025" y="3017838"/>
          <p14:tracePt t="5557" x="3865563" y="2982913"/>
          <p14:tracePt t="5565" x="3838575" y="2963863"/>
          <p14:tracePt t="5572" x="3838575" y="2946400"/>
          <p14:tracePt t="5580" x="3829050" y="2927350"/>
          <p14:tracePt t="5589" x="3829050" y="2900363"/>
          <p14:tracePt t="5596" x="3819525" y="2873375"/>
          <p14:tracePt t="5604" x="3819525" y="2844800"/>
          <p14:tracePt t="5612" x="3802063" y="2808288"/>
          <p14:tracePt t="5619" x="3783013" y="2781300"/>
          <p14:tracePt t="5628" x="3783013" y="2754313"/>
          <p14:tracePt t="5636" x="3783013" y="2717800"/>
          <p14:tracePt t="5644" x="3783013" y="2681288"/>
          <p14:tracePt t="5652" x="3783013" y="2635250"/>
          <p14:tracePt t="5660" x="3783013" y="2598738"/>
          <p14:tracePt t="5668" x="3783013" y="2581275"/>
          <p14:tracePt t="5676" x="3783013" y="2544763"/>
          <p14:tracePt t="5684" x="3783013" y="2525713"/>
          <p14:tracePt t="5693" x="3792538" y="2481263"/>
          <p14:tracePt t="5700" x="3802063" y="2452688"/>
          <p14:tracePt t="5709" x="3819525" y="2416175"/>
          <p14:tracePt t="5716" x="3829050" y="2389188"/>
          <p14:tracePt t="5728" x="3856038" y="2362200"/>
          <p14:tracePt t="5734" x="3892550" y="2306638"/>
          <p14:tracePt t="5741" x="3938588" y="2243138"/>
          <p14:tracePt t="5750" x="3992563" y="2160588"/>
          <p14:tracePt t="5758" x="4021138" y="2116138"/>
          <p14:tracePt t="5766" x="4057650" y="2070100"/>
          <p14:tracePt t="5773" x="4111625" y="2024063"/>
          <p14:tracePt t="5782" x="4138613" y="1987550"/>
          <p14:tracePt t="5790" x="4194175" y="1943100"/>
          <p14:tracePt t="5798" x="4257675" y="1897063"/>
          <p14:tracePt t="5805" x="4303713" y="1870075"/>
          <p14:tracePt t="5813" x="4367213" y="1824038"/>
          <p14:tracePt t="5821" x="4413250" y="1804988"/>
          <p14:tracePt t="5830" x="4457700" y="1751013"/>
          <p14:tracePt t="5838" x="4540250" y="1714500"/>
          <p14:tracePt t="5845" x="4586288" y="1697038"/>
          <p14:tracePt t="5853" x="4667250" y="1641475"/>
          <p14:tracePt t="5861" x="4749800" y="1614488"/>
          <p14:tracePt t="5870" x="4849813" y="1568450"/>
          <p14:tracePt t="5877" x="4905375" y="1541463"/>
          <p14:tracePt t="5897" x="5068888" y="1477963"/>
          <p14:tracePt t="5900" x="5105400" y="1477963"/>
          <p14:tracePt t="5910" x="5168900" y="1458913"/>
          <p14:tracePt t="5917" x="5205413" y="1441450"/>
          <p14:tracePt t="5924" x="5224463" y="1441450"/>
          <p14:tracePt t="5933" x="5268913" y="1431925"/>
          <p14:tracePt t="5941" x="5305425" y="1431925"/>
          <p14:tracePt t="5949" x="5360988" y="1431925"/>
          <p14:tracePt t="5957" x="5434013" y="1431925"/>
          <p14:tracePt t="5965" x="5497513" y="1431925"/>
          <p14:tracePt t="5973" x="5570538" y="1431925"/>
          <p14:tracePt t="5981" x="5697538" y="1431925"/>
          <p14:tracePt t="5989" x="5807075" y="1431925"/>
          <p14:tracePt t="5997" x="5916613" y="1468438"/>
          <p14:tracePt t="6005" x="6026150" y="1468438"/>
          <p14:tracePt t="6013" x="6126163" y="1495425"/>
          <p14:tracePt t="6021" x="6235700" y="1522413"/>
          <p14:tracePt t="6030" x="6318250" y="1550988"/>
          <p14:tracePt t="6037" x="6418263" y="1595438"/>
          <p14:tracePt t="6044" x="6491288" y="1614488"/>
          <p14:tracePt t="6053" x="6554788" y="1660525"/>
          <p14:tracePt t="6061" x="6618288" y="1697038"/>
          <p14:tracePt t="6069" x="6664325" y="1714500"/>
          <p14:tracePt t="6076" x="6700838" y="1741488"/>
          <p14:tracePt t="6084" x="6718300" y="1760538"/>
          <p14:tracePt t="6093" x="6746875" y="1787525"/>
          <p14:tracePt t="6100" x="6754813" y="1797050"/>
          <p14:tracePt t="6108" x="6783388" y="1824038"/>
          <p14:tracePt t="6116" x="6810375" y="1841500"/>
          <p14:tracePt t="6124" x="6846888" y="1860550"/>
          <p14:tracePt t="6132" x="6864350" y="1897063"/>
          <p14:tracePt t="6140" x="6900863" y="1943100"/>
          <p14:tracePt t="6148" x="6937375" y="1987550"/>
          <p14:tracePt t="6156" x="6946900" y="1997075"/>
          <p14:tracePt t="6164" x="6973888" y="2060575"/>
          <p14:tracePt t="6172" x="7019925" y="2106613"/>
          <p14:tracePt t="6180" x="7073900" y="2170113"/>
          <p14:tracePt t="6188" x="7129463" y="2225675"/>
          <p14:tracePt t="6197" x="7212013" y="2325688"/>
          <p14:tracePt t="6204" x="7239000" y="2371725"/>
          <p14:tracePt t="6214" x="7256463" y="2435225"/>
          <p14:tracePt t="6220" x="7302500" y="2498725"/>
          <p14:tracePt t="6228" x="7339013" y="2581275"/>
          <p14:tracePt t="6236" x="7348538" y="2654300"/>
          <p14:tracePt t="6244" x="7348538" y="2681288"/>
          <p14:tracePt t="6252" x="7366000" y="2771775"/>
          <p14:tracePt t="6261" x="7366000" y="2800350"/>
          <p14:tracePt t="6268" x="7366000" y="2854325"/>
          <p14:tracePt t="6276" x="7375525" y="2909888"/>
          <p14:tracePt t="6284" x="7402513" y="2973388"/>
          <p14:tracePt t="6293" x="7402513" y="3027363"/>
          <p14:tracePt t="6301" x="7412038" y="3127375"/>
          <p14:tracePt t="6310" x="7429500" y="3182938"/>
          <p14:tracePt t="6316" x="7429500" y="3236913"/>
          <p14:tracePt t="6324" x="7429500" y="3265488"/>
          <p14:tracePt t="6332" x="7429500" y="3319463"/>
          <p14:tracePt t="6340" x="7429500" y="3365500"/>
          <p14:tracePt t="6348" x="7429500" y="3402013"/>
          <p14:tracePt t="6357" x="7429500" y="3446463"/>
          <p14:tracePt t="6365" x="7429500" y="3465513"/>
          <p14:tracePt t="6373" x="7402513" y="3492500"/>
          <p14:tracePt t="6381" x="7392988" y="3529013"/>
          <p14:tracePt t="6390" x="7385050" y="3548063"/>
          <p14:tracePt t="6397" x="7366000" y="3575050"/>
          <p14:tracePt t="6405" x="7329488" y="3602038"/>
          <p14:tracePt t="6413" x="7302500" y="3638550"/>
          <p14:tracePt t="6421" x="7256463" y="3675063"/>
          <p14:tracePt t="6430" x="7192963" y="3702050"/>
          <p14:tracePt t="6437" x="7110413" y="3757613"/>
          <p14:tracePt t="6446" x="7010400" y="3794125"/>
          <p14:tracePt t="6453" x="6919913" y="3821113"/>
          <p14:tracePt t="6460" x="6819900" y="3840163"/>
          <p14:tracePt t="6469" x="6691313" y="3884613"/>
          <p14:tracePt t="6477" x="6564313" y="3894138"/>
          <p14:tracePt t="6484" x="6435725" y="3894138"/>
          <p14:tracePt t="6495" x="6262688" y="3940175"/>
          <p14:tracePt t="6500" x="6126163" y="3940175"/>
          <p14:tracePt t="6509" x="6007100" y="3940175"/>
          <p14:tracePt t="6516" x="5880100" y="3940175"/>
          <p14:tracePt t="6524" x="5826125" y="3940175"/>
          <p14:tracePt t="6532" x="5734050" y="3940175"/>
          <p14:tracePt t="6540" x="5643563" y="3940175"/>
          <p14:tracePt t="6548" x="5570538" y="3940175"/>
          <p14:tracePt t="6556" x="5514975" y="3940175"/>
          <p14:tracePt t="6564" x="5461000" y="3940175"/>
          <p14:tracePt t="6572" x="5414963" y="3940175"/>
          <p14:tracePt t="6580" x="5378450" y="3940175"/>
          <p14:tracePt t="6588" x="5360988" y="3940175"/>
          <p14:tracePt t="6596" x="5334000" y="3940175"/>
          <p14:tracePt t="6604" x="5297488" y="3940175"/>
          <p14:tracePt t="6612" x="5251450" y="3921125"/>
          <p14:tracePt t="6620" x="5214938" y="3903663"/>
          <p14:tracePt t="6628" x="5195888" y="3884613"/>
          <p14:tracePt t="6636" x="5141913" y="3875088"/>
          <p14:tracePt t="6644" x="5068888" y="3840163"/>
          <p14:tracePt t="6652" x="5014913" y="3811588"/>
          <p14:tracePt t="6661" x="4932363" y="3784600"/>
          <p14:tracePt t="6668" x="4886325" y="3767138"/>
          <p14:tracePt t="6676" x="4822825" y="3738563"/>
          <p14:tracePt t="6684" x="4759325" y="3702050"/>
          <p14:tracePt t="6693" x="4703763" y="3675063"/>
          <p14:tracePt t="6700" x="4622800" y="3621088"/>
          <p14:tracePt t="6708" x="4557713" y="3584575"/>
          <p14:tracePt t="6716" x="4484688" y="3529013"/>
          <p14:tracePt t="6724" x="4440238" y="3492500"/>
          <p14:tracePt t="6732" x="4384675" y="3429000"/>
          <p14:tracePt t="6740" x="4367213" y="3402013"/>
          <p14:tracePt t="6748" x="4340225" y="3365500"/>
          <p14:tracePt t="6756" x="4330700" y="3338513"/>
          <p14:tracePt t="6764" x="4311650" y="3292475"/>
          <p14:tracePt t="6772" x="4294188" y="3246438"/>
          <p14:tracePt t="6780" x="4284663" y="3219450"/>
          <p14:tracePt t="6788" x="4275138" y="3182938"/>
          <p14:tracePt t="6796" x="4267200" y="3136900"/>
          <p14:tracePt t="6804" x="4238625" y="3090863"/>
          <p14:tracePt t="6813" x="4230688" y="3063875"/>
          <p14:tracePt t="6820" x="4221163" y="3027363"/>
          <p14:tracePt t="6828" x="4221163" y="2990850"/>
          <p14:tracePt t="6836" x="4221163" y="2963863"/>
          <p14:tracePt t="6844" x="4221163" y="2917825"/>
          <p14:tracePt t="6852" x="4221163" y="2881313"/>
          <p14:tracePt t="6860" x="4221163" y="2836863"/>
          <p14:tracePt t="6869" x="4221163" y="2781300"/>
          <p14:tracePt t="6878" x="4221163" y="2754313"/>
          <p14:tracePt t="6898" x="4230688" y="2654300"/>
          <p14:tracePt t="6901" x="4257675" y="2625725"/>
          <p14:tracePt t="6911" x="4284663" y="2581275"/>
          <p14:tracePt t="6919" x="4311650" y="2554288"/>
          <p14:tracePt t="6924" x="4340225" y="2489200"/>
          <p14:tracePt t="6932" x="4384675" y="2471738"/>
          <p14:tracePt t="6940" x="4440238" y="2389188"/>
          <p14:tracePt t="6948" x="4494213" y="2352675"/>
          <p14:tracePt t="6956" x="4557713" y="2298700"/>
          <p14:tracePt t="6964" x="4676775" y="2243138"/>
          <p14:tracePt t="6972" x="4749800" y="2216150"/>
          <p14:tracePt t="6980" x="4886325" y="2170113"/>
          <p14:tracePt t="6988" x="4995863" y="2143125"/>
          <p14:tracePt t="6996" x="5086350" y="2125663"/>
          <p14:tracePt t="7004" x="5168900" y="2089150"/>
          <p14:tracePt t="7013" x="5232400" y="2070100"/>
          <p14:tracePt t="7020" x="5305425" y="2060575"/>
          <p14:tracePt t="7028" x="5360988" y="2060575"/>
          <p14:tracePt t="7036" x="5424488" y="2033588"/>
          <p14:tracePt t="7044" x="5470525" y="2033588"/>
          <p14:tracePt t="7052" x="5524500" y="2033588"/>
          <p14:tracePt t="7060" x="5561013" y="2033588"/>
          <p14:tracePt t="7068" x="5616575" y="2033588"/>
          <p14:tracePt t="7076" x="5670550" y="2033588"/>
          <p14:tracePt t="7084" x="5761038" y="2033588"/>
          <p14:tracePt t="7093" x="5826125" y="2033588"/>
          <p14:tracePt t="7100" x="5916613" y="2052638"/>
          <p14:tracePt t="7109" x="6007100" y="2070100"/>
          <p14:tracePt t="7116" x="6089650" y="2106613"/>
          <p14:tracePt t="7124" x="6189663" y="2125663"/>
          <p14:tracePt t="7132" x="6291263" y="2179638"/>
          <p14:tracePt t="7140" x="6362700" y="2206625"/>
          <p14:tracePt t="7148" x="6464300" y="2262188"/>
          <p14:tracePt t="7156" x="6564313" y="2316163"/>
          <p14:tracePt t="7164" x="6645275" y="2371725"/>
          <p14:tracePt t="7172" x="6710363" y="2416175"/>
          <p14:tracePt t="7180" x="6827838" y="2489200"/>
          <p14:tracePt t="7188" x="6910388" y="2554288"/>
          <p14:tracePt t="7196" x="6956425" y="2608263"/>
          <p14:tracePt t="7204" x="7029450" y="2654300"/>
          <p14:tracePt t="7212" x="7073900" y="2708275"/>
          <p14:tracePt t="7220" x="7110413" y="2735263"/>
          <p14:tracePt t="7228" x="7156450" y="2790825"/>
          <p14:tracePt t="7236" x="7175500" y="2836863"/>
          <p14:tracePt t="7245" x="7219950" y="2900363"/>
          <p14:tracePt t="7252" x="7229475" y="2936875"/>
          <p14:tracePt t="7261" x="7256463" y="3017838"/>
          <p14:tracePt t="7268" x="7275513" y="3046413"/>
          <p14:tracePt t="7276" x="7275513" y="3082925"/>
          <p14:tracePt t="7284" x="7283450" y="3136900"/>
          <p14:tracePt t="7293" x="7283450" y="3192463"/>
          <p14:tracePt t="7300" x="7283450" y="3228975"/>
          <p14:tracePt t="7309" x="7283450" y="3273425"/>
          <p14:tracePt t="7316" x="7283450" y="3292475"/>
          <p14:tracePt t="7324" x="7283450" y="3328988"/>
          <p14:tracePt t="7332" x="7283450" y="3375025"/>
          <p14:tracePt t="7340" x="7283450" y="3392488"/>
          <p14:tracePt t="7348" x="7283450" y="3419475"/>
          <p14:tracePt t="7356" x="7283450" y="3455988"/>
          <p14:tracePt t="7364" x="7265988" y="3492500"/>
          <p14:tracePt t="7372" x="7256463" y="3529013"/>
          <p14:tracePt t="7380" x="7219950" y="3565525"/>
          <p14:tracePt t="7388" x="7202488" y="3611563"/>
          <p14:tracePt t="7396" x="7146925" y="3675063"/>
          <p14:tracePt t="7404" x="7119938" y="3721100"/>
          <p14:tracePt t="7412" x="7092950" y="3757613"/>
          <p14:tracePt t="7422" x="7073900" y="3775075"/>
          <p14:tracePt t="7428" x="7029450" y="3821113"/>
          <p14:tracePt t="7436" x="6973888" y="3867150"/>
          <p14:tracePt t="7444" x="6946900" y="3884613"/>
          <p14:tracePt t="7452" x="6900863" y="3921125"/>
          <p14:tracePt t="7459" x="6837363" y="3948113"/>
          <p14:tracePt t="7468" x="6819900" y="3957638"/>
          <p14:tracePt t="7477" x="6764338" y="3976688"/>
          <p14:tracePt t="7484" x="6700838" y="3994150"/>
          <p14:tracePt t="7493" x="6645275" y="4003675"/>
          <p14:tracePt t="7502" x="6600825" y="4013200"/>
          <p14:tracePt t="7513" x="6545263" y="4013200"/>
          <p14:tracePt t="7519" x="6518275" y="4013200"/>
          <p14:tracePt t="7526" x="6445250" y="4013200"/>
          <p14:tracePt t="7533" x="6391275" y="4013200"/>
          <p14:tracePt t="7544" x="6318250" y="4013200"/>
          <p14:tracePt t="7549" x="6226175" y="4013200"/>
          <p14:tracePt t="7556" x="6135688" y="4013200"/>
          <p14:tracePt t="7565" x="6043613" y="4013200"/>
          <p14:tracePt t="7573" x="5916613" y="4013200"/>
          <p14:tracePt t="7581" x="5797550" y="3976688"/>
          <p14:tracePt t="7591" x="5670550" y="3948113"/>
          <p14:tracePt t="7597" x="5551488" y="3940175"/>
          <p14:tracePt t="7605" x="5478463" y="3894138"/>
          <p14:tracePt t="7614" x="5397500" y="3867150"/>
          <p14:tracePt t="7622" x="5314950" y="3830638"/>
          <p14:tracePt t="7628" x="5268913" y="3803650"/>
          <p14:tracePt t="7636" x="5241925" y="3784600"/>
          <p14:tracePt t="7644" x="5205413" y="3767138"/>
          <p14:tracePt t="7652" x="5178425" y="3748088"/>
          <p14:tracePt t="7660" x="5159375" y="3730625"/>
          <p14:tracePt t="7669" x="5151438" y="3721100"/>
          <p14:tracePt t="7678" x="5141913" y="3711575"/>
          <p14:tracePt t="7686" x="5122863" y="3702050"/>
          <p14:tracePt t="8190" x="5114925" y="3694113"/>
          <p14:tracePt t="8199" x="5095875" y="3684588"/>
          <p14:tracePt t="8206" x="5078413" y="3684588"/>
          <p14:tracePt t="8213" x="5041900" y="3684588"/>
          <p14:tracePt t="8220" x="5041900" y="3675063"/>
          <p14:tracePt t="8228" x="5014913" y="3675063"/>
          <p14:tracePt t="8236" x="4995863" y="3665538"/>
          <p14:tracePt t="8244" x="4949825" y="3638550"/>
          <p14:tracePt t="8252" x="4913313" y="3611563"/>
          <p14:tracePt t="8259" x="4886325" y="3602038"/>
          <p14:tracePt t="8268" x="4859338" y="3584575"/>
          <p14:tracePt t="8276" x="4840288" y="3565525"/>
          <p14:tracePt t="8284" x="4822825" y="3538538"/>
          <p14:tracePt t="8293" x="4795838" y="3511550"/>
          <p14:tracePt t="8300" x="4786313" y="3492500"/>
          <p14:tracePt t="8309" x="4776788" y="3455988"/>
          <p14:tracePt t="8316" x="4767263" y="3419475"/>
          <p14:tracePt t="8324" x="4740275" y="3365500"/>
          <p14:tracePt t="8332" x="4740275" y="3338513"/>
          <p14:tracePt t="8340" x="4740275" y="3319463"/>
          <p14:tracePt t="8348" x="4740275" y="3273425"/>
          <p14:tracePt t="8356" x="4740275" y="3236913"/>
          <p14:tracePt t="8364" x="4740275" y="3192463"/>
          <p14:tracePt t="8372" x="4740275" y="3163888"/>
          <p14:tracePt t="8380" x="4740275" y="3127375"/>
          <p14:tracePt t="8389" x="4740275" y="3073400"/>
          <p14:tracePt t="8396" x="4767263" y="3027363"/>
          <p14:tracePt t="8404" x="4803775" y="2973388"/>
          <p14:tracePt t="8412" x="4813300" y="2946400"/>
          <p14:tracePt t="8420" x="4849813" y="2890838"/>
          <p14:tracePt t="8428" x="4868863" y="2844800"/>
          <p14:tracePt t="8436" x="4905375" y="2808288"/>
          <p14:tracePt t="8444" x="4932363" y="2781300"/>
          <p14:tracePt t="8452" x="4986338" y="2727325"/>
          <p14:tracePt t="8461" x="5032375" y="2708275"/>
          <p14:tracePt t="8470" x="5114925" y="2654300"/>
          <p14:tracePt t="8479" x="5168900" y="2644775"/>
          <p14:tracePt t="8486" x="5305425" y="2608263"/>
          <p14:tracePt t="8493" x="5414963" y="2598738"/>
          <p14:tracePt t="8500" x="5524500" y="2598738"/>
          <p14:tracePt t="8509" x="5670550" y="2598738"/>
          <p14:tracePt t="8516" x="5797550" y="2598738"/>
          <p14:tracePt t="8524" x="5907088" y="2598738"/>
          <p14:tracePt t="8532" x="5980113" y="2598738"/>
          <p14:tracePt t="8540" x="6053138" y="2598738"/>
          <p14:tracePt t="8548" x="6099175" y="2598738"/>
          <p14:tracePt t="8556" x="6135688" y="2598738"/>
          <p14:tracePt t="8564" x="6162675" y="2598738"/>
          <p14:tracePt t="8572" x="6199188" y="2608263"/>
          <p14:tracePt t="8580" x="6218238" y="2617788"/>
          <p14:tracePt t="8589" x="6254750" y="2625725"/>
          <p14:tracePt t="8596" x="6291263" y="2644775"/>
          <p14:tracePt t="8604" x="6318250" y="2671763"/>
          <p14:tracePt t="8612" x="6345238" y="2681288"/>
          <p14:tracePt t="8620" x="6362700" y="2698750"/>
          <p14:tracePt t="8628" x="6372225" y="2708275"/>
          <p14:tracePt t="8636" x="6381750" y="2717800"/>
          <p14:tracePt t="8644" x="6391275" y="2717800"/>
          <p14:tracePt t="8652" x="6408738" y="2735263"/>
          <p14:tracePt t="8974" x="6372225" y="2690813"/>
          <p14:tracePt t="8981" x="6318250" y="2625725"/>
          <p14:tracePt t="8990" x="6291263" y="2562225"/>
          <p14:tracePt t="8997" x="6254750" y="2498725"/>
          <p14:tracePt t="9005" x="6226175" y="2435225"/>
          <p14:tracePt t="9016" x="6199188" y="2408238"/>
          <p14:tracePt t="9020" x="6162675" y="2352675"/>
          <p14:tracePt t="9028" x="6126163" y="2325688"/>
          <p14:tracePt t="9036" x="6099175" y="2306638"/>
          <p14:tracePt t="9044" x="6072188" y="2270125"/>
          <p14:tracePt t="9052" x="6035675" y="2262188"/>
          <p14:tracePt t="9061" x="6026150" y="2252663"/>
          <p14:tracePt t="9068" x="6026150" y="2243138"/>
          <p14:tracePt t="9084" x="6007100" y="2225675"/>
          <p14:tracePt t="9092" x="5980113" y="2179638"/>
          <p14:tracePt t="9100" x="5980113" y="2160588"/>
          <p14:tracePt t="9109" x="5943600" y="2097088"/>
          <p14:tracePt t="9116" x="5935663" y="2070100"/>
          <p14:tracePt t="9124" x="5926138" y="2016125"/>
          <p14:tracePt t="9132" x="5916613" y="1970088"/>
          <p14:tracePt t="9140" x="5889625" y="1914525"/>
          <p14:tracePt t="9148" x="5889625" y="1878013"/>
          <p14:tracePt t="9156" x="5889625" y="1841500"/>
          <p14:tracePt t="9164" x="5889625" y="1787525"/>
          <p14:tracePt t="9172" x="5889625" y="1741488"/>
          <p14:tracePt t="9180" x="5889625" y="1687513"/>
          <p14:tracePt t="9188" x="5889625" y="1668463"/>
          <p14:tracePt t="9197" x="5889625" y="1641475"/>
          <p14:tracePt t="9204" x="5889625" y="1624013"/>
          <p14:tracePt t="9212" x="5889625" y="1604963"/>
          <p14:tracePt t="9229" x="5889625" y="1595438"/>
          <p14:tracePt t="9236" x="5889625" y="1587500"/>
          <p14:tracePt t="9252" x="5889625" y="1568450"/>
          <p14:tracePt t="9269" x="5889625" y="1558925"/>
          <p14:tracePt t="9301" x="5889625" y="1550988"/>
          <p14:tracePt t="9328" x="5889625" y="1531938"/>
          <p14:tracePt t="9341" x="5889625" y="1522413"/>
          <p14:tracePt t="9349" x="5889625" y="1514475"/>
          <p14:tracePt t="9357" x="5889625" y="1504950"/>
          <p14:tracePt t="9373" x="5889625" y="1485900"/>
          <p14:tracePt t="9381" x="5889625" y="1477963"/>
          <p14:tracePt t="9405" x="5889625" y="1468438"/>
          <p14:tracePt t="9413" x="5889625" y="1441450"/>
          <p14:tracePt t="9420" x="5889625" y="1431925"/>
          <p14:tracePt t="9428" x="5889625" y="1422400"/>
          <p14:tracePt t="9436" x="5889625" y="1404938"/>
          <p14:tracePt t="9444" x="5889625" y="1385888"/>
          <p14:tracePt t="9460" x="5889625" y="1368425"/>
          <p14:tracePt t="9468" x="5889625" y="1322388"/>
          <p14:tracePt t="9476" x="5889625" y="1312863"/>
          <p14:tracePt t="9484" x="5889625" y="1303338"/>
          <p14:tracePt t="9500" x="5889625" y="1295400"/>
          <p14:tracePt t="9509" x="5899150" y="1268413"/>
          <p14:tracePt t="9517" x="5899150" y="1258888"/>
          <p14:tracePt t="9533" x="5899150" y="1249363"/>
          <p14:tracePt t="9558" x="5899150" y="1231900"/>
          <p14:tracePt t="9597" x="5907088" y="1222375"/>
          <p14:tracePt t="9911" x="5843588" y="1222375"/>
          <p14:tracePt t="9916" x="5716588" y="1222375"/>
          <p14:tracePt t="9924" x="5551488" y="1212850"/>
          <p14:tracePt t="9932" x="5405438" y="1195388"/>
          <p14:tracePt t="9940" x="5260975" y="1195388"/>
          <p14:tracePt t="9948" x="5114925" y="1195388"/>
          <p14:tracePt t="9956" x="4968875" y="1195388"/>
          <p14:tracePt t="9964" x="4859338" y="1195388"/>
          <p14:tracePt t="9972" x="4730750" y="1195388"/>
          <p14:tracePt t="9980" x="4659313" y="1195388"/>
          <p14:tracePt t="9988" x="4567238" y="1195388"/>
          <p14:tracePt t="9996" x="4549775" y="1195388"/>
          <p14:tracePt t="10004" x="4540250" y="1195388"/>
          <p14:tracePt t="10174" x="4530725" y="1185863"/>
          <p14:tracePt t="10181" x="4513263" y="1176338"/>
          <p14:tracePt t="10199" x="4494213" y="1158875"/>
          <p14:tracePt t="10205" x="4484688" y="1149350"/>
          <p14:tracePt t="10216" x="4467225" y="1139825"/>
          <p14:tracePt t="10221" x="4457700" y="1130300"/>
          <p14:tracePt t="10231" x="4448175" y="1112838"/>
          <p14:tracePt t="10236" x="4421188" y="1093788"/>
          <p14:tracePt t="10244" x="4413250" y="1085850"/>
          <p14:tracePt t="10252" x="4403725" y="1076325"/>
          <p14:tracePt t="10261" x="4384675" y="1066800"/>
          <p14:tracePt t="10268" x="4367213" y="1066800"/>
          <p14:tracePt t="10275" x="4340225" y="1066800"/>
          <p14:tracePt t="10284" x="4321175" y="1066800"/>
          <p14:tracePt t="10293" x="4294188" y="1057275"/>
          <p14:tracePt t="10300" x="4238625" y="1039813"/>
          <p14:tracePt t="10309" x="4194175" y="1020763"/>
          <p14:tracePt t="10316" x="4175125" y="1020763"/>
          <p14:tracePt t="10324" x="4129088" y="1012825"/>
          <p14:tracePt t="10332" x="4094163" y="1012825"/>
          <p14:tracePt t="10340" x="4084638" y="1012825"/>
          <p14:tracePt t="10373" x="4075113" y="1012825"/>
          <p14:tracePt t="10806" x="4084638" y="1012825"/>
          <p14:tracePt t="10812" x="4111625" y="1012825"/>
          <p14:tracePt t="10820" x="4121150" y="1012825"/>
          <p14:tracePt t="11190" x="4129088" y="1003300"/>
          <p14:tracePt t="11216" x="4165600" y="1003300"/>
          <p14:tracePt t="11222" x="4284663" y="1003300"/>
          <p14:tracePt t="11231" x="4413250" y="1003300"/>
          <p14:tracePt t="11237" x="4576763" y="1003300"/>
          <p14:tracePt t="11245" x="4722813" y="1003300"/>
          <p14:tracePt t="11252" x="4876800" y="1003300"/>
          <p14:tracePt t="11260" x="5049838" y="976313"/>
          <p14:tracePt t="11268" x="5159375" y="976313"/>
          <p14:tracePt t="11276" x="5232400" y="966788"/>
          <p14:tracePt t="11284" x="5324475" y="966788"/>
          <p14:tracePt t="11293" x="5368925" y="966788"/>
          <p14:tracePt t="11300" x="5387975" y="966788"/>
          <p14:tracePt t="11548" x="5397500" y="966788"/>
          <p14:tracePt t="11556" x="5424488" y="966788"/>
          <p14:tracePt t="11564" x="5478463" y="966788"/>
          <p14:tracePt t="11572" x="5551488" y="966788"/>
          <p14:tracePt t="11580" x="5624513" y="966788"/>
          <p14:tracePt t="11588" x="5707063" y="966788"/>
          <p14:tracePt t="11596" x="5780088" y="966788"/>
          <p14:tracePt t="11604" x="5853113" y="984250"/>
          <p14:tracePt t="11612" x="5926138" y="984250"/>
          <p14:tracePt t="11620" x="6007100" y="993775"/>
          <p14:tracePt t="11628" x="6062663" y="993775"/>
          <p14:tracePt t="11636" x="6108700" y="993775"/>
          <p14:tracePt t="11644" x="6108700" y="1003300"/>
          <p14:tracePt t="11652" x="6135688" y="1003300"/>
          <p14:tracePt t="11894" x="6153150" y="1003300"/>
          <p14:tracePt t="11902" x="6254750" y="1030288"/>
          <p14:tracePt t="11911" x="6326188" y="1030288"/>
          <p14:tracePt t="11918" x="6418263" y="1030288"/>
          <p14:tracePt t="11928" x="6518275" y="1030288"/>
          <p14:tracePt t="11933" x="6591300" y="1030288"/>
          <p14:tracePt t="11941" x="6664325" y="1030288"/>
          <p14:tracePt t="11949" x="6718300" y="1030288"/>
          <p14:tracePt t="11957" x="6773863" y="1030288"/>
          <p14:tracePt t="11965" x="6819900" y="1030288"/>
          <p14:tracePt t="11973" x="6827838" y="1030288"/>
          <p14:tracePt t="11981" x="6846888" y="1030288"/>
          <p14:tracePt t="11997" x="6864350" y="1030288"/>
          <p14:tracePt t="12021" x="6873875" y="1030288"/>
          <p14:tracePt t="12045" x="6900863" y="1020763"/>
          <p14:tracePt t="12053" x="6910388" y="1012825"/>
          <p14:tracePt t="12060" x="6929438" y="1003300"/>
          <p14:tracePt t="12069" x="6937375" y="993775"/>
          <p14:tracePt t="12076" x="6946900" y="993775"/>
          <p14:tracePt t="12092" x="6956425" y="984250"/>
          <p14:tracePt t="12100" x="6973888" y="984250"/>
          <p14:tracePt t="12124" x="6983413" y="976313"/>
          <p14:tracePt t="12140" x="7000875" y="976313"/>
          <p14:tracePt t="12148" x="7029450" y="976313"/>
          <p14:tracePt t="12157" x="7065963" y="976313"/>
          <p14:tracePt t="12164" x="7102475" y="976313"/>
          <p14:tracePt t="12172" x="7129463" y="966788"/>
          <p14:tracePt t="12180" x="7146925" y="966788"/>
          <p14:tracePt t="12188" x="7175500" y="966788"/>
          <p14:tracePt t="12196" x="7183438" y="966788"/>
          <p14:tracePt t="12204" x="7192963" y="966788"/>
          <p14:tracePt t="12212" x="7212013" y="947738"/>
          <p14:tracePt t="12436" x="7219950" y="947738"/>
          <p14:tracePt t="12438" x="7219950" y="984250"/>
          <p14:tracePt t="12444" x="7219950" y="1003300"/>
          <p14:tracePt t="12452" x="7229475" y="1030288"/>
          <p14:tracePt t="12460" x="7248525" y="1057275"/>
          <p14:tracePt t="12468" x="7265988" y="1076325"/>
          <p14:tracePt t="12476" x="7275513" y="1085850"/>
          <p14:tracePt t="12484" x="7292975" y="1093788"/>
          <p14:tracePt t="12492" x="7312025" y="1093788"/>
          <p14:tracePt t="12500" x="7348538" y="1093788"/>
          <p14:tracePt t="12509" x="7356475" y="1093788"/>
          <p14:tracePt t="12516" x="7375525" y="1093788"/>
          <p14:tracePt t="12524" x="7392988" y="1093788"/>
          <p14:tracePt t="12540" x="7402513" y="1093788"/>
          <p14:tracePt t="12556" x="7421563" y="1085850"/>
          <p14:tracePt t="12573" x="7429500" y="1076325"/>
          <p14:tracePt t="12580" x="7439025" y="1076325"/>
          <p14:tracePt t="12589" x="7448550" y="1066800"/>
          <p14:tracePt t="12597" x="7466013" y="1049338"/>
          <p14:tracePt t="12605" x="7475538" y="1039813"/>
          <p14:tracePt t="12621" x="7494588" y="1030288"/>
          <p14:tracePt t="12631" x="7512050" y="1030288"/>
          <p14:tracePt t="12639" x="7521575" y="1020763"/>
          <p14:tracePt t="12644" x="7548563" y="1003300"/>
          <p14:tracePt t="12652" x="7567613" y="1003300"/>
          <p14:tracePt t="12660" x="7585075" y="984250"/>
          <p14:tracePt t="12668" x="7612063" y="984250"/>
          <p14:tracePt t="12676" x="7648575" y="976313"/>
          <p14:tracePt t="12684" x="7685088" y="957263"/>
          <p14:tracePt t="12692" x="7704138" y="957263"/>
          <p14:tracePt t="12700" x="7721600" y="947738"/>
          <p14:tracePt t="12709" x="7758113" y="947738"/>
          <p14:tracePt t="12716" x="7758113" y="939800"/>
          <p14:tracePt t="12902" x="7767638" y="939800"/>
          <p14:tracePt t="12911" x="7767638" y="957263"/>
          <p14:tracePt t="12926" x="7767638" y="966788"/>
          <p14:tracePt t="12948" x="7767638" y="976313"/>
          <p14:tracePt t="12964" x="7758113" y="984250"/>
          <p14:tracePt t="13206" x="7712075" y="976313"/>
          <p14:tracePt t="13213" x="7548563" y="1003300"/>
          <p14:tracePt t="13222" x="7292975" y="1030288"/>
          <p14:tracePt t="13230" x="7029450" y="1112838"/>
          <p14:tracePt t="13238" x="6673850" y="1149350"/>
          <p14:tracePt t="13246" x="6354763" y="1212850"/>
          <p14:tracePt t="13253" x="6007100" y="1231900"/>
          <p14:tracePt t="13261" x="5507038" y="1303338"/>
          <p14:tracePt t="13269" x="5205413" y="1303338"/>
          <p14:tracePt t="13277" x="5005388" y="1322388"/>
          <p14:tracePt t="13285" x="4876800" y="1322388"/>
          <p14:tracePt t="13293" x="4749800" y="1322388"/>
          <p14:tracePt t="13301" x="4695825" y="1331913"/>
          <p14:tracePt t="13310" x="4676775" y="1331913"/>
          <p14:tracePt t="13572" x="4649788" y="1331913"/>
          <p14:tracePt t="13580" x="4613275" y="1331913"/>
          <p14:tracePt t="13591" x="4576763" y="1331913"/>
          <p14:tracePt t="13596" x="4503738" y="1331913"/>
          <p14:tracePt t="13607" x="4413250" y="1331913"/>
          <p14:tracePt t="13613" x="4321175" y="1331913"/>
          <p14:tracePt t="13622" x="4211638" y="1331913"/>
          <p14:tracePt t="13629" x="4121150" y="1331913"/>
          <p14:tracePt t="13637" x="4029075" y="1331913"/>
          <p14:tracePt t="13644" x="3975100" y="1331913"/>
          <p14:tracePt t="13652" x="3938588" y="1331913"/>
          <p14:tracePt t="13684" x="3929063" y="1331913"/>
          <p14:tracePt t="13692" x="3929063" y="1322388"/>
          <p14:tracePt t="13700" x="3948113" y="1303338"/>
          <p14:tracePt t="13710" x="3965575" y="1295400"/>
          <p14:tracePt t="13717" x="3965575" y="1285875"/>
          <p14:tracePt t="13724" x="3992563" y="1268413"/>
          <p14:tracePt t="13732" x="4002088" y="1249363"/>
          <p14:tracePt t="13740" x="4011613" y="1239838"/>
          <p14:tracePt t="13756" x="4021138" y="1231900"/>
          <p14:tracePt t="13764" x="4029075" y="1222375"/>
          <p14:tracePt t="13772" x="4038600" y="1212850"/>
          <p14:tracePt t="13806" x="4038600" y="1203325"/>
          <p14:tracePt t="13827" x="4038600" y="1195388"/>
          <p14:tracePt t="14006" x="4038600" y="1212850"/>
          <p14:tracePt t="14013" x="4038600" y="1231900"/>
          <p14:tracePt t="14022" x="4038600" y="1239838"/>
          <p14:tracePt t="14032" x="4038600" y="1268413"/>
          <p14:tracePt t="14038" x="4038600" y="1285875"/>
          <p14:tracePt t="14045" x="4038600" y="1295400"/>
          <p14:tracePt t="14052" x="4038600" y="1312863"/>
          <p14:tracePt t="14061" x="4038600" y="1331913"/>
          <p14:tracePt t="14076" x="4084638" y="1368425"/>
          <p14:tracePt t="14084" x="4121150" y="1376363"/>
          <p14:tracePt t="14093" x="4148138" y="1395413"/>
          <p14:tracePt t="14100" x="4202113" y="1422400"/>
          <p14:tracePt t="14109" x="4267200" y="1441450"/>
          <p14:tracePt t="14116" x="4330700" y="1468438"/>
          <p14:tracePt t="14125" x="4357688" y="1485900"/>
          <p14:tracePt t="14132" x="4430713" y="1541463"/>
          <p14:tracePt t="14141" x="4440238" y="1550988"/>
          <p14:tracePt t="14148" x="4467225" y="1568450"/>
          <p14:tracePt t="14156" x="4494213" y="1604963"/>
          <p14:tracePt t="14164" x="4521200" y="1660525"/>
          <p14:tracePt t="14172" x="4549775" y="1697038"/>
          <p14:tracePt t="14180" x="4586288" y="1778000"/>
          <p14:tracePt t="14188" x="4613275" y="1841500"/>
          <p14:tracePt t="14198" x="4659313" y="1960563"/>
          <p14:tracePt t="14203" x="4686300" y="2033588"/>
          <p14:tracePt t="14212" x="4740275" y="2133600"/>
          <p14:tracePt t="14220" x="4767263" y="2252663"/>
          <p14:tracePt t="14228" x="4795838" y="2362200"/>
          <p14:tracePt t="14236" x="4813300" y="2452688"/>
          <p14:tracePt t="14244" x="4849813" y="2571750"/>
          <p14:tracePt t="14252" x="4876800" y="2654300"/>
          <p14:tracePt t="14260" x="4905375" y="2727325"/>
          <p14:tracePt t="14268" x="4959350" y="2800350"/>
          <p14:tracePt t="14277" x="4959350" y="2808288"/>
          <p14:tracePt t="14284" x="4968875" y="2854325"/>
          <p14:tracePt t="14292" x="4968875" y="2900363"/>
          <p14:tracePt t="14300" x="4968875" y="2909888"/>
          <p14:tracePt t="14309" x="4968875" y="2954338"/>
          <p14:tracePt t="14316" x="4968875" y="2982913"/>
          <p14:tracePt t="14324" x="4968875" y="3009900"/>
          <p14:tracePt t="14332" x="4968875" y="3054350"/>
          <p14:tracePt t="14340" x="4968875" y="3082925"/>
          <p14:tracePt t="14348" x="4932363" y="3119438"/>
          <p14:tracePt t="14356" x="4913313" y="3163888"/>
          <p14:tracePt t="14364" x="4859338" y="3228975"/>
          <p14:tracePt t="14372" x="4840288" y="3273425"/>
          <p14:tracePt t="14381" x="4795838" y="3338513"/>
          <p14:tracePt t="14389" x="4767263" y="3365500"/>
          <p14:tracePt t="14398" x="4749800" y="3411538"/>
          <p14:tracePt t="14405" x="4713288" y="3455988"/>
          <p14:tracePt t="14416" x="4676775" y="3511550"/>
          <p14:tracePt t="14421" x="4659313" y="3529013"/>
          <p14:tracePt t="14430" x="4640263" y="3538538"/>
          <p14:tracePt t="14437" x="4613275" y="3556000"/>
          <p14:tracePt t="14558" x="4576763" y="3556000"/>
          <p14:tracePt t="14566" x="4521200" y="3556000"/>
          <p14:tracePt t="14575" x="4440238" y="3548063"/>
          <p14:tracePt t="14581" x="4376738" y="3529013"/>
          <p14:tracePt t="14588" x="4303713" y="3482975"/>
          <p14:tracePt t="14596" x="4221163" y="3455988"/>
          <p14:tracePt t="14605" x="4175125" y="3429000"/>
          <p14:tracePt t="14613" x="4102100" y="3375025"/>
          <p14:tracePt t="14620" x="4075113" y="3338513"/>
          <p14:tracePt t="14629" x="4038600" y="3292475"/>
          <p14:tracePt t="14636" x="3984625" y="3228975"/>
          <p14:tracePt t="14645" x="3975100" y="3182938"/>
          <p14:tracePt t="14652" x="3938588" y="3119438"/>
          <p14:tracePt t="14662" x="3938588" y="3082925"/>
          <p14:tracePt t="14668" x="3929063" y="3036888"/>
          <p14:tracePt t="14677" x="3929063" y="2982913"/>
          <p14:tracePt t="14684" x="3919538" y="2936875"/>
          <p14:tracePt t="14693" x="3919538" y="2881313"/>
          <p14:tracePt t="14701" x="3919538" y="2844800"/>
          <p14:tracePt t="14711" x="3919538" y="2754313"/>
          <p14:tracePt t="14718" x="3919538" y="2727325"/>
          <p14:tracePt t="14727" x="3919538" y="2690813"/>
          <p14:tracePt t="14736" x="3929063" y="2625725"/>
          <p14:tracePt t="14745" x="3948113" y="2571750"/>
          <p14:tracePt t="14748" x="3965575" y="2525713"/>
          <p14:tracePt t="14756" x="4002088" y="2462213"/>
          <p14:tracePt t="14764" x="4029075" y="2379663"/>
          <p14:tracePt t="14772" x="4065588" y="2316163"/>
          <p14:tracePt t="14780" x="4075113" y="2279650"/>
          <p14:tracePt t="14788" x="4121150" y="2216150"/>
          <p14:tracePt t="14797" x="4138613" y="2170113"/>
          <p14:tracePt t="14804" x="4175125" y="2116138"/>
          <p14:tracePt t="14812" x="4202113" y="2079625"/>
          <p14:tracePt t="14820" x="4211638" y="2043113"/>
          <p14:tracePt t="14828" x="4248150" y="1970088"/>
          <p14:tracePt t="14836" x="4257675" y="1943100"/>
          <p14:tracePt t="14845" x="4284663" y="1906588"/>
          <p14:tracePt t="14852" x="4294188" y="1878013"/>
          <p14:tracePt t="14860" x="4321175" y="1833563"/>
          <p14:tracePt t="14868" x="4340225" y="1814513"/>
          <p14:tracePt t="14878" x="4357688" y="1787525"/>
          <p14:tracePt t="14896" x="4394200" y="1751013"/>
          <p14:tracePt t="14901" x="4403725" y="1741488"/>
          <p14:tracePt t="14911" x="4413250" y="1724025"/>
          <p14:tracePt t="14919" x="4421188" y="1714500"/>
          <p14:tracePt t="14925" x="4430713" y="1704975"/>
          <p14:tracePt t="14932" x="4440238" y="1704975"/>
          <p14:tracePt t="14940" x="4448175" y="1697038"/>
          <p14:tracePt t="14948" x="4448175" y="1687513"/>
          <p14:tracePt t="14972" x="4457700" y="1687513"/>
          <p14:tracePt t="14980" x="4484688" y="1687513"/>
          <p14:tracePt t="14988" x="4540250" y="1687513"/>
          <p14:tracePt t="14996" x="4594225" y="1687513"/>
          <p14:tracePt t="15004" x="4713288" y="1714500"/>
          <p14:tracePt t="15012" x="4840288" y="1768475"/>
          <p14:tracePt t="15020" x="4959350" y="1824038"/>
          <p14:tracePt t="15028" x="5132388" y="1906588"/>
          <p14:tracePt t="15036" x="5260975" y="1960563"/>
          <p14:tracePt t="15046" x="5397500" y="2043113"/>
          <p14:tracePt t="15052" x="5497513" y="2106613"/>
          <p14:tracePt t="15060" x="5616575" y="2197100"/>
          <p14:tracePt t="15068" x="5680075" y="2270125"/>
          <p14:tracePt t="15077" x="5724525" y="2335213"/>
          <p14:tracePt t="15084" x="5761038" y="2379663"/>
          <p14:tracePt t="15092" x="5797550" y="2444750"/>
          <p14:tracePt t="15100" x="5797550" y="2498725"/>
          <p14:tracePt t="15109" x="5797550" y="2525713"/>
          <p14:tracePt t="15117" x="5797550" y="2571750"/>
          <p14:tracePt t="15126" x="5797550" y="2608263"/>
          <p14:tracePt t="15133" x="5797550" y="2654300"/>
          <p14:tracePt t="15141" x="5789613" y="2681288"/>
          <p14:tracePt t="15149" x="5770563" y="2727325"/>
          <p14:tracePt t="15157" x="5770563" y="2763838"/>
          <p14:tracePt t="15167" x="5753100" y="2781300"/>
          <p14:tracePt t="15173" x="5743575" y="2827338"/>
          <p14:tracePt t="15181" x="5734050" y="2881313"/>
          <p14:tracePt t="15189" x="5707063" y="2946400"/>
          <p14:tracePt t="15199" x="5670550" y="2990850"/>
          <p14:tracePt t="15204" x="5661025" y="3036888"/>
          <p14:tracePt t="15214" x="5607050" y="3100388"/>
          <p14:tracePt t="15220" x="5570538" y="3146425"/>
          <p14:tracePt t="15231" x="5507038" y="3219450"/>
          <p14:tracePt t="15235" x="5461000" y="3265488"/>
          <p14:tracePt t="15244" x="5405438" y="3319463"/>
          <p14:tracePt t="15252" x="5360988" y="3355975"/>
          <p14:tracePt t="15262" x="5314950" y="3382963"/>
          <p14:tracePt t="15268" x="5268913" y="3402013"/>
          <p14:tracePt t="15276" x="5205413" y="3438525"/>
          <p14:tracePt t="15284" x="5159375" y="3455988"/>
          <p14:tracePt t="15292" x="5114925" y="3492500"/>
          <p14:tracePt t="15300" x="5086350" y="3492500"/>
          <p14:tracePt t="15309" x="5041900" y="3502025"/>
          <p14:tracePt t="15316" x="4995863" y="3519488"/>
          <p14:tracePt t="15325" x="4941888" y="3519488"/>
          <p14:tracePt t="15332" x="4876800" y="3538538"/>
          <p14:tracePt t="15341" x="4840288" y="3548063"/>
          <p14:tracePt t="15348" x="4795838" y="3548063"/>
          <p14:tracePt t="15356" x="4740275" y="3548063"/>
          <p14:tracePt t="15364" x="4686300" y="3548063"/>
          <p14:tracePt t="15372" x="4630738" y="3548063"/>
          <p14:tracePt t="15380" x="4540250" y="3548063"/>
          <p14:tracePt t="15388" x="4467225" y="3548063"/>
          <p14:tracePt t="15396" x="4421188" y="3529013"/>
          <p14:tracePt t="15404" x="4340225" y="3502025"/>
          <p14:tracePt t="15412" x="4303713" y="3465513"/>
          <p14:tracePt t="15420" x="4257675" y="3429000"/>
          <p14:tracePt t="15428" x="4211638" y="3392488"/>
          <p14:tracePt t="15436" x="4194175" y="3346450"/>
          <p14:tracePt t="15444" x="4157663" y="3302000"/>
          <p14:tracePt t="15452" x="4138613" y="3246438"/>
          <p14:tracePt t="15461" x="4102100" y="3163888"/>
          <p14:tracePt t="15468" x="4094163" y="3082925"/>
          <p14:tracePt t="15477" x="4094163" y="2990850"/>
          <p14:tracePt t="15484" x="4075113" y="2900363"/>
          <p14:tracePt t="15492" x="4065588" y="2790825"/>
          <p14:tracePt t="15500" x="4038600" y="2690813"/>
          <p14:tracePt t="15509" x="4021138" y="2581275"/>
          <p14:tracePt t="15516" x="4021138" y="2508250"/>
          <p14:tracePt t="15525" x="4011613" y="2425700"/>
          <p14:tracePt t="15532" x="4011613" y="2335213"/>
          <p14:tracePt t="15543" x="3992563" y="2279650"/>
          <p14:tracePt t="15548" x="3992563" y="2225675"/>
          <p14:tracePt t="15556" x="3992563" y="2179638"/>
          <p14:tracePt t="15564" x="3992563" y="2143125"/>
          <p14:tracePt t="15572" x="3992563" y="2106613"/>
          <p14:tracePt t="15581" x="3992563" y="2070100"/>
          <p14:tracePt t="15590" x="3992563" y="2024063"/>
          <p14:tracePt t="15598" x="4021138" y="1997075"/>
          <p14:tracePt t="15605" x="4038600" y="1979613"/>
          <p14:tracePt t="15613" x="4084638" y="1933575"/>
          <p14:tracePt t="15621" x="4148138" y="1860550"/>
          <p14:tracePt t="15631" x="4211638" y="1824038"/>
          <p14:tracePt t="15639" x="4294188" y="1787525"/>
          <p14:tracePt t="15646" x="4394200" y="1731963"/>
          <p14:tracePt t="15652" x="4494213" y="1687513"/>
          <p14:tracePt t="15661" x="4603750" y="1641475"/>
          <p14:tracePt t="15668" x="4722813" y="1604963"/>
          <p14:tracePt t="15676" x="4832350" y="1568450"/>
          <p14:tracePt t="15685" x="4959350" y="1568450"/>
          <p14:tracePt t="15694" x="5059363" y="1541463"/>
          <p14:tracePt t="15701" x="5168900" y="1531938"/>
          <p14:tracePt t="15710" x="5260975" y="1531938"/>
          <p14:tracePt t="15717" x="5341938" y="1522413"/>
          <p14:tracePt t="15727" x="5397500" y="1522413"/>
          <p14:tracePt t="15733" x="5434013" y="1522413"/>
          <p14:tracePt t="15741" x="5461000" y="1522413"/>
          <p14:tracePt t="15748" x="5470525" y="1522413"/>
          <p14:tracePt t="15756" x="5487988" y="1522413"/>
          <p14:tracePt t="15764" x="5534025" y="1531938"/>
          <p14:tracePt t="15773" x="5543550" y="1541463"/>
          <p14:tracePt t="15781" x="5597525" y="1595438"/>
          <p14:tracePt t="15789" x="5624513" y="1624013"/>
          <p14:tracePt t="15797" x="5661025" y="1687513"/>
          <p14:tracePt t="15804" x="5716588" y="1768475"/>
          <p14:tracePt t="15813" x="5753100" y="1833563"/>
          <p14:tracePt t="15820" x="5826125" y="1887538"/>
          <p14:tracePt t="15829" x="5843588" y="1951038"/>
          <p14:tracePt t="15838" x="5899150" y="2033588"/>
          <p14:tracePt t="15844" x="5916613" y="2089150"/>
          <p14:tracePt t="15852" x="5962650" y="2143125"/>
          <p14:tracePt t="15860" x="6007100" y="2216150"/>
          <p14:tracePt t="15869" x="6026150" y="2262188"/>
          <p14:tracePt t="15877" x="6035675" y="2325688"/>
          <p14:tracePt t="15895" x="6062663" y="2408238"/>
          <p14:tracePt t="15899" x="6072188" y="2425700"/>
          <p14:tracePt t="15908" x="6072188" y="2471738"/>
          <p14:tracePt t="15916" x="6072188" y="2498725"/>
          <p14:tracePt t="15924" x="6072188" y="2544763"/>
          <p14:tracePt t="15934" x="6072188" y="2581275"/>
          <p14:tracePt t="15939" x="6072188" y="2625725"/>
          <p14:tracePt t="15948" x="6072188" y="2662238"/>
          <p14:tracePt t="15956" x="6053138" y="2735263"/>
          <p14:tracePt t="15964" x="6053138" y="2763838"/>
          <p14:tracePt t="15972" x="6043613" y="2836863"/>
          <p14:tracePt t="15980" x="6026150" y="2863850"/>
          <p14:tracePt t="15988" x="5999163" y="2909888"/>
          <p14:tracePt t="15996" x="5980113" y="2954338"/>
          <p14:tracePt t="16005" x="5953125" y="3000375"/>
          <p14:tracePt t="16013" x="5943600" y="3027363"/>
          <p14:tracePt t="16021" x="5899150" y="3073400"/>
          <p14:tracePt t="16031" x="5880100" y="3109913"/>
          <p14:tracePt t="16037" x="5843588" y="3136900"/>
          <p14:tracePt t="16049" x="5826125" y="3155950"/>
          <p14:tracePt t="16051" x="5797550" y="3163888"/>
          <p14:tracePt t="16060" x="5753100" y="3209925"/>
          <p14:tracePt t="16068" x="5716588" y="3236913"/>
          <p14:tracePt t="16077" x="5680075" y="3255963"/>
          <p14:tracePt t="16084" x="5616575" y="3282950"/>
          <p14:tracePt t="16092" x="5551488" y="3319463"/>
          <p14:tracePt t="16100" x="5470525" y="3346450"/>
          <p14:tracePt t="16108" x="5378450" y="3375025"/>
          <p14:tracePt t="16116" x="5278438" y="3402013"/>
          <p14:tracePt t="16124" x="5168900" y="3411538"/>
          <p14:tracePt t="16132" x="5041900" y="3446463"/>
          <p14:tracePt t="16140" x="4949825" y="3446463"/>
          <p14:tracePt t="16148" x="4832350" y="3455988"/>
          <p14:tracePt t="16156" x="4740275" y="3455988"/>
          <p14:tracePt t="16164" x="4686300" y="3455988"/>
          <p14:tracePt t="16172" x="4649788" y="3455988"/>
          <p14:tracePt t="16180" x="4630738" y="3455988"/>
          <p14:tracePt t="16188" x="4613275" y="3455988"/>
          <p14:tracePt t="16246" x="4603750" y="3455988"/>
          <p14:tracePt t="16621" x="4557713" y="3455988"/>
          <p14:tracePt t="16629" x="4494213" y="3455988"/>
          <p14:tracePt t="16640" x="4440238" y="3438525"/>
          <p14:tracePt t="16645" x="4340225" y="3382963"/>
          <p14:tracePt t="16652" x="4275138" y="3346450"/>
          <p14:tracePt t="16660" x="4157663" y="3292475"/>
          <p14:tracePt t="16668" x="4075113" y="3236913"/>
          <p14:tracePt t="16677" x="4011613" y="3209925"/>
          <p14:tracePt t="16684" x="3984625" y="3192463"/>
          <p14:tracePt t="16692" x="3948113" y="3146425"/>
          <p14:tracePt t="16700" x="3919538" y="3109913"/>
          <p14:tracePt t="16709" x="3911600" y="3082925"/>
          <p14:tracePt t="16716" x="3911600" y="3027363"/>
          <p14:tracePt t="16724" x="3892550" y="2982913"/>
          <p14:tracePt t="16732" x="3883025" y="2927350"/>
          <p14:tracePt t="16740" x="3883025" y="2854325"/>
          <p14:tracePt t="16748" x="3883025" y="2800350"/>
          <p14:tracePt t="16756" x="3883025" y="2717800"/>
          <p14:tracePt t="16764" x="3883025" y="2644775"/>
          <p14:tracePt t="16772" x="3929063" y="2581275"/>
          <p14:tracePt t="16780" x="3965575" y="2517775"/>
          <p14:tracePt t="16788" x="4021138" y="2452688"/>
          <p14:tracePt t="16796" x="4075113" y="2371725"/>
          <p14:tracePt t="16804" x="4121150" y="2306638"/>
          <p14:tracePt t="16812" x="4194175" y="2233613"/>
          <p14:tracePt t="16820" x="4257675" y="2179638"/>
          <p14:tracePt t="16828" x="4321175" y="2116138"/>
          <p14:tracePt t="16836" x="4403725" y="2060575"/>
          <p14:tracePt t="16844" x="4521200" y="1987550"/>
          <p14:tracePt t="16852" x="4622800" y="1933575"/>
          <p14:tracePt t="16860" x="4722813" y="1887538"/>
          <p14:tracePt t="16868" x="4840288" y="1841500"/>
          <p14:tracePt t="16877" x="4949825" y="1814513"/>
          <p14:tracePt t="16894" x="5214938" y="1760538"/>
          <p14:tracePt t="16900" x="5341938" y="1760538"/>
          <p14:tracePt t="16909" x="5470525" y="1760538"/>
          <p14:tracePt t="16917" x="5597525" y="1760538"/>
          <p14:tracePt t="16925" x="5670550" y="1760538"/>
          <p14:tracePt t="16932" x="5780088" y="1797050"/>
          <p14:tracePt t="16940" x="5880100" y="1833563"/>
          <p14:tracePt t="16948" x="5943600" y="1887538"/>
          <p14:tracePt t="16956" x="5999163" y="1933575"/>
          <p14:tracePt t="16965" x="6062663" y="2006600"/>
          <p14:tracePt t="16973" x="6126163" y="2070100"/>
          <p14:tracePt t="16980" x="6172200" y="2133600"/>
          <p14:tracePt t="16988" x="6208713" y="2233613"/>
          <p14:tracePt t="16996" x="6262688" y="2335213"/>
          <p14:tracePt t="17004" x="6291263" y="2389188"/>
          <p14:tracePt t="17013" x="6291263" y="2452688"/>
          <p14:tracePt t="17020" x="6335713" y="2535238"/>
          <p14:tracePt t="17028" x="6335713" y="2571750"/>
          <p14:tracePt t="17036" x="6335713" y="2625725"/>
          <p14:tracePt t="17043" x="6335713" y="2698750"/>
          <p14:tracePt t="17052" x="6335713" y="2754313"/>
          <p14:tracePt t="17060" x="6335713" y="2844800"/>
          <p14:tracePt t="17068" x="6335713" y="2927350"/>
          <p14:tracePt t="17076" x="6335713" y="2982913"/>
          <p14:tracePt t="17084" x="6335713" y="3036888"/>
          <p14:tracePt t="17092" x="6335713" y="3090863"/>
          <p14:tracePt t="17100" x="6318250" y="3136900"/>
          <p14:tracePt t="17109" x="6281738" y="3182938"/>
          <p14:tracePt t="17116" x="6272213" y="3228975"/>
          <p14:tracePt t="17125" x="6262688" y="3273425"/>
          <p14:tracePt t="17132" x="6226175" y="3319463"/>
          <p14:tracePt t="17140" x="6189663" y="3382963"/>
          <p14:tracePt t="17148" x="6145213" y="3419475"/>
          <p14:tracePt t="17156" x="6089650" y="3455988"/>
          <p14:tracePt t="17164" x="6035675" y="3475038"/>
          <p14:tracePt t="17172" x="5953125" y="3519488"/>
          <p14:tracePt t="17180" x="5853113" y="3529013"/>
          <p14:tracePt t="17188" x="5743575" y="3575050"/>
          <p14:tracePt t="17197" x="5643563" y="3584575"/>
          <p14:tracePt t="17205" x="5551488" y="3584575"/>
          <p14:tracePt t="17214" x="5478463" y="3602038"/>
          <p14:tracePt t="17221" x="5387975" y="3602038"/>
          <p14:tracePt t="17230" x="5297488" y="3602038"/>
          <p14:tracePt t="17237" x="5187950" y="3602038"/>
          <p14:tracePt t="17249" x="5095875" y="3602038"/>
          <p14:tracePt t="17252" x="5014913" y="3602038"/>
          <p14:tracePt t="17261" x="4922838" y="3602038"/>
          <p14:tracePt t="17268" x="4849813" y="3584575"/>
          <p14:tracePt t="17276" x="4767263" y="3556000"/>
          <p14:tracePt t="17284" x="4703763" y="3529013"/>
          <p14:tracePt t="17294" x="4640263" y="3492500"/>
          <p14:tracePt t="17300" x="4594225" y="3455988"/>
          <p14:tracePt t="17308" x="4549775" y="3438525"/>
          <p14:tracePt t="17316" x="4503738" y="3382963"/>
          <p14:tracePt t="17324" x="4484688" y="3365500"/>
          <p14:tracePt t="17332" x="4448175" y="3346450"/>
          <p14:tracePt t="17340" x="4413250" y="3282950"/>
          <p14:tracePt t="17348" x="4394200" y="3255963"/>
          <p14:tracePt t="17356" x="4348163" y="3209925"/>
          <p14:tracePt t="17364" x="4340225" y="3136900"/>
          <p14:tracePt t="17372" x="4294188" y="3073400"/>
          <p14:tracePt t="17380" x="4284663" y="2973388"/>
          <p14:tracePt t="17390" x="4257675" y="2900363"/>
          <p14:tracePt t="17397" x="4230688" y="2817813"/>
          <p14:tracePt t="17405" x="4230688" y="2727325"/>
          <p14:tracePt t="17414" x="4230688" y="2635250"/>
          <p14:tracePt t="17421" x="4230688" y="2525713"/>
          <p14:tracePt t="17429" x="4230688" y="2452688"/>
          <p14:tracePt t="17437" x="4267200" y="2335213"/>
          <p14:tracePt t="17446" x="4321175" y="2216150"/>
          <p14:tracePt t="17455" x="4348163" y="2143125"/>
          <p14:tracePt t="17460" x="4403725" y="2043113"/>
          <p14:tracePt t="17468" x="4457700" y="1960563"/>
          <p14:tracePt t="17477" x="4503738" y="1897063"/>
          <p14:tracePt t="17484" x="4549775" y="1841500"/>
          <p14:tracePt t="17492" x="4586288" y="1814513"/>
          <p14:tracePt t="17500" x="4649788" y="1760538"/>
          <p14:tracePt t="17508" x="4703763" y="1751013"/>
          <p14:tracePt t="17516" x="4786313" y="1704975"/>
          <p14:tracePt t="17524" x="4913313" y="1677988"/>
          <p14:tracePt t="17532" x="5049838" y="1668463"/>
          <p14:tracePt t="17540" x="5178425" y="1631950"/>
          <p14:tracePt t="17549" x="5341938" y="1631950"/>
          <p14:tracePt t="17557" x="5507038" y="1631950"/>
          <p14:tracePt t="17565" x="5688013" y="1631950"/>
          <p14:tracePt t="17575" x="5862638" y="1631950"/>
          <p14:tracePt t="17581" x="6026150" y="1641475"/>
          <p14:tracePt t="17593" x="6189663" y="1660525"/>
          <p14:tracePt t="17597" x="6326188" y="1697038"/>
          <p14:tracePt t="17605" x="6427788" y="1724025"/>
          <p14:tracePt t="17615" x="6464300" y="1751013"/>
          <p14:tracePt t="17621" x="6518275" y="1787525"/>
          <p14:tracePt t="17630" x="6537325" y="1814513"/>
          <p14:tracePt t="17637" x="6573838" y="1860550"/>
          <p14:tracePt t="17644" x="6581775" y="1924050"/>
          <p14:tracePt t="17652" x="6591300" y="1979613"/>
          <p14:tracePt t="17660" x="6591300" y="2052638"/>
          <p14:tracePt t="17668" x="6618288" y="2116138"/>
          <p14:tracePt t="17676" x="6618288" y="2170113"/>
          <p14:tracePt t="17684" x="6618288" y="2243138"/>
          <p14:tracePt t="17692" x="6618288" y="2306638"/>
          <p14:tracePt t="17700" x="6618288" y="2379663"/>
          <p14:tracePt t="17708" x="6618288" y="2452688"/>
          <p14:tracePt t="17716" x="6618288" y="2544763"/>
          <p14:tracePt t="17725" x="6618288" y="2617788"/>
          <p14:tracePt t="17733" x="6600825" y="2662238"/>
          <p14:tracePt t="17741" x="6591300" y="2727325"/>
          <p14:tracePt t="17749" x="6591300" y="2781300"/>
          <p14:tracePt t="17757" x="6554788" y="2863850"/>
          <p14:tracePt t="17764" x="6537325" y="2917825"/>
          <p14:tracePt t="17773" x="6527800" y="2946400"/>
          <p14:tracePt t="17780" x="6500813" y="2982913"/>
          <p14:tracePt t="17789" x="6472238" y="3027363"/>
          <p14:tracePt t="17796" x="6435725" y="3073400"/>
          <p14:tracePt t="17804" x="6418263" y="3100388"/>
          <p14:tracePt t="17812" x="6391275" y="3136900"/>
          <p14:tracePt t="17820" x="6362700" y="3182938"/>
          <p14:tracePt t="17828" x="6318250" y="3228975"/>
          <p14:tracePt t="17836" x="6281738" y="3265488"/>
          <p14:tracePt t="17844" x="6218238" y="3309938"/>
          <p14:tracePt t="17854" x="6108700" y="3355975"/>
          <p14:tracePt t="17862" x="5989638" y="3419475"/>
          <p14:tracePt t="17870" x="5907088" y="3475038"/>
          <p14:tracePt t="17879" x="5753100" y="3511550"/>
          <p14:tracePt t="17886" x="5624513" y="3529013"/>
          <p14:tracePt t="17894" x="5497513" y="3529013"/>
          <p14:tracePt t="17902" x="5351463" y="3529013"/>
          <p14:tracePt t="17910" x="5260975" y="3529013"/>
          <p14:tracePt t="17919" x="5151438" y="3529013"/>
          <p14:tracePt t="17927" x="5059363" y="3529013"/>
          <p14:tracePt t="17934" x="4995863" y="3511550"/>
          <p14:tracePt t="17943" x="4959350" y="3502025"/>
          <p14:tracePt t="17949" x="4922838" y="3492500"/>
          <p14:tracePt t="17956" x="4905375" y="3475038"/>
          <p14:tracePt t="17964" x="4895850" y="3465513"/>
          <p14:tracePt t="17972" x="4895850" y="3455988"/>
          <p14:tracePt t="17980" x="4876800" y="3438525"/>
          <p14:tracePt t="17988" x="4868863" y="3419475"/>
          <p14:tracePt t="17996" x="4859338" y="3402013"/>
          <p14:tracePt t="18004" x="4859338" y="3382963"/>
          <p14:tracePt t="18020" x="4849813" y="3365500"/>
          <p14:tracePt t="18246" x="4832350" y="3365500"/>
          <p14:tracePt t="18254" x="4822825" y="3365500"/>
          <p14:tracePt t="18264" x="4813300" y="3365500"/>
          <p14:tracePt t="18269" x="4795838" y="3375025"/>
          <p14:tracePt t="18276" x="4786313" y="3382963"/>
          <p14:tracePt t="18284" x="4776788" y="3382963"/>
          <p14:tracePt t="18454" x="4767263" y="3382963"/>
          <p14:tracePt t="18462" x="4767263" y="3375025"/>
          <p14:tracePt t="18470" x="4767263" y="3355975"/>
          <p14:tracePt t="18479" x="4803775" y="3328988"/>
          <p14:tracePt t="18486" x="4832350" y="3309938"/>
          <p14:tracePt t="18496" x="4876800" y="3282950"/>
          <p14:tracePt t="18500" x="4905375" y="3265488"/>
          <p14:tracePt t="18509" x="4968875" y="3228975"/>
          <p14:tracePt t="18517" x="5005388" y="3228975"/>
          <p14:tracePt t="18526" x="5049838" y="3209925"/>
          <p14:tracePt t="18533" x="5095875" y="3200400"/>
          <p14:tracePt t="18544" x="5122863" y="3173413"/>
          <p14:tracePt t="18548" x="5151438" y="3163888"/>
          <p14:tracePt t="18557" x="5159375" y="3155950"/>
          <p14:tracePt t="18565" x="5187950" y="3146425"/>
          <p14:tracePt t="18572" x="5205413" y="3136900"/>
          <p14:tracePt t="18580" x="5214938" y="3119438"/>
          <p14:tracePt t="18596" x="5224463" y="3119438"/>
          <p14:tracePt t="18604" x="5224463" y="3100388"/>
          <p14:tracePt t="18612" x="5224463" y="3090863"/>
          <p14:tracePt t="18628" x="5224463" y="3082925"/>
          <p14:tracePt t="18758" x="5195888" y="3090863"/>
          <p14:tracePt t="18765" x="5141913" y="3119438"/>
          <p14:tracePt t="18773" x="5114925" y="3136900"/>
          <p14:tracePt t="18782" x="5068888" y="3163888"/>
          <p14:tracePt t="18789" x="5022850" y="3192463"/>
          <p14:tracePt t="18799" x="4986338" y="3200400"/>
          <p14:tracePt t="18805" x="4968875" y="3209925"/>
          <p14:tracePt t="18814" x="4949825" y="3209925"/>
          <p14:tracePt t="18822" x="4932363" y="3219450"/>
          <p14:tracePt t="18894" x="4922838" y="3219450"/>
          <p14:tracePt t="18910" x="4905375" y="3219450"/>
          <p14:tracePt t="18919" x="4886325" y="3219450"/>
          <p14:tracePt t="18927" x="4822825" y="3192463"/>
          <p14:tracePt t="18933" x="4786313" y="3127375"/>
          <p14:tracePt t="18941" x="4730750" y="3063875"/>
          <p14:tracePt t="18949" x="4695825" y="3000375"/>
          <p14:tracePt t="18956" x="4640263" y="2936875"/>
          <p14:tracePt t="18964" x="4622800" y="2890838"/>
          <p14:tracePt t="18972" x="4586288" y="2827338"/>
          <p14:tracePt t="18980" x="4567238" y="2763838"/>
          <p14:tracePt t="18989" x="4557713" y="2708275"/>
          <p14:tracePt t="18996" x="4530725" y="2644775"/>
          <p14:tracePt t="19004" x="4530725" y="2608263"/>
          <p14:tracePt t="19013" x="4530725" y="2562225"/>
          <p14:tracePt t="19020" x="4530725" y="2525713"/>
          <p14:tracePt t="19028" x="4530725" y="2481263"/>
          <p14:tracePt t="19036" x="4530725" y="2444750"/>
          <p14:tracePt t="19044" x="4530725" y="2408238"/>
          <p14:tracePt t="19052" x="4530725" y="2379663"/>
          <p14:tracePt t="19060" x="4530725" y="2362200"/>
          <p14:tracePt t="19076" x="4530725" y="2335213"/>
          <p14:tracePt t="19092" x="4530725" y="2325688"/>
          <p14:tracePt t="19100" x="4530725" y="2316163"/>
          <p14:tracePt t="19215" x="4521200" y="2306638"/>
          <p14:tracePt t="19223" x="4467225" y="2306638"/>
          <p14:tracePt t="19230" x="4430713" y="2306638"/>
          <p14:tracePt t="19238" x="4348163" y="2335213"/>
          <p14:tracePt t="19248" x="4294188" y="2352675"/>
          <p14:tracePt t="19252" x="4230688" y="2362200"/>
          <p14:tracePt t="19260" x="4202113" y="2362200"/>
          <p14:tracePt t="19270" x="4175125" y="2362200"/>
          <p14:tracePt t="19278" x="4157663" y="2362200"/>
          <p14:tracePt t="19286" x="4148138" y="2362200"/>
          <p14:tracePt t="19414" x="4138613" y="2362200"/>
          <p14:tracePt t="19422" x="4138613" y="2343150"/>
          <p14:tracePt t="19430" x="4138613" y="2316163"/>
          <p14:tracePt t="19438" x="4138613" y="2298700"/>
          <p14:tracePt t="19445" x="4138613" y="2279650"/>
          <p14:tracePt t="19454" x="4138613" y="2262188"/>
          <p14:tracePt t="19462" x="4138613" y="2252663"/>
          <p14:tracePt t="19469" x="4138613" y="2243138"/>
          <p14:tracePt t="19477" x="4138613" y="2233613"/>
          <p14:tracePt t="19486" x="4138613" y="2225675"/>
          <p14:tracePt t="19502" x="4148138" y="2206625"/>
          <p14:tracePt t="19550" x="4157663" y="2197100"/>
          <p14:tracePt t="19896" x="4184650" y="2197100"/>
          <p14:tracePt t="19902" x="4194175" y="2197100"/>
          <p14:tracePt t="19910" x="4230688" y="2170113"/>
          <p14:tracePt t="19917" x="4275138" y="2143125"/>
          <p14:tracePt t="19925" x="4321175" y="2125663"/>
          <p14:tracePt t="19932" x="4340225" y="2116138"/>
          <p14:tracePt t="19941" x="4367213" y="2097088"/>
          <p14:tracePt t="19948" x="4384675" y="2097088"/>
          <p14:tracePt t="19956" x="4403725" y="2079625"/>
          <p14:tracePt t="20102" x="4394200" y="2079625"/>
          <p14:tracePt t="20110" x="4384675" y="2079625"/>
          <p14:tracePt t="20126" x="4367213" y="2089150"/>
          <p14:tracePt t="20260" x="4357688" y="2089150"/>
          <p14:tracePt t="20399" x="4348163" y="2089150"/>
          <p14:tracePt t="20470" x="4348163" y="2060575"/>
          <p14:tracePt t="20477" x="4357688" y="2024063"/>
          <p14:tracePt t="20486" x="4413250" y="1951038"/>
          <p14:tracePt t="20496" x="4430713" y="1924050"/>
          <p14:tracePt t="20502" x="4476750" y="1878013"/>
          <p14:tracePt t="20509" x="4530725" y="1824038"/>
          <p14:tracePt t="20517" x="4576763" y="1804988"/>
          <p14:tracePt t="20526" x="4640263" y="1768475"/>
          <p14:tracePt t="20533" x="4703763" y="1741488"/>
          <p14:tracePt t="20543" x="4759325" y="1714500"/>
          <p14:tracePt t="20549" x="4822825" y="1697038"/>
          <p14:tracePt t="20557" x="4868863" y="1697038"/>
          <p14:tracePt t="20565" x="4905375" y="1687513"/>
          <p14:tracePt t="20575" x="4959350" y="1687513"/>
          <p14:tracePt t="20580" x="5022850" y="1687513"/>
          <p14:tracePt t="20589" x="5078413" y="1687513"/>
          <p14:tracePt t="20596" x="5168900" y="1687513"/>
          <p14:tracePt t="20606" x="5224463" y="1687513"/>
          <p14:tracePt t="20614" x="5305425" y="1714500"/>
          <p14:tracePt t="20621" x="5387975" y="1741488"/>
          <p14:tracePt t="20629" x="5470525" y="1797050"/>
          <p14:tracePt t="20637" x="5570538" y="1851025"/>
          <p14:tracePt t="20647" x="5653088" y="1887538"/>
          <p14:tracePt t="20655" x="5716588" y="1943100"/>
          <p14:tracePt t="20662" x="5780088" y="1997075"/>
          <p14:tracePt t="20669" x="5843588" y="2060575"/>
          <p14:tracePt t="20677" x="5916613" y="2133600"/>
          <p14:tracePt t="20685" x="5980113" y="2179638"/>
          <p14:tracePt t="20692" x="6053138" y="2262188"/>
          <p14:tracePt t="20701" x="6099175" y="2316163"/>
          <p14:tracePt t="20709" x="6145213" y="2362200"/>
          <p14:tracePt t="20716" x="6218238" y="2452688"/>
          <p14:tracePt t="20726" x="6262688" y="2498725"/>
          <p14:tracePt t="20732" x="6318250" y="2544763"/>
          <p14:tracePt t="20743" x="6354763" y="2598738"/>
          <p14:tracePt t="20748" x="6391275" y="2644775"/>
          <p14:tracePt t="20756" x="6427788" y="2708275"/>
          <p14:tracePt t="20764" x="6454775" y="2735263"/>
          <p14:tracePt t="20772" x="6481763" y="2771775"/>
          <p14:tracePt t="20780" x="6508750" y="2817813"/>
          <p14:tracePt t="20788" x="6508750" y="2854325"/>
          <p14:tracePt t="20796" x="6537325" y="2900363"/>
          <p14:tracePt t="20804" x="6545263" y="2954338"/>
          <p14:tracePt t="20812" x="6545263" y="3017838"/>
          <p14:tracePt t="20820" x="6545263" y="3046413"/>
          <p14:tracePt t="20828" x="6545263" y="3100388"/>
          <p14:tracePt t="20836" x="6545263" y="3136900"/>
          <p14:tracePt t="20844" x="6537325" y="3182938"/>
          <p14:tracePt t="20852" x="6527800" y="3200400"/>
          <p14:tracePt t="20860" x="6491288" y="3255963"/>
          <p14:tracePt t="20868" x="6481763" y="3292475"/>
          <p14:tracePt t="20876" x="6472238" y="3302000"/>
          <p14:tracePt t="20884" x="6445250" y="3328988"/>
          <p14:tracePt t="20893" x="6435725" y="3338513"/>
          <p14:tracePt t="20900" x="6418263" y="3346450"/>
          <p14:tracePt t="20908" x="6391275" y="3382963"/>
          <p14:tracePt t="20917" x="6362700" y="3402013"/>
          <p14:tracePt t="20924" x="6335713" y="3429000"/>
          <p14:tracePt t="20932" x="6291263" y="3455988"/>
          <p14:tracePt t="20941" x="6272213" y="3465513"/>
          <p14:tracePt t="20948" x="6226175" y="3502025"/>
          <p14:tracePt t="20956" x="6162675" y="3519488"/>
          <p14:tracePt t="20964" x="6135688" y="3548063"/>
          <p14:tracePt t="20972" x="6108700" y="3556000"/>
          <p14:tracePt t="20980" x="6072188" y="3556000"/>
          <p14:tracePt t="20988" x="6053138" y="3565525"/>
          <p14:tracePt t="20996" x="6026150" y="3565525"/>
          <p14:tracePt t="21004" x="6007100" y="3575050"/>
          <p14:tracePt t="21012" x="5980113" y="3575050"/>
          <p14:tracePt t="21020" x="5962650" y="3575050"/>
          <p14:tracePt t="21028" x="5935663" y="3575050"/>
          <p14:tracePt t="21036" x="5916613" y="3575050"/>
          <p14:tracePt t="21044" x="5889625" y="3575050"/>
          <p14:tracePt t="21053" x="5870575" y="3575050"/>
          <p14:tracePt t="21060" x="5826125" y="3575050"/>
          <p14:tracePt t="21068" x="5770563" y="3575050"/>
          <p14:tracePt t="21076" x="5697538" y="3575050"/>
          <p14:tracePt t="21084" x="5570538" y="3538538"/>
          <p14:tracePt t="21092" x="5470525" y="3511550"/>
          <p14:tracePt t="21100" x="5360988" y="3492500"/>
          <p14:tracePt t="21108" x="5224463" y="3455988"/>
          <p14:tracePt t="21116" x="5095875" y="3419475"/>
          <p14:tracePt t="21125" x="4995863" y="3382963"/>
          <p14:tracePt t="21132" x="4886325" y="3355975"/>
          <p14:tracePt t="21141" x="4786313" y="3309938"/>
          <p14:tracePt t="21148" x="4686300" y="3265488"/>
          <p14:tracePt t="21156" x="4640263" y="3236913"/>
          <p14:tracePt t="21164" x="4540250" y="3173413"/>
          <p14:tracePt t="21172" x="4513263" y="3155950"/>
          <p14:tracePt t="21180" x="4476750" y="3127375"/>
          <p14:tracePt t="21188" x="4448175" y="3100388"/>
          <p14:tracePt t="21197" x="4421188" y="3082925"/>
          <p14:tracePt t="21205" x="4421188" y="3073400"/>
          <p14:tracePt t="21214" x="4413250" y="3046413"/>
          <p14:tracePt t="21221" x="4403725" y="3027363"/>
          <p14:tracePt t="21237" x="4403725" y="3000375"/>
          <p14:tracePt t="21245" x="4403725" y="2982913"/>
          <p14:tracePt t="21253" x="4403725" y="2954338"/>
          <p14:tracePt t="21263" x="4403725" y="2946400"/>
          <p14:tracePt t="21269" x="4403725" y="2917825"/>
          <p14:tracePt t="21276" x="4403725" y="2909888"/>
          <p14:tracePt t="21285" x="4403725" y="2900363"/>
          <p14:tracePt t="21294" x="4403725" y="2890838"/>
          <p14:tracePt t="21301" x="4403725" y="2881313"/>
          <p14:tracePt t="21526" x="4403725" y="2873375"/>
          <p14:tracePt t="21534" x="4403725" y="2854325"/>
          <p14:tracePt t="21545" x="4376738" y="2817813"/>
          <p14:tracePt t="21551" x="4376738" y="2781300"/>
          <p14:tracePt t="21560" x="4376738" y="2754313"/>
          <p14:tracePt t="21566" x="4376738" y="2727325"/>
          <p14:tracePt t="21576" x="4376738" y="2681288"/>
          <p14:tracePt t="21581" x="4376738" y="2654300"/>
          <p14:tracePt t="21589" x="4376738" y="2608263"/>
          <p14:tracePt t="21596" x="4376738" y="2571750"/>
          <p14:tracePt t="21605" x="4394200" y="2525713"/>
          <p14:tracePt t="21612" x="4430713" y="2481263"/>
          <p14:tracePt t="21622" x="4448175" y="2435225"/>
          <p14:tracePt t="21631" x="4476750" y="2352675"/>
          <p14:tracePt t="21638" x="4513263" y="2325688"/>
          <p14:tracePt t="21647" x="4549775" y="2243138"/>
          <p14:tracePt t="21654" x="4586288" y="2197100"/>
          <p14:tracePt t="21660" x="4622800" y="2152650"/>
          <p14:tracePt t="21668" x="4667250" y="2097088"/>
          <p14:tracePt t="21678" x="4686300" y="2070100"/>
          <p14:tracePt t="21684" x="4722813" y="2024063"/>
          <p14:tracePt t="21691" x="4730750" y="2016125"/>
          <p14:tracePt t="21700" x="4740275" y="2006600"/>
          <p14:tracePt t="21709" x="4740275" y="1997075"/>
          <p14:tracePt t="21716" x="4749800" y="1987550"/>
          <p14:tracePt t="21878" x="4730750" y="1997075"/>
          <p14:tracePt t="21903" x="4730750" y="2016125"/>
          <p14:tracePt t="21934" x="4730750" y="2024063"/>
          <p14:tracePt t="22038" x="4730750" y="2033588"/>
          <p14:tracePt t="22045" x="4822825" y="2033588"/>
          <p14:tracePt t="22054" x="4941888" y="2016125"/>
          <p14:tracePt t="22060" x="5086350" y="1997075"/>
          <p14:tracePt t="22070" x="5195888" y="1997075"/>
          <p14:tracePt t="22076" x="5268913" y="1987550"/>
          <p14:tracePt t="22084" x="5368925" y="1943100"/>
          <p14:tracePt t="22092" x="5461000" y="1933575"/>
          <p14:tracePt t="22100" x="5478463" y="1933575"/>
          <p14:tracePt t="22108" x="5514975" y="1924050"/>
          <p14:tracePt t="22318" x="5551488" y="1924050"/>
          <p14:tracePt t="22327" x="5561013" y="1924050"/>
          <p14:tracePt t="22333" x="5597525" y="1924050"/>
          <p14:tracePt t="22342" x="5643563" y="1924050"/>
          <p14:tracePt t="22349" x="5688013" y="1960563"/>
          <p14:tracePt t="22359" x="5724525" y="1970088"/>
          <p14:tracePt t="22365" x="5826125" y="2006600"/>
          <p14:tracePt t="22373" x="5853113" y="2006600"/>
          <p14:tracePt t="22381" x="5916613" y="2024063"/>
          <p14:tracePt t="22390" x="5972175" y="2024063"/>
          <p14:tracePt t="22397" x="6007100" y="2024063"/>
          <p14:tracePt t="22405" x="6062663" y="2024063"/>
          <p14:tracePt t="22413" x="6108700" y="2024063"/>
          <p14:tracePt t="22421" x="6145213" y="2024063"/>
          <p14:tracePt t="22429" x="6172200" y="2024063"/>
          <p14:tracePt t="22437" x="6208713" y="2016125"/>
          <p14:tracePt t="22445" x="6235700" y="1987550"/>
          <p14:tracePt t="22454" x="6254750" y="1987550"/>
          <p14:tracePt t="22461" x="6272213" y="1970088"/>
          <p14:tracePt t="22469" x="6281738" y="1960563"/>
          <p14:tracePt t="22478" x="6291263" y="1951038"/>
          <p14:tracePt t="22493" x="6299200" y="1951038"/>
          <p14:tracePt t="22502" x="6318250" y="1933575"/>
          <p14:tracePt t="22756" x="6318250" y="1960563"/>
          <p14:tracePt t="22764" x="6299200" y="1979613"/>
          <p14:tracePt t="22772" x="6272213" y="2006600"/>
          <p14:tracePt t="22780" x="6254750" y="2024063"/>
          <p14:tracePt t="22788" x="6235700" y="2033588"/>
          <p14:tracePt t="22796" x="6218238" y="2043113"/>
          <p14:tracePt t="22812" x="6199188" y="2052638"/>
          <p14:tracePt t="22901" x="6199188" y="2060575"/>
          <p14:tracePt t="22910" x="6189663" y="2060575"/>
          <p14:tracePt t="23022" x="6189663" y="2070100"/>
          <p14:tracePt t="23054" x="6189663" y="2089150"/>
          <p14:tracePt t="23092" x="6189663" y="2097088"/>
          <p14:tracePt t="23124" x="6189663" y="2106613"/>
          <p14:tracePt t="23620" x="6189663" y="2116138"/>
          <p14:tracePt t="23628" x="6189663" y="2133600"/>
          <p14:tracePt t="23686" x="6199188" y="2152650"/>
          <p14:tracePt t="23716" x="6199188" y="2189163"/>
          <p14:tracePt t="23741" x="6189663" y="2206625"/>
          <p14:tracePt t="23757" x="6181725" y="2225675"/>
          <p14:tracePt t="23766" x="6181725" y="2233613"/>
          <p14:tracePt t="23772" x="6153150" y="2262188"/>
          <p14:tracePt t="23780" x="6145213" y="2279650"/>
          <p14:tracePt t="23788" x="6135688" y="2298700"/>
          <p14:tracePt t="23796" x="6116638" y="2335213"/>
          <p14:tracePt t="23804" x="6099175" y="2371725"/>
          <p14:tracePt t="23812" x="6089650" y="2398713"/>
          <p14:tracePt t="23823" x="6089650" y="2416175"/>
          <p14:tracePt t="23832" x="6080125" y="2444750"/>
          <p14:tracePt t="23839" x="6080125" y="2462213"/>
          <p14:tracePt t="23846" x="6062663" y="2498725"/>
          <p14:tracePt t="23853" x="6053138" y="2525713"/>
          <p14:tracePt t="23860" x="6053138" y="2535238"/>
          <p14:tracePt t="23868" x="6043613" y="2544763"/>
          <p14:tracePt t="23876" x="6035675" y="2562225"/>
          <p14:tracePt t="23900" x="6026150" y="2571750"/>
          <p14:tracePt t="23917" x="6016625" y="2571750"/>
          <p14:tracePt t="23924" x="6016625" y="2581275"/>
          <p14:tracePt t="23964" x="6016625" y="2598738"/>
          <p14:tracePt t="23981" x="6016625" y="2608263"/>
          <p14:tracePt t="23997" x="6016625" y="2617788"/>
          <p14:tracePt t="24005" x="6016625" y="2625725"/>
          <p14:tracePt t="24029" x="6007100" y="2644775"/>
          <p14:tracePt t="24053" x="5999163" y="2654300"/>
          <p14:tracePt t="24093" x="5999163" y="2681288"/>
          <p14:tracePt t="24110" x="5989638" y="2690813"/>
          <p14:tracePt t="24169" x="5980113" y="2690813"/>
          <p14:tracePt t="25400" x="5972175" y="2681288"/>
          <p14:tracePt t="25453" x="5962650" y="2681288"/>
          <p14:tracePt t="25461" x="5943600" y="2681288"/>
          <p14:tracePt t="25477" x="5926138" y="2681288"/>
          <p14:tracePt t="25485" x="5899150" y="2681288"/>
          <p14:tracePt t="25495" x="5880100" y="2681288"/>
          <p14:tracePt t="25501" x="5834063" y="2681288"/>
          <p14:tracePt t="25512" x="5780088" y="2681288"/>
          <p14:tracePt t="25517" x="5724525" y="2681288"/>
          <p14:tracePt t="25528" x="5653088" y="2681288"/>
          <p14:tracePt t="25533" x="5597525" y="2681288"/>
          <p14:tracePt t="25544" x="5551488" y="2671763"/>
          <p14:tracePt t="25549" x="5514975" y="2671763"/>
          <p14:tracePt t="25559" x="5470525" y="2654300"/>
          <p14:tracePt t="25564" x="5461000" y="2654300"/>
          <p14:tracePt t="25571" x="5451475" y="2654300"/>
          <p14:tracePt t="25620" x="5441950" y="2654300"/>
          <p14:tracePt t="25717" x="5451475" y="2654300"/>
          <p14:tracePt t="25871" x="5461000" y="2654300"/>
          <p14:tracePt t="25886" x="5470525" y="2654300"/>
          <p14:tracePt t="25942" x="5478463" y="2662238"/>
          <p14:tracePt t="26038" x="5478463" y="2671763"/>
          <p14:tracePt t="26046" x="5478463" y="2681288"/>
          <p14:tracePt t="26064" x="5470525" y="2690813"/>
          <p14:tracePt t="26068" x="5461000" y="2698750"/>
          <p14:tracePt t="26084" x="5461000" y="2717800"/>
          <p14:tracePt t="26108" x="5461000" y="2727325"/>
          <p14:tracePt t="26116" x="5451475" y="2727325"/>
          <p14:tracePt t="27509" x="5451475" y="2698750"/>
          <p14:tracePt t="27517" x="5461000" y="2690813"/>
          <p14:tracePt t="27526" x="5478463" y="2671763"/>
          <p14:tracePt t="27533" x="5487988" y="2644775"/>
          <p14:tracePt t="27543" x="5497513" y="2635250"/>
          <p14:tracePt t="27735" x="5524500" y="2625725"/>
          <p14:tracePt t="27743" x="5551488" y="2625725"/>
          <p14:tracePt t="27750" x="5580063" y="2625725"/>
          <p14:tracePt t="27758" x="5597525" y="2625725"/>
          <p14:tracePt t="27765" x="5624513" y="2625725"/>
          <p14:tracePt t="27773" x="5643563" y="2625725"/>
          <p14:tracePt t="27781" x="5680075" y="2625725"/>
          <p14:tracePt t="27789" x="5697538" y="2625725"/>
          <p14:tracePt t="27797" x="5734050" y="2625725"/>
          <p14:tracePt t="27805" x="5753100" y="2625725"/>
          <p14:tracePt t="27813" x="5780088" y="2625725"/>
          <p14:tracePt t="27821" x="5797550" y="2625725"/>
          <p14:tracePt t="27829" x="5834063" y="2635250"/>
          <p14:tracePt t="27837" x="5870575" y="2644775"/>
          <p14:tracePt t="27845" x="5880100" y="2644775"/>
          <p14:tracePt t="27861" x="5889625" y="2644775"/>
          <p14:tracePt t="27919" x="5907088" y="2644775"/>
          <p14:tracePt t="28438" x="5916613" y="2644775"/>
          <p14:tracePt t="28446" x="6016625" y="2644775"/>
          <p14:tracePt t="28454" x="6145213" y="2644775"/>
          <p14:tracePt t="28462" x="6254750" y="2644775"/>
          <p14:tracePt t="28469" x="6345238" y="2644775"/>
          <p14:tracePt t="28477" x="6435725" y="2644775"/>
          <p14:tracePt t="28485" x="6491288" y="2644775"/>
          <p14:tracePt t="28493" x="6545263" y="2644775"/>
          <p14:tracePt t="28501" x="6591300" y="2644775"/>
          <p14:tracePt t="28509" x="6610350" y="2644775"/>
          <p14:tracePt t="28517" x="6618288" y="2644775"/>
          <p14:tracePt t="28527" x="6627813" y="2644775"/>
          <p14:tracePt t="29576" x="6627813" y="2654300"/>
          <p14:tracePt t="29614" x="6627813" y="2671763"/>
          <p14:tracePt t="29629" x="6627813" y="2681288"/>
          <p14:tracePt t="29638" x="6627813" y="2690813"/>
          <p14:tracePt t="29653" x="6627813" y="2698750"/>
          <p14:tracePt t="29692" x="6627813" y="2708275"/>
          <p14:tracePt t="31894" x="6627813" y="2717800"/>
          <p14:tracePt t="31909" x="6627813" y="2727325"/>
          <p14:tracePt t="31919" x="6627813" y="2735263"/>
          <p14:tracePt t="31925" x="6627813" y="2781300"/>
          <p14:tracePt t="31932" x="6627813" y="2808288"/>
          <p14:tracePt t="31943" x="6627813" y="2817813"/>
          <p14:tracePt t="31950" x="6627813" y="2827338"/>
          <p14:tracePt t="31974" x="6627813" y="2844800"/>
          <p14:tracePt t="31982" x="6627813" y="2854325"/>
          <p14:tracePt t="31990" x="6618288" y="2873375"/>
          <p14:tracePt t="31998" x="6610350" y="2873375"/>
          <p14:tracePt t="32005" x="6591300" y="2881313"/>
          <p14:tracePt t="32014" x="6573838" y="2881313"/>
          <p14:tracePt t="32021" x="6564313" y="2881313"/>
          <p14:tracePt t="32030" x="6554788" y="2881313"/>
          <p14:tracePt t="32045" x="6545263" y="2881313"/>
          <p14:tracePt t="32053" x="6537325" y="2881313"/>
          <p14:tracePt t="32062" x="6527800" y="2881313"/>
          <p14:tracePt t="32068" x="6518275" y="2881313"/>
          <p14:tracePt t="32076" x="6508750" y="2881313"/>
          <p14:tracePt t="32084" x="6491288" y="2881313"/>
          <p14:tracePt t="32092" x="6481763" y="2881313"/>
          <p14:tracePt t="32141" x="6472238" y="2881313"/>
          <p14:tracePt t="32148" x="6454775" y="2881313"/>
          <p14:tracePt t="32156" x="6435725" y="2881313"/>
          <p14:tracePt t="32164" x="6427788" y="2881313"/>
          <p14:tracePt t="32172" x="6399213" y="2881313"/>
          <p14:tracePt t="32180" x="6391275" y="2881313"/>
          <p14:tracePt t="32188" x="6362700" y="2881313"/>
          <p14:tracePt t="32294" x="6354763" y="2881313"/>
          <p14:tracePt t="32324" x="6345238" y="2890838"/>
          <p14:tracePt t="32357" x="6318250" y="2909888"/>
          <p14:tracePt t="32365" x="6308725" y="2909888"/>
          <p14:tracePt t="32374" x="6272213" y="2909888"/>
          <p14:tracePt t="32382" x="6254750" y="2917825"/>
          <p14:tracePt t="32389" x="6226175" y="2917825"/>
          <p14:tracePt t="32397" x="6218238" y="2917825"/>
          <p14:tracePt t="32405" x="6208713" y="2917825"/>
          <p14:tracePt t="32421" x="6189663" y="2917825"/>
          <p14:tracePt t="32429" x="6172200" y="2936875"/>
          <p14:tracePt t="32445" x="6162675" y="2946400"/>
          <p14:tracePt t="32511" x="6153150" y="2946400"/>
          <p14:tracePt t="32557" x="6145213" y="2954338"/>
          <p14:tracePt t="32604" x="6135688" y="2963863"/>
          <p14:tracePt t="32620" x="6135688" y="2973388"/>
          <p14:tracePt t="32670" x="6135688" y="2982913"/>
          <p14:tracePt t="32742" x="6135688" y="2990850"/>
          <p14:tracePt t="32824" x="6135688" y="3009900"/>
          <p14:tracePt t="32862" x="6135688" y="3017838"/>
          <p14:tracePt t="32885" x="6126163" y="3027363"/>
          <p14:tracePt t="32892" x="6116638" y="3036888"/>
          <p14:tracePt t="32909" x="6108700" y="3046413"/>
          <p14:tracePt t="32924" x="6099175" y="3046413"/>
          <p14:tracePt t="33260" x="6089650" y="3054350"/>
          <p14:tracePt t="33316" x="6080125" y="3063875"/>
          <p14:tracePt t="33374" x="6072188" y="3054350"/>
          <p14:tracePt t="33382" x="6062663" y="3046413"/>
          <p14:tracePt t="33422" x="6062663" y="3036888"/>
          <p14:tracePt t="33878" x="6062663" y="3027363"/>
          <p14:tracePt t="33890" x="6089650" y="3027363"/>
          <p14:tracePt t="33895" x="6145213" y="3027363"/>
          <p14:tracePt t="33900" x="6218238" y="3017838"/>
          <p14:tracePt t="33909" x="6308725" y="3017838"/>
          <p14:tracePt t="33916" x="6435725" y="3017838"/>
          <p14:tracePt t="33924" x="6581775" y="3017838"/>
          <p14:tracePt t="33932" x="6727825" y="3017838"/>
          <p14:tracePt t="33941" x="6837363" y="3017838"/>
          <p14:tracePt t="33948" x="6910388" y="3017838"/>
          <p14:tracePt t="33958" x="6956425" y="3017838"/>
          <p14:tracePt t="33964" x="6973888" y="3017838"/>
          <p14:tracePt t="34093" x="6956425" y="3017838"/>
          <p14:tracePt t="34100" x="6919913" y="3017838"/>
          <p14:tracePt t="34108" x="6864350" y="3017838"/>
          <p14:tracePt t="34116" x="6800850" y="3017838"/>
          <p14:tracePt t="34124" x="6710363" y="3017838"/>
          <p14:tracePt t="34132" x="6618288" y="3017838"/>
          <p14:tracePt t="34140" x="6527800" y="3017838"/>
          <p14:tracePt t="34148" x="6435725" y="3017838"/>
          <p14:tracePt t="34158" x="6362700" y="3017838"/>
          <p14:tracePt t="34164" x="6308725" y="3017838"/>
          <p14:tracePt t="34172" x="6262688" y="3009900"/>
          <p14:tracePt t="34180" x="6235700" y="3009900"/>
          <p14:tracePt t="34188" x="6218238" y="3000375"/>
          <p14:tracePt t="34197" x="6199188" y="3000375"/>
          <p14:tracePt t="34204" x="6189663" y="3000375"/>
          <p14:tracePt t="34492" x="6172200" y="3000375"/>
          <p14:tracePt t="34500" x="6153150" y="3000375"/>
          <p14:tracePt t="34516" x="6135688" y="3000375"/>
          <p14:tracePt t="34525" x="6126163" y="3000375"/>
          <p14:tracePt t="34533" x="6116638" y="3000375"/>
          <p14:tracePt t="34702" x="6226175" y="3000375"/>
          <p14:tracePt t="34708" x="6372225" y="3000375"/>
          <p14:tracePt t="34718" x="6537325" y="2954338"/>
          <p14:tracePt t="34727" x="6764338" y="2954338"/>
          <p14:tracePt t="34734" x="6946900" y="2917825"/>
          <p14:tracePt t="34746" x="7146925" y="2890838"/>
          <p14:tracePt t="34749" x="7292975" y="2873375"/>
          <p14:tracePt t="34757" x="7412038" y="2863850"/>
          <p14:tracePt t="34764" x="7521575" y="2863850"/>
          <p14:tracePt t="34773" x="7594600" y="2844800"/>
          <p14:tracePt t="34780" x="7621588" y="2844800"/>
          <p14:tracePt t="34788" x="7639050" y="2836863"/>
          <p14:tracePt t="34796" x="7648575" y="2827338"/>
          <p14:tracePt t="35285" x="7648575" y="2854325"/>
          <p14:tracePt t="35294" x="7648575" y="2863850"/>
          <p14:tracePt t="35299" x="7648575" y="2881313"/>
          <p14:tracePt t="35308" x="7648575" y="2900363"/>
          <p14:tracePt t="35316" x="7648575" y="2909888"/>
          <p14:tracePt t="35324" x="7648575" y="2917825"/>
          <p14:tracePt t="35669" x="7648575" y="2927350"/>
          <p14:tracePt t="35677" x="7667625" y="2936875"/>
          <p14:tracePt t="35709" x="7675563" y="2946400"/>
          <p14:tracePt t="35733" x="7694613" y="2954338"/>
          <p14:tracePt t="35741" x="7721600" y="2963863"/>
          <p14:tracePt t="35748" x="7748588" y="2963863"/>
          <p14:tracePt t="35756" x="7777163" y="2973388"/>
          <p14:tracePt t="35764" x="7821613" y="2973388"/>
          <p14:tracePt t="35772" x="7850188" y="2990850"/>
          <p14:tracePt t="35780" x="7867650" y="2990850"/>
          <p14:tracePt t="35926" x="7858125" y="2990850"/>
          <p14:tracePt t="35934" x="7840663" y="2990850"/>
          <p14:tracePt t="35942" x="7804150" y="2990850"/>
          <p14:tracePt t="35950" x="7767638" y="2990850"/>
          <p14:tracePt t="35960" x="7712075" y="2990850"/>
          <p14:tracePt t="35966" x="7685088" y="2990850"/>
          <p14:tracePt t="35976" x="7631113" y="2990850"/>
          <p14:tracePt t="35981" x="7612063" y="2990850"/>
          <p14:tracePt t="35989" x="7585075" y="2990850"/>
          <p14:tracePt t="35999" x="7567613" y="2990850"/>
          <p14:tracePt t="36004" x="7539038" y="2990850"/>
          <p14:tracePt t="36247" x="7531100" y="2990850"/>
          <p14:tracePt t="36264" x="7521575" y="2990850"/>
          <p14:tracePt t="36270" x="7494588" y="2990850"/>
          <p14:tracePt t="36277" x="7466013" y="2990850"/>
          <p14:tracePt t="36285" x="7421563" y="2990850"/>
          <p14:tracePt t="36292" x="7385050" y="2990850"/>
          <p14:tracePt t="36300" x="7339013" y="2990850"/>
          <p14:tracePt t="36308" x="7302500" y="2990850"/>
          <p14:tracePt t="36316" x="7265988" y="2990850"/>
          <p14:tracePt t="36324" x="7239000" y="2990850"/>
          <p14:tracePt t="36332" x="7219950" y="2990850"/>
          <p14:tracePt t="36525" x="7165975" y="2990850"/>
          <p14:tracePt t="36533" x="7092950" y="2990850"/>
          <p14:tracePt t="36545" x="6983413" y="2990850"/>
          <p14:tracePt t="36550" x="6910388" y="2990850"/>
          <p14:tracePt t="36560" x="6800850" y="2990850"/>
          <p14:tracePt t="36566" x="6710363" y="2990850"/>
          <p14:tracePt t="36577" x="6637338" y="2990850"/>
          <p14:tracePt t="36581" x="6545263" y="2990850"/>
          <p14:tracePt t="36589" x="6491288" y="2990850"/>
          <p14:tracePt t="36596" x="6427788" y="2990850"/>
          <p14:tracePt t="36604" x="6408738" y="2990850"/>
          <p14:tracePt t="36620" x="6391275" y="2990850"/>
          <p14:tracePt t="36678" x="6381750" y="2990850"/>
          <p14:tracePt t="36693" x="6372225" y="2990850"/>
          <p14:tracePt t="36702" x="6345238" y="2990850"/>
          <p14:tracePt t="36710" x="6335713" y="2990850"/>
          <p14:tracePt t="36719" x="6326188" y="2990850"/>
          <p14:tracePt t="36724" x="6291263" y="2990850"/>
          <p14:tracePt t="36732" x="6254750" y="2990850"/>
          <p14:tracePt t="36741" x="6226175" y="2990850"/>
          <p14:tracePt t="36748" x="6189663" y="2990850"/>
          <p14:tracePt t="36758" x="6153150" y="3000375"/>
          <p14:tracePt t="36764" x="6126163" y="3000375"/>
          <p14:tracePt t="36773" x="6089650" y="3000375"/>
          <p14:tracePt t="36781" x="6053138" y="3000375"/>
          <p14:tracePt t="36789" x="6026150" y="3000375"/>
          <p14:tracePt t="36798" x="5980113" y="3000375"/>
          <p14:tracePt t="36804" x="5926138" y="3000375"/>
          <p14:tracePt t="36812" x="5870575" y="3000375"/>
          <p14:tracePt t="36821" x="5834063" y="3000375"/>
          <p14:tracePt t="36829" x="5789613" y="3000375"/>
          <p14:tracePt t="36837" x="5734050" y="3000375"/>
          <p14:tracePt t="36846" x="5707063" y="3000375"/>
          <p14:tracePt t="36854" x="5661025" y="3000375"/>
          <p14:tracePt t="36862" x="5634038" y="3000375"/>
          <p14:tracePt t="36870" x="5597525" y="3000375"/>
          <p14:tracePt t="36876" x="5570538" y="3000375"/>
          <p14:tracePt t="36886" x="5534025" y="3000375"/>
          <p14:tracePt t="36892" x="5514975" y="3000375"/>
          <p14:tracePt t="36908" x="5497513" y="3000375"/>
          <p14:tracePt t="36924" x="5487988" y="3000375"/>
          <p14:tracePt t="36948" x="5478463" y="3000375"/>
          <p14:tracePt t="36957" x="5470525" y="3000375"/>
          <p14:tracePt t="37006" x="5451475" y="3000375"/>
          <p14:tracePt t="37366" x="5461000" y="3009900"/>
          <p14:tracePt t="37388" x="5470525" y="3009900"/>
          <p14:tracePt t="37437" x="5478463" y="3009900"/>
          <p14:tracePt t="37453" x="5487988" y="3009900"/>
          <p14:tracePt t="37469" x="5507038" y="3009900"/>
          <p14:tracePt t="37477" x="5514975" y="3009900"/>
          <p14:tracePt t="37485" x="5524500" y="3009900"/>
          <p14:tracePt t="37647" x="5534025" y="3009900"/>
          <p14:tracePt t="37654" x="5551488" y="3009900"/>
          <p14:tracePt t="37669" x="5561013" y="3009900"/>
          <p14:tracePt t="37686" x="5570538" y="3009900"/>
          <p14:tracePt t="37693" x="5588000" y="3009900"/>
          <p14:tracePt t="37702" x="5616575" y="2990850"/>
          <p14:tracePt t="37708" x="5670550" y="2990850"/>
          <p14:tracePt t="37716" x="5761038" y="2990850"/>
          <p14:tracePt t="37724" x="5870575" y="2990850"/>
          <p14:tracePt t="37732" x="5999163" y="2990850"/>
          <p14:tracePt t="37740" x="6145213" y="2990850"/>
          <p14:tracePt t="37748" x="6308725" y="2990850"/>
          <p14:tracePt t="37757" x="6491288" y="2990850"/>
          <p14:tracePt t="37764" x="6600825" y="2990850"/>
          <p14:tracePt t="37773" x="6746875" y="2982913"/>
          <p14:tracePt t="37780" x="6892925" y="2982913"/>
          <p14:tracePt t="37788" x="7000875" y="2982913"/>
          <p14:tracePt t="37797" x="7073900" y="2982913"/>
          <p14:tracePt t="37804" x="7146925" y="2982913"/>
          <p14:tracePt t="37812" x="7192963" y="2982913"/>
          <p14:tracePt t="37820" x="7219950" y="2982913"/>
          <p14:tracePt t="37828" x="7229475" y="2982913"/>
          <p14:tracePt t="37836" x="7239000" y="2982913"/>
          <p14:tracePt t="37982" x="7248525" y="2982913"/>
          <p14:tracePt t="38000" x="7265988" y="2973388"/>
          <p14:tracePt t="38013" x="7283450" y="2963863"/>
          <p14:tracePt t="38029" x="7292975" y="2954338"/>
          <p14:tracePt t="38414" x="7265988" y="2954338"/>
          <p14:tracePt t="38422" x="7202488" y="2954338"/>
          <p14:tracePt t="38430" x="7092950" y="2954338"/>
          <p14:tracePt t="38438" x="7000875" y="2954338"/>
          <p14:tracePt t="38448" x="6873875" y="2954338"/>
          <p14:tracePt t="38452" x="6791325" y="2954338"/>
          <p14:tracePt t="38460" x="6700838" y="2954338"/>
          <p14:tracePt t="38468" x="6645275" y="2946400"/>
          <p14:tracePt t="38476" x="6627813" y="2946400"/>
          <p14:tracePt t="38484" x="6618288" y="2936875"/>
          <p14:tracePt t="38492" x="6600825" y="2936875"/>
          <p14:tracePt t="38742" x="6591300" y="2936875"/>
          <p14:tracePt t="38758" x="6564313" y="2936875"/>
          <p14:tracePt t="38764" x="6554788" y="2936875"/>
          <p14:tracePt t="38773" x="6527800" y="2936875"/>
          <p14:tracePt t="38780" x="6500813" y="2936875"/>
          <p14:tracePt t="38788" x="6464300" y="2936875"/>
          <p14:tracePt t="38796" x="6454775" y="2936875"/>
          <p14:tracePt t="38804" x="6408738" y="2936875"/>
          <p14:tracePt t="38812" x="6391275" y="2936875"/>
          <p14:tracePt t="38820" x="6372225" y="2936875"/>
          <p14:tracePt t="38828" x="6362700" y="2936875"/>
          <p14:tracePt t="39001" x="6362700" y="2927350"/>
          <p14:tracePt t="39317" x="6345238" y="2909888"/>
          <p14:tracePt t="39325" x="6326188" y="2900363"/>
          <p14:tracePt t="39334" x="6299200" y="2854325"/>
          <p14:tracePt t="39342" x="6281738" y="2836863"/>
          <p14:tracePt t="39349" x="6262688" y="2817813"/>
          <p14:tracePt t="39359" x="6254750" y="2800350"/>
          <p14:tracePt t="39365" x="6245225" y="2771775"/>
          <p14:tracePt t="39374" x="6218238" y="2727325"/>
          <p14:tracePt t="39381" x="6208713" y="2708275"/>
          <p14:tracePt t="39391" x="6208713" y="2690813"/>
          <p14:tracePt t="39397" x="6199188" y="2662238"/>
          <p14:tracePt t="39404" x="6199188" y="2654300"/>
          <p14:tracePt t="39413" x="6199188" y="2625725"/>
          <p14:tracePt t="39421" x="6199188" y="2617788"/>
          <p14:tracePt t="39429" x="6199188" y="2608263"/>
          <p14:tracePt t="39437" x="6199188" y="2598738"/>
          <p14:tracePt t="39453" x="6199188" y="2589213"/>
          <p14:tracePt t="39461" x="6199188" y="2581275"/>
          <p14:tracePt t="40024" x="6208713" y="2581275"/>
          <p14:tracePt t="40045" x="6218238" y="2581275"/>
          <p14:tracePt t="40053" x="6245225" y="2581275"/>
          <p14:tracePt t="40061" x="6272213" y="2581275"/>
          <p14:tracePt t="40068" x="6299200" y="2581275"/>
          <p14:tracePt t="40076" x="6345238" y="2554288"/>
          <p14:tracePt t="40084" x="6354763" y="2554288"/>
          <p14:tracePt t="40092" x="6381750" y="2544763"/>
          <p14:tracePt t="40100" x="6391275" y="2544763"/>
          <p14:tracePt t="40200" x="6399213" y="2544763"/>
          <p14:tracePt t="40206" x="6408738" y="2544763"/>
          <p14:tracePt t="40213" x="6427788" y="2544763"/>
          <p14:tracePt t="40222" x="6435725" y="2544763"/>
          <p14:tracePt t="40229" x="6445250" y="2544763"/>
          <p14:tracePt t="40237" x="6472238" y="2544763"/>
          <p14:tracePt t="40245" x="6472238" y="2554288"/>
          <p14:tracePt t="40252" x="6481763" y="2562225"/>
          <p14:tracePt t="40269" x="6491288" y="2581275"/>
          <p14:tracePt t="40292" x="6500813" y="2589213"/>
          <p14:tracePt t="40470" x="6508750" y="2589213"/>
          <p14:tracePt t="40477" x="6518275" y="2589213"/>
          <p14:tracePt t="40495" x="6537325" y="2608263"/>
          <p14:tracePt t="40502" x="6554788" y="2617788"/>
          <p14:tracePt t="40508" x="6564313" y="2625725"/>
          <p14:tracePt t="40549" x="6573838" y="2635250"/>
          <p14:tracePt t="40877" x="6573838" y="2644775"/>
          <p14:tracePt t="40888" x="6573838" y="2654300"/>
          <p14:tracePt t="40902" x="6564313" y="2662238"/>
          <p14:tracePt t="40917" x="6554788" y="2671763"/>
          <p14:tracePt t="40933" x="6545263" y="2681288"/>
          <p14:tracePt t="40956" x="6537325" y="2681288"/>
          <p14:tracePt t="41030" x="6527800" y="2681288"/>
          <p14:tracePt t="41092" x="6518275" y="2690813"/>
          <p14:tracePt t="41968" x="6518275" y="2708275"/>
          <p14:tracePt t="41988" x="6527800" y="2717800"/>
          <p14:tracePt t="42028" x="6537325" y="2727325"/>
          <p14:tracePt t="42878" x="6527800" y="2727325"/>
          <p14:tracePt t="42893" x="6518275" y="2727325"/>
          <p14:tracePt t="42901" x="6491288" y="2727325"/>
          <p14:tracePt t="42909" x="6472238" y="2727325"/>
          <p14:tracePt t="42917" x="6427788" y="2727325"/>
          <p14:tracePt t="42925" x="6362700" y="2727325"/>
          <p14:tracePt t="42933" x="6318250" y="2727325"/>
          <p14:tracePt t="42942" x="6245225" y="2708275"/>
          <p14:tracePt t="42949" x="6189663" y="2698750"/>
          <p14:tracePt t="42956" x="6162675" y="2698750"/>
          <p14:tracePt t="42964" x="6116638" y="2698750"/>
          <p14:tracePt t="42974" x="6099175" y="2698750"/>
          <p14:tracePt t="42980" x="6089650" y="2698750"/>
          <p14:tracePt t="42989" x="6080125" y="2698750"/>
          <p14:tracePt t="43028" x="6072188" y="2698750"/>
          <p14:tracePt t="43044" x="6062663" y="2698750"/>
          <p14:tracePt t="43062" x="6043613" y="2717800"/>
          <p14:tracePt t="43534" x="6026150" y="2717800"/>
          <p14:tracePt t="43542" x="6016625" y="2717800"/>
          <p14:tracePt t="43549" x="6007100" y="2717800"/>
          <p14:tracePt t="43566" x="5999163" y="2717800"/>
          <p14:tracePt t="43576" x="5989638" y="2717800"/>
          <p14:tracePt t="43592" x="5980113" y="2717800"/>
          <p14:tracePt t="43670" x="5972175" y="2717800"/>
          <p14:tracePt t="43677" x="5972175" y="2708275"/>
          <p14:tracePt t="43685" x="5972175" y="2671763"/>
          <p14:tracePt t="43693" x="5999163" y="2635250"/>
          <p14:tracePt t="43701" x="6035675" y="2608263"/>
          <p14:tracePt t="43711" x="6080125" y="2571750"/>
          <p14:tracePt t="43717" x="6116638" y="2554288"/>
          <p14:tracePt t="43724" x="6153150" y="2544763"/>
          <p14:tracePt t="43732" x="6199188" y="2508250"/>
          <p14:tracePt t="43739" x="6272213" y="2508250"/>
          <p14:tracePt t="43748" x="6318250" y="2498725"/>
          <p14:tracePt t="43757" x="6345238" y="2489200"/>
          <p14:tracePt t="43764" x="6362700" y="2489200"/>
          <p14:tracePt t="43773" x="6408738" y="2462213"/>
          <p14:tracePt t="43780" x="6435725" y="2462213"/>
          <p14:tracePt t="43790" x="6481763" y="2462213"/>
          <p14:tracePt t="43796" x="6537325" y="2462213"/>
          <p14:tracePt t="43804" x="6591300" y="2462213"/>
          <p14:tracePt t="43812" x="6664325" y="2462213"/>
          <p14:tracePt t="43820" x="6754813" y="2462213"/>
          <p14:tracePt t="43829" x="6856413" y="2498725"/>
          <p14:tracePt t="43836" x="6946900" y="2525713"/>
          <p14:tracePt t="43844" x="7046913" y="2554288"/>
          <p14:tracePt t="43853" x="7129463" y="2608263"/>
          <p14:tracePt t="43860" x="7212013" y="2635250"/>
          <p14:tracePt t="43869" x="7256463" y="2654300"/>
          <p14:tracePt t="43876" x="7283450" y="2671763"/>
          <p14:tracePt t="43892" x="7312025" y="2717800"/>
          <p14:tracePt t="43908" x="7312025" y="2735263"/>
          <p14:tracePt t="43924" x="7312025" y="2744788"/>
          <p14:tracePt t="43932" x="7312025" y="2763838"/>
          <p14:tracePt t="43940" x="7302500" y="2771775"/>
          <p14:tracePt t="43948" x="7302500" y="2781300"/>
          <p14:tracePt t="43957" x="7283450" y="2800350"/>
          <p14:tracePt t="43973" x="7265988" y="2808288"/>
          <p14:tracePt t="43980" x="7256463" y="2827338"/>
          <p14:tracePt t="43989" x="7256463" y="2844800"/>
          <p14:tracePt t="43996" x="7248525" y="2881313"/>
          <p14:tracePt t="44004" x="7239000" y="2900363"/>
          <p14:tracePt t="44013" x="7202488" y="2946400"/>
          <p14:tracePt t="44020" x="7183438" y="2973388"/>
          <p14:tracePt t="44028" x="7146925" y="3017838"/>
          <p14:tracePt t="44036" x="7138988" y="3046413"/>
          <p14:tracePt t="44044" x="7102475" y="3082925"/>
          <p14:tracePt t="44052" x="7092950" y="3109913"/>
          <p14:tracePt t="44060" x="7073900" y="3136900"/>
          <p14:tracePt t="44068" x="7046913" y="3173413"/>
          <p14:tracePt t="44076" x="7000875" y="3182938"/>
          <p14:tracePt t="44084" x="6983413" y="3200400"/>
          <p14:tracePt t="44092" x="6946900" y="3219450"/>
          <p14:tracePt t="44100" x="6910388" y="3246438"/>
          <p14:tracePt t="44108" x="6873875" y="3255963"/>
          <p14:tracePt t="44116" x="6837363" y="3265488"/>
          <p14:tracePt t="44124" x="6773863" y="3273425"/>
          <p14:tracePt t="44132" x="6710363" y="3309938"/>
          <p14:tracePt t="44140" x="6673850" y="3309938"/>
          <p14:tracePt t="44148" x="6618288" y="3309938"/>
          <p14:tracePt t="44155" x="6573838" y="3328988"/>
          <p14:tracePt t="44164" x="6500813" y="3328988"/>
          <p14:tracePt t="44175" x="6445250" y="3328988"/>
          <p14:tracePt t="44180" x="6391275" y="3328988"/>
          <p14:tracePt t="44189" x="6326188" y="3328988"/>
          <p14:tracePt t="44196" x="6291263" y="3328988"/>
          <p14:tracePt t="44204" x="6262688" y="3328988"/>
          <p14:tracePt t="44213" x="6218238" y="3328988"/>
          <p14:tracePt t="44220" x="6181725" y="3328988"/>
          <p14:tracePt t="44228" x="6135688" y="3328988"/>
          <p14:tracePt t="44236" x="6108700" y="3328988"/>
          <p14:tracePt t="44244" x="6062663" y="3302000"/>
          <p14:tracePt t="44252" x="6035675" y="3292475"/>
          <p14:tracePt t="44260" x="6016625" y="3282950"/>
          <p14:tracePt t="44269" x="5972175" y="3246438"/>
          <p14:tracePt t="44276" x="5953125" y="3228975"/>
          <p14:tracePt t="44284" x="5916613" y="3200400"/>
          <p14:tracePt t="44292" x="5889625" y="3163888"/>
          <p14:tracePt t="44301" x="5853113" y="3136900"/>
          <p14:tracePt t="44313" x="5843588" y="3100388"/>
          <p14:tracePt t="44318" x="5834063" y="3063875"/>
          <p14:tracePt t="44324" x="5816600" y="3017838"/>
          <p14:tracePt t="44333" x="5816600" y="2990850"/>
          <p14:tracePt t="44341" x="5816600" y="2936875"/>
          <p14:tracePt t="44350" x="5816600" y="2909888"/>
          <p14:tracePt t="44358" x="5816600" y="2890838"/>
          <p14:tracePt t="44364" x="5816600" y="2844800"/>
          <p14:tracePt t="44374" x="5816600" y="2808288"/>
          <p14:tracePt t="44381" x="5816600" y="2790825"/>
          <p14:tracePt t="44390" x="5816600" y="2744788"/>
          <p14:tracePt t="44396" x="5816600" y="2727325"/>
          <p14:tracePt t="44404" x="5816600" y="2698750"/>
          <p14:tracePt t="44412" x="5816600" y="2681288"/>
          <p14:tracePt t="44420" x="5816600" y="2654300"/>
          <p14:tracePt t="44428" x="5816600" y="2625725"/>
          <p14:tracePt t="44436" x="5826125" y="2608263"/>
          <p14:tracePt t="44444" x="5853113" y="2571750"/>
          <p14:tracePt t="44452" x="5870575" y="2554288"/>
          <p14:tracePt t="44460" x="5916613" y="2544763"/>
          <p14:tracePt t="44468" x="5980113" y="2517775"/>
          <p14:tracePt t="44476" x="6026150" y="2498725"/>
          <p14:tracePt t="44484" x="6099175" y="2481263"/>
          <p14:tracePt t="44492" x="6162675" y="2471738"/>
          <p14:tracePt t="44500" x="6235700" y="2462213"/>
          <p14:tracePt t="44508" x="6335713" y="2435225"/>
          <p14:tracePt t="44516" x="6427788" y="2435225"/>
          <p14:tracePt t="44524" x="6500813" y="2435225"/>
          <p14:tracePt t="44532" x="6610350" y="2435225"/>
          <p14:tracePt t="44540" x="6681788" y="2435225"/>
          <p14:tracePt t="44548" x="6791325" y="2435225"/>
          <p14:tracePt t="44556" x="6864350" y="2435225"/>
          <p14:tracePt t="44564" x="6946900" y="2435225"/>
          <p14:tracePt t="44573" x="6983413" y="2444750"/>
          <p14:tracePt t="44580" x="7029450" y="2452688"/>
          <p14:tracePt t="44590" x="7046913" y="2471738"/>
          <p14:tracePt t="44596" x="7056438" y="2481263"/>
          <p14:tracePt t="44604" x="7073900" y="2498725"/>
          <p14:tracePt t="44612" x="7092950" y="2517775"/>
          <p14:tracePt t="44620" x="7092950" y="2525713"/>
          <p14:tracePt t="44628" x="7102475" y="2544763"/>
          <p14:tracePt t="44636" x="7102475" y="2554288"/>
          <p14:tracePt t="44644" x="7102475" y="2571750"/>
          <p14:tracePt t="44652" x="7102475" y="2598738"/>
          <p14:tracePt t="44660" x="7102475" y="2617788"/>
          <p14:tracePt t="44668" x="7102475" y="2654300"/>
          <p14:tracePt t="44676" x="7102475" y="2698750"/>
          <p14:tracePt t="44684" x="7102475" y="2708275"/>
          <p14:tracePt t="44692" x="7102475" y="2744788"/>
          <p14:tracePt t="44700" x="7092950" y="2771775"/>
          <p14:tracePt t="44708" x="7065963" y="2827338"/>
          <p14:tracePt t="44716" x="7056438" y="2863850"/>
          <p14:tracePt t="44724" x="7056438" y="2900363"/>
          <p14:tracePt t="44732" x="7056438" y="2927350"/>
          <p14:tracePt t="44740" x="7037388" y="2954338"/>
          <p14:tracePt t="44748" x="7037388" y="2982913"/>
          <p14:tracePt t="44756" x="7000875" y="3027363"/>
          <p14:tracePt t="44764" x="6983413" y="3046413"/>
          <p14:tracePt t="44773" x="6964363" y="3073400"/>
          <p14:tracePt t="44782" x="6929438" y="3090863"/>
          <p14:tracePt t="44792" x="6910388" y="3119438"/>
          <p14:tracePt t="44797" x="6883400" y="3136900"/>
          <p14:tracePt t="44805" x="6846888" y="3163888"/>
          <p14:tracePt t="44812" x="6827838" y="3173413"/>
          <p14:tracePt t="44820" x="6800850" y="3192463"/>
          <p14:tracePt t="44828" x="6773863" y="3219450"/>
          <p14:tracePt t="44836" x="6764338" y="3228975"/>
          <p14:tracePt t="44844" x="6737350" y="3236913"/>
          <p14:tracePt t="44852" x="6681788" y="3246438"/>
          <p14:tracePt t="44860" x="6654800" y="3265488"/>
          <p14:tracePt t="44869" x="6618288" y="3282950"/>
          <p14:tracePt t="44876" x="6573838" y="3292475"/>
          <p14:tracePt t="44893" x="6500813" y="3319463"/>
          <p14:tracePt t="44900" x="6454775" y="3319463"/>
          <p14:tracePt t="44908" x="6418263" y="3328988"/>
          <p14:tracePt t="44917" x="6362700" y="3328988"/>
          <p14:tracePt t="44924" x="6318250" y="3328988"/>
          <p14:tracePt t="44932" x="6291263" y="3328988"/>
          <p14:tracePt t="44940" x="6262688" y="3328988"/>
          <p14:tracePt t="44948" x="6189663" y="3328988"/>
          <p14:tracePt t="44955" x="6162675" y="3328988"/>
          <p14:tracePt t="44964" x="6135688" y="3328988"/>
          <p14:tracePt t="44972" x="6089650" y="3328988"/>
          <p14:tracePt t="44980" x="6053138" y="3328988"/>
          <p14:tracePt t="44989" x="6007100" y="3328988"/>
          <p14:tracePt t="44996" x="5989638" y="3328988"/>
          <p14:tracePt t="45004" x="5962650" y="3328988"/>
          <p14:tracePt t="45012" x="5943600" y="3328988"/>
          <p14:tracePt t="45020" x="5935663" y="3328988"/>
          <p14:tracePt t="45028" x="5907088" y="3328988"/>
          <p14:tracePt t="45044" x="5899150" y="3319463"/>
          <p14:tracePt t="45052" x="5880100" y="3309938"/>
          <p14:tracePt t="45060" x="5870575" y="3302000"/>
          <p14:tracePt t="45068" x="5853113" y="3292475"/>
          <p14:tracePt t="45076" x="5843588" y="3282950"/>
          <p14:tracePt t="45084" x="5826125" y="3265488"/>
          <p14:tracePt t="45092" x="5807075" y="3246438"/>
          <p14:tracePt t="45100" x="5797550" y="3228975"/>
          <p14:tracePt t="45108" x="5789613" y="3192463"/>
          <p14:tracePt t="45116" x="5770563" y="3173413"/>
          <p14:tracePt t="45124" x="5761038" y="3163888"/>
          <p14:tracePt t="45132" x="5753100" y="3146425"/>
          <p14:tracePt t="45141" x="5734050" y="3119438"/>
          <p14:tracePt t="45148" x="5734050" y="3100388"/>
          <p14:tracePt t="45155" x="5724525" y="3082925"/>
          <p14:tracePt t="45164" x="5724525" y="3063875"/>
          <p14:tracePt t="45173" x="5724525" y="3046413"/>
          <p14:tracePt t="45180" x="5724525" y="3036888"/>
          <p14:tracePt t="45189" x="5724525" y="3027363"/>
          <p14:tracePt t="45197" x="5724525" y="3017838"/>
          <p14:tracePt t="45204" x="5724525" y="3000375"/>
          <p14:tracePt t="45213" x="5724525" y="2973388"/>
          <p14:tracePt t="45228" x="5724525" y="2954338"/>
          <p14:tracePt t="45244" x="5724525" y="2936875"/>
          <p14:tracePt t="45252" x="5724525" y="2927350"/>
          <p14:tracePt t="45260" x="5724525" y="2917825"/>
          <p14:tracePt t="45269" x="5734050" y="2909888"/>
          <p14:tracePt t="45276" x="5743575" y="2890838"/>
          <p14:tracePt t="45292" x="5761038" y="2873375"/>
          <p14:tracePt t="45300" x="5770563" y="2873375"/>
          <p14:tracePt t="45308" x="5789613" y="2863850"/>
          <p14:tracePt t="45317" x="5816600" y="2854325"/>
          <p14:tracePt t="45326" x="5826125" y="2844800"/>
          <p14:tracePt t="45333" x="5862638" y="2836863"/>
          <p14:tracePt t="45341" x="5907088" y="2827338"/>
          <p14:tracePt t="45351" x="5943600" y="2808288"/>
          <p14:tracePt t="45358" x="6007100" y="2790825"/>
          <p14:tracePt t="45365" x="6062663" y="2790825"/>
          <p14:tracePt t="45374" x="6126163" y="2790825"/>
          <p14:tracePt t="45380" x="6181725" y="2790825"/>
          <p14:tracePt t="45389" x="6235700" y="2790825"/>
          <p14:tracePt t="45396" x="6291263" y="2790825"/>
          <p14:tracePt t="45405" x="6362700" y="2790825"/>
          <p14:tracePt t="45413" x="6427788" y="2790825"/>
          <p14:tracePt t="45420" x="6481763" y="2790825"/>
          <p14:tracePt t="45428" x="6537325" y="2790825"/>
          <p14:tracePt t="45436" x="6591300" y="2790825"/>
          <p14:tracePt t="45444" x="6637338" y="2790825"/>
          <p14:tracePt t="45452" x="6691313" y="2790825"/>
          <p14:tracePt t="45460" x="6718300" y="2790825"/>
          <p14:tracePt t="45468" x="6754813" y="2790825"/>
          <p14:tracePt t="45476" x="6800850" y="2800350"/>
          <p14:tracePt t="45484" x="6846888" y="2808288"/>
          <p14:tracePt t="45492" x="6864350" y="2827338"/>
          <p14:tracePt t="45500" x="6883400" y="2844800"/>
          <p14:tracePt t="45508" x="6900863" y="2863850"/>
          <p14:tracePt t="45516" x="6919913" y="2890838"/>
          <p14:tracePt t="45524" x="6919913" y="2917825"/>
          <p14:tracePt t="45532" x="6929438" y="2946400"/>
          <p14:tracePt t="45541" x="6956425" y="2990850"/>
          <p14:tracePt t="45549" x="6956425" y="3017838"/>
          <p14:tracePt t="45558" x="6956425" y="3054350"/>
          <p14:tracePt t="45565" x="6956425" y="3090863"/>
          <p14:tracePt t="45578" x="6937375" y="3136900"/>
          <p14:tracePt t="45581" x="6929438" y="3163888"/>
          <p14:tracePt t="45591" x="6892925" y="3209925"/>
          <p14:tracePt t="45598" x="6873875" y="3236913"/>
          <p14:tracePt t="45607" x="6846888" y="3265488"/>
          <p14:tracePt t="45613" x="6827838" y="3282950"/>
          <p14:tracePt t="45621" x="6783388" y="3302000"/>
          <p14:tracePt t="45628" x="6718300" y="3319463"/>
          <p14:tracePt t="45636" x="6627813" y="3328988"/>
          <p14:tracePt t="45644" x="6564313" y="3355975"/>
          <p14:tracePt t="45652" x="6508750" y="3355975"/>
          <p14:tracePt t="45660" x="6435725" y="3365500"/>
          <p14:tracePt t="45668" x="6408738" y="3365500"/>
          <p14:tracePt t="45676" x="6362700" y="3365500"/>
          <p14:tracePt t="45684" x="6326188" y="3365500"/>
          <p14:tracePt t="45692" x="6291263" y="3365500"/>
          <p14:tracePt t="45700" x="6272213" y="3365500"/>
          <p14:tracePt t="45708" x="6245225" y="3365500"/>
          <p14:tracePt t="45724" x="6235700" y="3365500"/>
          <p14:tracePt t="45740" x="6235700" y="3375025"/>
          <p14:tracePt t="45896" x="6235700" y="3346450"/>
          <p14:tracePt t="45902" x="6235700" y="3319463"/>
          <p14:tracePt t="45910" x="6245225" y="3302000"/>
          <p14:tracePt t="45917" x="6262688" y="3282950"/>
          <p14:tracePt t="45924" x="6281738" y="3265488"/>
          <p14:tracePt t="45934" x="6326188" y="3246438"/>
          <p14:tracePt t="45943" x="6354763" y="3236913"/>
          <p14:tracePt t="45950" x="6408738" y="3200400"/>
          <p14:tracePt t="45959" x="6454775" y="3192463"/>
          <p14:tracePt t="45967" x="6508750" y="3182938"/>
          <p14:tracePt t="45974" x="6591300" y="3173413"/>
          <p14:tracePt t="45981" x="6637338" y="3146425"/>
          <p14:tracePt t="45990" x="6710363" y="3146425"/>
          <p14:tracePt t="45997" x="6737350" y="3136900"/>
          <p14:tracePt t="46029" x="6737350" y="3109913"/>
          <p14:tracePt t="46045" x="6737350" y="3100388"/>
          <p14:tracePt t="46053" x="6737350" y="3082925"/>
          <p14:tracePt t="46061" x="6727825" y="3063875"/>
          <p14:tracePt t="46068" x="6718300" y="3054350"/>
          <p14:tracePt t="46084" x="6700838" y="3054350"/>
          <p14:tracePt t="46092" x="6673850" y="3054350"/>
          <p14:tracePt t="46100" x="6654800" y="3054350"/>
          <p14:tracePt t="46109" x="6637338" y="3054350"/>
          <p14:tracePt t="46116" x="6600825" y="3054350"/>
          <p14:tracePt t="46124" x="6573838" y="3054350"/>
          <p14:tracePt t="46135" x="6554788" y="3054350"/>
          <p14:tracePt t="46143" x="6545263" y="3054350"/>
          <p14:tracePt t="46149" x="6518275" y="3063875"/>
          <p14:tracePt t="46294" x="6518275" y="3046413"/>
          <p14:tracePt t="46302" x="6554788" y="3017838"/>
          <p14:tracePt t="46310" x="6673850" y="3000375"/>
          <p14:tracePt t="46317" x="6783388" y="2973388"/>
          <p14:tracePt t="46326" x="6937375" y="2927350"/>
          <p14:tracePt t="46331" x="7102475" y="2873375"/>
          <p14:tracePt t="46340" x="7283450" y="2817813"/>
          <p14:tracePt t="46348" x="7458075" y="2771775"/>
          <p14:tracePt t="46355" x="7621588" y="2717800"/>
          <p14:tracePt t="46364" x="7767638" y="2690813"/>
          <p14:tracePt t="46372" x="7885113" y="2644775"/>
          <p14:tracePt t="46380" x="7921625" y="2635250"/>
          <p14:tracePt t="46389" x="7967663" y="2617788"/>
          <p14:tracePt t="46518" x="7958138" y="2617788"/>
          <p14:tracePt t="46534" x="7921625" y="2617788"/>
          <p14:tracePt t="46542" x="7913688" y="2625725"/>
          <p14:tracePt t="46550" x="7904163" y="2635250"/>
          <p14:tracePt t="46557" x="7894638" y="2635250"/>
          <p14:tracePt t="46628" x="7885113" y="2635250"/>
          <p14:tracePt t="46636" x="7877175" y="2635250"/>
          <p14:tracePt t="46644" x="7867650" y="2635250"/>
          <p14:tracePt t="46652" x="7858125" y="2635250"/>
          <p14:tracePt t="46685" x="7840663" y="2635250"/>
          <p14:tracePt t="46693" x="7831138" y="2635250"/>
          <p14:tracePt t="46701" x="7821613" y="2625725"/>
          <p14:tracePt t="46709" x="7804150" y="2608263"/>
          <p14:tracePt t="46726" x="7804150" y="2598738"/>
          <p14:tracePt t="46733" x="7794625" y="2581275"/>
          <p14:tracePt t="46830" x="7804150" y="2581275"/>
          <p14:tracePt t="46837" x="7821613" y="2581275"/>
          <p14:tracePt t="46845" x="7850188" y="2581275"/>
          <p14:tracePt t="46853" x="7867650" y="2581275"/>
          <p14:tracePt t="46861" x="7894638" y="2581275"/>
          <p14:tracePt t="46870" x="7931150" y="2581275"/>
          <p14:tracePt t="46896" x="7986713" y="2581275"/>
          <p14:tracePt t="46902" x="8004175" y="2581275"/>
          <p14:tracePt t="46956" x="8013700" y="2589213"/>
          <p14:tracePt t="46981" x="8023225" y="2598738"/>
          <p14:tracePt t="47005" x="8023225" y="2617788"/>
          <p14:tracePt t="47013" x="8023225" y="2635250"/>
          <p14:tracePt t="47021" x="8013700" y="2654300"/>
          <p14:tracePt t="47029" x="8004175" y="2671763"/>
          <p14:tracePt t="47037" x="7994650" y="2681288"/>
          <p14:tracePt t="47045" x="7967663" y="2708275"/>
          <p14:tracePt t="47053" x="7950200" y="2727325"/>
          <p14:tracePt t="47061" x="7931150" y="2744788"/>
          <p14:tracePt t="47069" x="7894638" y="2763838"/>
          <p14:tracePt t="47079" x="7885113" y="2763838"/>
          <p14:tracePt t="47085" x="7858125" y="2790825"/>
          <p14:tracePt t="47093" x="7821613" y="2800350"/>
          <p14:tracePt t="47101" x="7777163" y="2817813"/>
          <p14:tracePt t="47110" x="7731125" y="2827338"/>
          <p14:tracePt t="47117" x="7667625" y="2854325"/>
          <p14:tracePt t="47125" x="7639050" y="2873375"/>
          <p14:tracePt t="47133" x="7594600" y="2881313"/>
          <p14:tracePt t="47140" x="7558088" y="2909888"/>
          <p14:tracePt t="47148" x="7539038" y="2909888"/>
          <p14:tracePt t="47156" x="7502525" y="2909888"/>
          <p14:tracePt t="47167" x="7485063" y="2917825"/>
          <p14:tracePt t="47173" x="7475538" y="2927350"/>
          <p14:tracePt t="47220" x="7466013" y="2927350"/>
          <p14:tracePt t="47262" x="7458075" y="2936875"/>
          <p14:tracePt t="47286" x="7448550" y="2936875"/>
          <p14:tracePt t="47294" x="7421563" y="2946400"/>
          <p14:tracePt t="47301" x="7412038" y="2946400"/>
          <p14:tracePt t="47308" x="7402513" y="2946400"/>
          <p14:tracePt t="47325" x="7392988" y="2946400"/>
          <p14:tracePt t="47349" x="7385050" y="2946400"/>
          <p14:tracePt t="47372" x="7375525" y="2946400"/>
          <p14:tracePt t="47388" x="7366000" y="2946400"/>
          <p14:tracePt t="47518" x="7356475" y="2946400"/>
          <p14:tracePt t="47544" x="7375525" y="2946400"/>
          <p14:tracePt t="47550" x="7412038" y="2982913"/>
          <p14:tracePt t="47558" x="7494588" y="3036888"/>
          <p14:tracePt t="47565" x="7585075" y="3046413"/>
          <p14:tracePt t="47577" x="7675563" y="3046413"/>
          <p14:tracePt t="47579" x="7748588" y="3046413"/>
          <p14:tracePt t="47589" x="7813675" y="3063875"/>
          <p14:tracePt t="47596" x="7840663" y="3063875"/>
          <p14:tracePt t="47604" x="7858125" y="3063875"/>
          <p14:tracePt t="47612" x="7867650" y="3063875"/>
          <p14:tracePt t="47726" x="7877175" y="3073400"/>
          <p14:tracePt t="47885" x="7894638" y="3073400"/>
          <p14:tracePt t="47892" x="7904163" y="3073400"/>
          <p14:tracePt t="47900" x="7913688" y="3073400"/>
          <p14:tracePt t="47908" x="7921625" y="3073400"/>
          <p14:tracePt t="47917" x="7931150" y="3073400"/>
          <p14:tracePt t="47924" x="7950200" y="3073400"/>
          <p14:tracePt t="47932" x="7958138" y="3073400"/>
          <p14:tracePt t="47940" x="7994650" y="3073400"/>
          <p14:tracePt t="47948" x="8040688" y="3073400"/>
          <p14:tracePt t="47955" x="8059738" y="3073400"/>
          <p14:tracePt t="47964" x="8086725" y="3090863"/>
          <p14:tracePt t="47972" x="8104188" y="3100388"/>
          <p14:tracePt t="47980" x="8123238" y="3100388"/>
          <p14:tracePt t="48116" x="8096250" y="3109913"/>
          <p14:tracePt t="48124" x="8059738" y="3119438"/>
          <p14:tracePt t="48132" x="8004175" y="3155950"/>
          <p14:tracePt t="48140" x="7931150" y="3182938"/>
          <p14:tracePt t="48148" x="7877175" y="3182938"/>
          <p14:tracePt t="48156" x="7777163" y="3219450"/>
          <p14:tracePt t="48164" x="7675563" y="3246438"/>
          <p14:tracePt t="48172" x="7585075" y="3273425"/>
          <p14:tracePt t="48181" x="7485063" y="3292475"/>
          <p14:tracePt t="48191" x="7392988" y="3292475"/>
          <p14:tracePt t="48200" x="7366000" y="3302000"/>
          <p14:tracePt t="48207" x="7329488" y="3302000"/>
          <p14:tracePt t="48216" x="7292975" y="3302000"/>
          <p14:tracePt t="48231" x="7283450" y="3302000"/>
          <p14:tracePt t="48236" x="7275513" y="3302000"/>
          <p14:tracePt t="48268" x="7265988" y="3302000"/>
          <p14:tracePt t="48276" x="7248525" y="3302000"/>
          <p14:tracePt t="48284" x="7239000" y="3292475"/>
          <p14:tracePt t="48300" x="7229475" y="3282950"/>
          <p14:tracePt t="48316" x="7229475" y="3273425"/>
          <p14:tracePt t="48324" x="7212013" y="3265488"/>
          <p14:tracePt t="48341" x="7202488" y="3255963"/>
          <p14:tracePt t="48480" x="7212013" y="3255963"/>
          <p14:tracePt t="48487" x="7229475" y="3265488"/>
          <p14:tracePt t="48493" x="7265988" y="3273425"/>
          <p14:tracePt t="48502" x="7292975" y="3292475"/>
          <p14:tracePt t="48512" x="7348538" y="3319463"/>
          <p14:tracePt t="48516" x="7385050" y="3338513"/>
          <p14:tracePt t="48525" x="7429500" y="3355975"/>
          <p14:tracePt t="48532" x="7466013" y="3365500"/>
          <p14:tracePt t="48542" x="7502525" y="3375025"/>
          <p14:tracePt t="48548" x="7531100" y="3411538"/>
          <p14:tracePt t="48556" x="7548563" y="3419475"/>
          <p14:tracePt t="48564" x="7558088" y="3429000"/>
          <p14:tracePt t="48572" x="7585075" y="3446463"/>
          <p14:tracePt t="48580" x="7594600" y="3446463"/>
          <p14:tracePt t="48589" x="7602538" y="3446463"/>
          <p14:tracePt t="48868" x="7602538" y="3438525"/>
          <p14:tracePt t="48884" x="7612063" y="3429000"/>
          <p14:tracePt t="48892" x="7631113" y="3411538"/>
          <p14:tracePt t="48900" x="7658100" y="3411538"/>
          <p14:tracePt t="48908" x="7694613" y="3402013"/>
          <p14:tracePt t="48918" x="7731125" y="3402013"/>
          <p14:tracePt t="48924" x="7748588" y="3402013"/>
          <p14:tracePt t="48932" x="7794625" y="3402013"/>
          <p14:tracePt t="48940" x="7831138" y="3402013"/>
          <p14:tracePt t="48948" x="7850188" y="3402013"/>
          <p14:tracePt t="48956" x="7867650" y="3402013"/>
          <p14:tracePt t="48965" x="7885113" y="3402013"/>
          <p14:tracePt t="49028" x="7904163" y="3402013"/>
          <p14:tracePt t="49078" x="7913688" y="3402013"/>
          <p14:tracePt t="49124" x="7913688" y="3411538"/>
          <p14:tracePt t="49156" x="7913688" y="3419475"/>
          <p14:tracePt t="49171" x="7913688" y="3446463"/>
          <p14:tracePt t="49180" x="7904163" y="3446463"/>
          <p14:tracePt t="49188" x="7894638" y="3446463"/>
          <p14:tracePt t="49197" x="7885113" y="3446463"/>
          <p14:tracePt t="49207" x="7877175" y="3446463"/>
          <p14:tracePt t="49215" x="7858125" y="3446463"/>
          <p14:tracePt t="49230" x="7840663" y="3455988"/>
          <p14:tracePt t="49237" x="7821613" y="3455988"/>
          <p14:tracePt t="49247" x="7813675" y="3455988"/>
          <p14:tracePt t="49614" x="7804150" y="3455988"/>
          <p14:tracePt t="49622" x="7777163" y="3455988"/>
          <p14:tracePt t="49628" x="7740650" y="3455988"/>
          <p14:tracePt t="49636" x="7639050" y="3455988"/>
          <p14:tracePt t="49644" x="7475538" y="3455988"/>
          <p14:tracePt t="49651" x="7329488" y="3455988"/>
          <p14:tracePt t="49660" x="7183438" y="3455988"/>
          <p14:tracePt t="49668" x="7000875" y="3455988"/>
          <p14:tracePt t="49676" x="6892925" y="3455988"/>
          <p14:tracePt t="49684" x="6783388" y="3455988"/>
          <p14:tracePt t="49692" x="6691313" y="3455988"/>
          <p14:tracePt t="49700" x="6637338" y="3455988"/>
          <p14:tracePt t="49708" x="6581775" y="3455988"/>
          <p14:tracePt t="49716" x="6537325" y="3455988"/>
          <p14:tracePt t="49724" x="6508750" y="3455988"/>
          <p14:tracePt t="49732" x="6491288" y="3455988"/>
          <p14:tracePt t="49748" x="6481763" y="3455988"/>
          <p14:tracePt t="49782" x="6464300" y="3455988"/>
          <p14:tracePt t="49796" x="6427788" y="3455988"/>
          <p14:tracePt t="49804" x="6354763" y="3455988"/>
          <p14:tracePt t="49812" x="6281738" y="3455988"/>
          <p14:tracePt t="49820" x="6218238" y="3429000"/>
          <p14:tracePt t="49828" x="6162675" y="3429000"/>
          <p14:tracePt t="49836" x="6116638" y="3419475"/>
          <p14:tracePt t="49844" x="6062663" y="3419475"/>
          <p14:tracePt t="49852" x="5999163" y="3411538"/>
          <p14:tracePt t="49860" x="5980113" y="3411538"/>
          <p14:tracePt t="49868" x="5953125" y="3411538"/>
          <p14:tracePt t="49884" x="5943600" y="3411538"/>
          <p14:tracePt t="49966" x="5943600" y="3402013"/>
          <p14:tracePt t="49998" x="5935663" y="3392488"/>
          <p14:tracePt t="50014" x="5926138" y="3392488"/>
          <p14:tracePt t="50021" x="5916613" y="3392488"/>
          <p14:tracePt t="50031" x="5899150" y="3392488"/>
          <p14:tracePt t="50038" x="5880100" y="3382963"/>
          <p14:tracePt t="50046" x="5870575" y="3382963"/>
          <p14:tracePt t="50054" x="5862638" y="3382963"/>
          <p14:tracePt t="50062" x="5843588" y="3382963"/>
          <p14:tracePt t="50068" x="5807075" y="3382963"/>
          <p14:tracePt t="50076" x="5780088" y="3382963"/>
          <p14:tracePt t="50084" x="5761038" y="3382963"/>
          <p14:tracePt t="50092" x="5724525" y="3382963"/>
          <p14:tracePt t="50100" x="5688013" y="3382963"/>
          <p14:tracePt t="50108" x="5680075" y="3382963"/>
          <p14:tracePt t="50116" x="5634038" y="3382963"/>
          <p14:tracePt t="50124" x="5624513" y="3382963"/>
          <p14:tracePt t="50132" x="5616575" y="3382963"/>
          <p14:tracePt t="50140" x="5580063" y="3375025"/>
          <p14:tracePt t="50148" x="5570538" y="3375025"/>
          <p14:tracePt t="50156" x="5551488" y="3375025"/>
          <p14:tracePt t="50164" x="5507038" y="3365500"/>
          <p14:tracePt t="50172" x="5478463" y="3365500"/>
          <p14:tracePt t="50180" x="5414963" y="3338513"/>
          <p14:tracePt t="50188" x="5378450" y="3338513"/>
          <p14:tracePt t="50196" x="5334000" y="3328988"/>
          <p14:tracePt t="50205" x="5314950" y="3319463"/>
          <p14:tracePt t="50213" x="5278438" y="3309938"/>
          <p14:tracePt t="50220" x="5260975" y="3302000"/>
          <p14:tracePt t="50228" x="5241925" y="3282950"/>
          <p14:tracePt t="50236" x="5232400" y="3273425"/>
          <p14:tracePt t="50244" x="5224463" y="3265488"/>
          <p14:tracePt t="50252" x="5214938" y="3255963"/>
          <p14:tracePt t="50260" x="5195888" y="3236913"/>
          <p14:tracePt t="50268" x="5187950" y="3236913"/>
          <p14:tracePt t="50276" x="5187950" y="3219450"/>
          <p14:tracePt t="50284" x="5178425" y="3182938"/>
          <p14:tracePt t="50292" x="5178425" y="3173413"/>
          <p14:tracePt t="50300" x="5178425" y="3136900"/>
          <p14:tracePt t="50308" x="5168900" y="3109913"/>
          <p14:tracePt t="50316" x="5168900" y="3100388"/>
          <p14:tracePt t="50324" x="5168900" y="3090863"/>
          <p14:tracePt t="50332" x="5151438" y="3063875"/>
          <p14:tracePt t="50349" x="5151438" y="3054350"/>
          <p14:tracePt t="50356" x="5151438" y="3027363"/>
          <p14:tracePt t="50364" x="5151438" y="3017838"/>
          <p14:tracePt t="50372" x="5151438" y="3009900"/>
          <p14:tracePt t="50380" x="5151438" y="2982913"/>
          <p14:tracePt t="50389" x="5159375" y="2963863"/>
          <p14:tracePt t="50396" x="5168900" y="2954338"/>
          <p14:tracePt t="50405" x="5187950" y="2927350"/>
          <p14:tracePt t="50412" x="5195888" y="2917825"/>
          <p14:tracePt t="50420" x="5205413" y="2917825"/>
          <p14:tracePt t="50428" x="5232400" y="2890838"/>
          <p14:tracePt t="50436" x="5241925" y="2881313"/>
          <p14:tracePt t="50452" x="5241925" y="2873375"/>
          <p14:tracePt t="50460" x="5260975" y="2854325"/>
          <p14:tracePt t="50468" x="5268913" y="2844800"/>
          <p14:tracePt t="50476" x="5278438" y="2836863"/>
          <p14:tracePt t="50484" x="5287963" y="2836863"/>
          <p14:tracePt t="50492" x="5305425" y="2827338"/>
          <p14:tracePt t="50500" x="5314950" y="2827338"/>
          <p14:tracePt t="50508" x="5334000" y="2808288"/>
          <p14:tracePt t="50516" x="5351463" y="2808288"/>
          <p14:tracePt t="50524" x="5360988" y="2808288"/>
          <p14:tracePt t="50532" x="5405438" y="2808288"/>
          <p14:tracePt t="50540" x="5441950" y="2808288"/>
          <p14:tracePt t="50548" x="5514975" y="2808288"/>
          <p14:tracePt t="50556" x="5588000" y="2808288"/>
          <p14:tracePt t="50564" x="5643563" y="2808288"/>
          <p14:tracePt t="50574" x="5716588" y="2808288"/>
          <p14:tracePt t="50580" x="5816600" y="2808288"/>
          <p14:tracePt t="50591" x="5870575" y="2808288"/>
          <p14:tracePt t="50596" x="5926138" y="2808288"/>
          <p14:tracePt t="50606" x="5953125" y="2808288"/>
          <p14:tracePt t="50612" x="5980113" y="2808288"/>
          <p14:tracePt t="50621" x="5989638" y="2808288"/>
          <p14:tracePt t="50628" x="6007100" y="2817813"/>
          <p14:tracePt t="50669" x="6016625" y="2827338"/>
          <p14:tracePt t="50677" x="6026150" y="2836863"/>
          <p14:tracePt t="50693" x="6026150" y="2844800"/>
          <p14:tracePt t="50701" x="6035675" y="2854325"/>
          <p14:tracePt t="50804" x="6043613" y="2863850"/>
          <p14:tracePt t="50812" x="6043613" y="2873375"/>
          <p14:tracePt t="50942" x="6043613" y="2881313"/>
          <p14:tracePt t="50950" x="6043613" y="2890838"/>
          <p14:tracePt t="50957" x="6043613" y="2900363"/>
          <p14:tracePt t="50967" x="6043613" y="2927350"/>
          <p14:tracePt t="50982" x="6043613" y="2954338"/>
          <p14:tracePt t="50992" x="6043613" y="2963863"/>
          <p14:tracePt t="50998" x="6043613" y="2973388"/>
          <p14:tracePt t="51008" x="6043613" y="3000375"/>
          <p14:tracePt t="51013" x="6043613" y="3009900"/>
          <p14:tracePt t="51029" x="6043613" y="3017838"/>
          <p14:tracePt t="53575" x="6053138" y="3027363"/>
          <p14:tracePt t="53644" x="6062663" y="3027363"/>
          <p14:tracePt t="53661" x="6062663" y="3017838"/>
          <p14:tracePt t="53677" x="6053138" y="3009900"/>
          <p14:tracePt t="53693" x="6043613" y="2990850"/>
          <p14:tracePt t="54566" x="6035675" y="2990850"/>
          <p14:tracePt t="54573" x="6026150" y="3009900"/>
          <p14:tracePt t="54581" x="6016625" y="3027363"/>
          <p14:tracePt t="54597" x="5999163" y="3046413"/>
          <p14:tracePt t="54612" x="5999163" y="3054350"/>
          <p14:tracePt t="54621" x="5989638" y="3063875"/>
          <p14:tracePt t="54636" x="5980113" y="3073400"/>
          <p14:tracePt t="54644" x="5980113" y="3082925"/>
          <p14:tracePt t="54660" x="5972175" y="3100388"/>
          <p14:tracePt t="54668" x="5962650" y="3109913"/>
          <p14:tracePt t="54684" x="5953125" y="3109913"/>
          <p14:tracePt t="54692" x="5943600" y="3109913"/>
          <p14:tracePt t="54700" x="5935663" y="3119438"/>
          <p14:tracePt t="54750" x="5926138" y="3119438"/>
          <p14:tracePt t="54765" x="5907088" y="3119438"/>
          <p14:tracePt t="54774" x="5899150" y="3119438"/>
          <p14:tracePt t="54794" x="5889625" y="3119438"/>
          <p14:tracePt t="54798" x="5862638" y="3119438"/>
          <p14:tracePt t="54806" x="5853113" y="3127375"/>
          <p14:tracePt t="54813" x="5843588" y="3127375"/>
          <p14:tracePt t="54823" x="5834063" y="3127375"/>
          <p14:tracePt t="54829" x="5816600" y="3127375"/>
          <p14:tracePt t="54837" x="5807075" y="3127375"/>
          <p14:tracePt t="54845" x="5797550" y="3136900"/>
          <p14:tracePt t="54853" x="5789613" y="3136900"/>
          <p14:tracePt t="54871" x="5780088" y="3146425"/>
          <p14:tracePt t="54887" x="5770563" y="3155950"/>
          <p14:tracePt t="54910" x="5761038" y="3163888"/>
          <p14:tracePt t="54998" x="5761038" y="3173413"/>
          <p14:tracePt t="55054" x="5753100" y="3182938"/>
          <p14:tracePt t="55062" x="5734050" y="3192463"/>
          <p14:tracePt t="55069" x="5724525" y="3192463"/>
          <p14:tracePt t="55076" x="5707063" y="3192463"/>
          <p14:tracePt t="55084" x="5688013" y="3192463"/>
          <p14:tracePt t="55092" x="5661025" y="3219450"/>
          <p14:tracePt t="55100" x="5653088" y="3228975"/>
          <p14:tracePt t="55108" x="5643563" y="3228975"/>
          <p14:tracePt t="55116" x="5634038" y="3228975"/>
          <p14:tracePt t="55124" x="5616575" y="3228975"/>
          <p14:tracePt t="55140" x="5597525" y="3236913"/>
          <p14:tracePt t="55156" x="5580063" y="3236913"/>
          <p14:tracePt t="55164" x="5551488" y="3246438"/>
          <p14:tracePt t="55173" x="5507038" y="3273425"/>
          <p14:tracePt t="55180" x="5461000" y="3282950"/>
          <p14:tracePt t="55188" x="5414963" y="3292475"/>
          <p14:tracePt t="55196" x="5360988" y="3319463"/>
          <p14:tracePt t="55205" x="5297488" y="3328988"/>
          <p14:tracePt t="55213" x="5241925" y="3338513"/>
          <p14:tracePt t="55220" x="5195888" y="3365500"/>
          <p14:tracePt t="55228" x="5159375" y="3375025"/>
          <p14:tracePt t="55236" x="5105400" y="3382963"/>
          <p14:tracePt t="55245" x="5068888" y="3392488"/>
          <p14:tracePt t="55252" x="5022850" y="3411538"/>
          <p14:tracePt t="55260" x="4995863" y="3429000"/>
          <p14:tracePt t="55276" x="4978400" y="3438525"/>
          <p14:tracePt t="55284" x="4959350" y="3446463"/>
          <p14:tracePt t="55646" x="4905375" y="3492500"/>
          <p14:tracePt t="55653" x="4886325" y="3519488"/>
          <p14:tracePt t="55662" x="4868863" y="3556000"/>
          <p14:tracePt t="55670" x="4840288" y="3584575"/>
          <p14:tracePt t="55677" x="4786313" y="3648075"/>
          <p14:tracePt t="55685" x="4767263" y="3665538"/>
          <p14:tracePt t="55693" x="4730750" y="3694113"/>
          <p14:tracePt t="55701" x="4713288" y="3711575"/>
          <p14:tracePt t="55709" x="4686300" y="3738563"/>
          <p14:tracePt t="55717" x="4676775" y="3748088"/>
          <p14:tracePt t="55725" x="4667250" y="3757613"/>
          <p14:tracePt t="55733" x="4659313" y="3767138"/>
          <p14:tracePt t="55742" x="4649788" y="3775075"/>
          <p14:tracePt t="55749" x="4640263" y="3784600"/>
          <p14:tracePt t="55765" x="4622800" y="3784600"/>
          <p14:tracePt t="55773" x="4586288" y="3811588"/>
          <p14:tracePt t="55792" x="4557713" y="3821113"/>
          <p14:tracePt t="55795" x="4530725" y="3848100"/>
          <p14:tracePt t="55805" x="4494213" y="3857625"/>
          <p14:tracePt t="55812" x="4494213" y="3867150"/>
          <p14:tracePt t="55820" x="4467225" y="3875088"/>
          <p14:tracePt t="55828" x="4440238" y="3894138"/>
          <p14:tracePt t="55836" x="4440238" y="3903663"/>
          <p14:tracePt t="55844" x="4413250" y="3911600"/>
          <p14:tracePt t="55853" x="4403725" y="3930650"/>
          <p14:tracePt t="55860" x="4384675" y="3940175"/>
          <p14:tracePt t="55868" x="4367213" y="3948113"/>
          <p14:tracePt t="55891" x="4357688" y="3948113"/>
          <p14:tracePt t="55892" x="4340225" y="3948113"/>
          <p14:tracePt t="55900" x="4330700" y="3957638"/>
          <p14:tracePt t="56038" x="4321175" y="3967163"/>
          <p14:tracePt t="56341" x="4311650" y="3976688"/>
          <p14:tracePt t="56348" x="4275138" y="3976688"/>
          <p14:tracePt t="56356" x="4248150" y="3976688"/>
          <p14:tracePt t="56364" x="4230688" y="3984625"/>
          <p14:tracePt t="56372" x="4211638" y="3994150"/>
          <p14:tracePt t="56381" x="4194175" y="3994150"/>
          <p14:tracePt t="56389" x="4175125" y="3994150"/>
          <p14:tracePt t="56396" x="4157663" y="3994150"/>
          <p14:tracePt t="56436" x="4148138" y="3994150"/>
          <p14:tracePt t="56648" x="4175125" y="3994150"/>
          <p14:tracePt t="56653" x="4194175" y="3994150"/>
          <p14:tracePt t="56662" x="4230688" y="3994150"/>
          <p14:tracePt t="56677" x="4238625" y="3994150"/>
          <p14:tracePt t="56824" x="4230688" y="3994150"/>
          <p14:tracePt t="56838" x="4230688" y="4003675"/>
          <p14:tracePt t="56846" x="4202113" y="4013200"/>
          <p14:tracePt t="56862" x="4194175" y="4021138"/>
          <p14:tracePt t="56871" x="4184650" y="4021138"/>
          <p14:tracePt t="56890" x="4148138" y="4030663"/>
          <p14:tracePt t="56918" x="4138613" y="4030663"/>
          <p14:tracePt t="56925" x="4121150" y="4030663"/>
          <p14:tracePt t="58318" x="4121150" y="4021138"/>
          <p14:tracePt t="58608" x="4121150" y="4013200"/>
          <p14:tracePt t="59622" x="4111625" y="4013200"/>
          <p14:tracePt t="59824" x="4102100" y="4013200"/>
          <p14:tracePt t="59892" x="4102100" y="4021138"/>
          <p14:tracePt t="59926" x="4102100" y="4030663"/>
          <p14:tracePt t="59988" x="4102100" y="4049713"/>
          <p14:tracePt t="60028" x="4102100" y="4057650"/>
          <p14:tracePt t="60054" x="4094163" y="4067175"/>
          <p14:tracePt t="60148" x="4094163" y="4076700"/>
          <p14:tracePt t="60534" x="4094163" y="4086225"/>
          <p14:tracePt t="60544" x="4094163" y="4094163"/>
          <p14:tracePt t="60550" x="4094163" y="4103688"/>
          <p14:tracePt t="60558" x="4094163" y="4113213"/>
          <p14:tracePt t="60564" x="4094163" y="4130675"/>
          <p14:tracePt t="60573" x="4094163" y="4140200"/>
          <p14:tracePt t="60580" x="4094163" y="4149725"/>
          <p14:tracePt t="60596" x="4094163" y="4159250"/>
          <p14:tracePt t="60718" x="4084638" y="4159250"/>
          <p14:tracePt t="60725" x="4075113" y="4159250"/>
          <p14:tracePt t="60742" x="4065588" y="4159250"/>
          <p14:tracePt t="60775" x="4057650" y="4159250"/>
          <p14:tracePt t="60781" x="4057650" y="4140200"/>
          <p14:tracePt t="60790" x="4057650" y="4130675"/>
          <p14:tracePt t="60798" x="4057650" y="4113213"/>
          <p14:tracePt t="60807" x="4048125" y="4103688"/>
          <p14:tracePt t="60824" x="4038600" y="4094163"/>
          <p14:tracePt t="60870" x="4038600" y="4076700"/>
          <p14:tracePt t="60885" x="4038600" y="4067175"/>
          <p14:tracePt t="60900" x="4048125" y="4057650"/>
          <p14:tracePt t="60916" x="4057650" y="4057650"/>
          <p14:tracePt t="60924" x="4065588" y="4049713"/>
          <p14:tracePt t="60940" x="4075113" y="4049713"/>
          <p14:tracePt t="60948" x="4084638" y="4049713"/>
          <p14:tracePt t="60956" x="4102100" y="4049713"/>
          <p14:tracePt t="60972" x="4111625" y="4049713"/>
          <p14:tracePt t="60980" x="4121150" y="4049713"/>
          <p14:tracePt t="60988" x="4138613" y="4049713"/>
          <p14:tracePt t="60996" x="4148138" y="4049713"/>
          <p14:tracePt t="61004" x="4157663" y="4049713"/>
          <p14:tracePt t="61012" x="4194175" y="4049713"/>
          <p14:tracePt t="61021" x="4221163" y="4049713"/>
          <p14:tracePt t="61028" x="4248150" y="4049713"/>
          <p14:tracePt t="61036" x="4284663" y="4049713"/>
          <p14:tracePt t="61044" x="4294188" y="4049713"/>
          <p14:tracePt t="61614" x="4294188" y="4040188"/>
          <p14:tracePt t="61670" x="4294188" y="4021138"/>
          <p14:tracePt t="61678" x="4294188" y="3984625"/>
          <p14:tracePt t="61686" x="4294188" y="3976688"/>
          <p14:tracePt t="61702" x="4294188" y="3967163"/>
          <p14:tracePt t="61709" x="4294188" y="3948113"/>
          <p14:tracePt t="61734" x="4294188" y="3940175"/>
          <p14:tracePt t="61757" x="4294188" y="3930650"/>
          <p14:tracePt t="61950" x="4257675" y="3930650"/>
          <p14:tracePt t="61957" x="4202113" y="3930650"/>
          <p14:tracePt t="61966" x="4129088" y="3930650"/>
          <p14:tracePt t="61975" x="4048125" y="3930650"/>
          <p14:tracePt t="61982" x="3992563" y="3930650"/>
          <p14:tracePt t="61991" x="3902075" y="3930650"/>
          <p14:tracePt t="61998" x="3865563" y="3930650"/>
          <p14:tracePt t="62007" x="3819525" y="3930650"/>
          <p14:tracePt t="62012" x="3783013" y="3930650"/>
          <p14:tracePt t="62022" x="3729038" y="3930650"/>
          <p14:tracePt t="62028" x="3683000" y="3930650"/>
          <p14:tracePt t="62038" x="3665538" y="3930650"/>
          <p14:tracePt t="62044" x="3629025" y="3940175"/>
          <p14:tracePt t="62052" x="3619500" y="3940175"/>
          <p14:tracePt t="62060" x="3592513" y="3948113"/>
          <p14:tracePt t="62068" x="3582988" y="3948113"/>
          <p14:tracePt t="62076" x="3563938" y="3957638"/>
          <p14:tracePt t="62092" x="3556000" y="3957638"/>
          <p14:tracePt t="62222" x="3536950" y="3948113"/>
          <p14:tracePt t="62230" x="3536950" y="3930650"/>
          <p14:tracePt t="62239" x="3536950" y="3894138"/>
          <p14:tracePt t="62246" x="3536950" y="3875088"/>
          <p14:tracePt t="62256" x="3536950" y="3848100"/>
          <p14:tracePt t="62263" x="3536950" y="3821113"/>
          <p14:tracePt t="62270" x="3527425" y="3775075"/>
          <p14:tracePt t="62277" x="3527425" y="3748088"/>
          <p14:tracePt t="62285" x="3527425" y="3721100"/>
          <p14:tracePt t="62293" x="3527425" y="3675063"/>
          <p14:tracePt t="62301" x="3527425" y="3638550"/>
          <p14:tracePt t="62309" x="3527425" y="3602038"/>
          <p14:tracePt t="62317" x="3527425" y="3575050"/>
          <p14:tracePt t="62325" x="3527425" y="3538538"/>
          <p14:tracePt t="62333" x="3527425" y="3492500"/>
          <p14:tracePt t="62340" x="3527425" y="3475038"/>
          <p14:tracePt t="62348" x="3527425" y="3419475"/>
          <p14:tracePt t="62356" x="3546475" y="3375025"/>
          <p14:tracePt t="62364" x="3556000" y="3338513"/>
          <p14:tracePt t="62372" x="3582988" y="3273425"/>
          <p14:tracePt t="62380" x="3600450" y="3209925"/>
          <p14:tracePt t="62389" x="3629025" y="3146425"/>
          <p14:tracePt t="62398" x="3665538" y="3073400"/>
          <p14:tracePt t="62407" x="3692525" y="3027363"/>
          <p14:tracePt t="62414" x="3719513" y="2927350"/>
          <p14:tracePt t="62424" x="3746500" y="2863850"/>
          <p14:tracePt t="62429" x="3756025" y="2771775"/>
          <p14:tracePt t="62436" x="3765550" y="2698750"/>
          <p14:tracePt t="62444" x="3810000" y="2635250"/>
          <p14:tracePt t="62452" x="3819525" y="2554288"/>
          <p14:tracePt t="62460" x="3829050" y="2498725"/>
          <p14:tracePt t="62468" x="3856038" y="2435225"/>
          <p14:tracePt t="62476" x="3865563" y="2362200"/>
          <p14:tracePt t="62484" x="3892550" y="2298700"/>
          <p14:tracePt t="62492" x="3902075" y="2233613"/>
          <p14:tracePt t="62500" x="3929063" y="2206625"/>
          <p14:tracePt t="62508" x="3938588" y="2152650"/>
          <p14:tracePt t="62516" x="3948113" y="2106613"/>
          <p14:tracePt t="62525" x="3975100" y="2060575"/>
          <p14:tracePt t="62532" x="3975100" y="2033588"/>
          <p14:tracePt t="62542" x="3984625" y="2006600"/>
          <p14:tracePt t="62548" x="3992563" y="1987550"/>
          <p14:tracePt t="62556" x="4002088" y="1960563"/>
          <p14:tracePt t="62564" x="4002088" y="1951038"/>
          <p14:tracePt t="62572" x="4021138" y="1914525"/>
          <p14:tracePt t="62580" x="4029075" y="1906588"/>
          <p14:tracePt t="62588" x="4038600" y="1887538"/>
          <p14:tracePt t="62595" x="4048125" y="1860550"/>
          <p14:tracePt t="62604" x="4048125" y="1851025"/>
          <p14:tracePt t="62612" x="4075113" y="1824038"/>
          <p14:tracePt t="62621" x="4084638" y="1804988"/>
          <p14:tracePt t="62628" x="4094163" y="1797050"/>
          <p14:tracePt t="62644" x="4121150" y="1760538"/>
          <p14:tracePt t="62652" x="4129088" y="1751013"/>
          <p14:tracePt t="62660" x="4138613" y="1741488"/>
          <p14:tracePt t="62668" x="4165600" y="1714500"/>
          <p14:tracePt t="62678" x="4184650" y="1697038"/>
          <p14:tracePt t="62685" x="4211638" y="1668463"/>
          <p14:tracePt t="62695" x="4221163" y="1660525"/>
          <p14:tracePt t="62702" x="4248150" y="1641475"/>
          <p14:tracePt t="62711" x="4267200" y="1624013"/>
          <p14:tracePt t="62718" x="4311650" y="1595438"/>
          <p14:tracePt t="62725" x="4330700" y="1587500"/>
          <p14:tracePt t="62732" x="4376738" y="1558925"/>
          <p14:tracePt t="62740" x="4403725" y="1550988"/>
          <p14:tracePt t="62748" x="4421188" y="1541463"/>
          <p14:tracePt t="62756" x="4467225" y="1514475"/>
          <p14:tracePt t="62764" x="4476750" y="1514475"/>
          <p14:tracePt t="62772" x="4503738" y="1504950"/>
          <p14:tracePt t="62780" x="4557713" y="1485900"/>
          <p14:tracePt t="62789" x="4567238" y="1485900"/>
          <p14:tracePt t="62796" x="4594225" y="1468438"/>
          <p14:tracePt t="62805" x="4613275" y="1458913"/>
          <p14:tracePt t="62812" x="4622800" y="1458913"/>
          <p14:tracePt t="62821" x="4649788" y="1458913"/>
          <p14:tracePt t="62836" x="4659313" y="1449388"/>
          <p14:tracePt t="62844" x="4667250" y="1449388"/>
          <p14:tracePt t="62852" x="4676775" y="1449388"/>
          <p14:tracePt t="62860" x="4686300" y="1449388"/>
          <p14:tracePt t="62869" x="4722813" y="1441450"/>
          <p14:tracePt t="62876" x="4740275" y="1441450"/>
          <p14:tracePt t="62884" x="4786313" y="1441450"/>
          <p14:tracePt t="62892" x="4840288" y="1441450"/>
          <p14:tracePt t="62900" x="4876800" y="1441450"/>
          <p14:tracePt t="62908" x="4932363" y="1441450"/>
          <p14:tracePt t="62916" x="4959350" y="1441450"/>
          <p14:tracePt t="62924" x="4995863" y="1441450"/>
          <p14:tracePt t="62932" x="5005388" y="1441450"/>
          <p14:tracePt t="62941" x="5022850" y="1441450"/>
          <p14:tracePt t="62951" x="5032375" y="1441450"/>
          <p14:tracePt t="63012" x="5041900" y="1441450"/>
          <p14:tracePt t="63020" x="5049838" y="1449388"/>
          <p14:tracePt t="63028" x="5086350" y="1504950"/>
          <p14:tracePt t="63036" x="5151438" y="1577975"/>
          <p14:tracePt t="63044" x="5187950" y="1641475"/>
          <p14:tracePt t="63052" x="5260975" y="1724025"/>
          <p14:tracePt t="63060" x="5314950" y="1768475"/>
          <p14:tracePt t="63068" x="5378450" y="1851025"/>
          <p14:tracePt t="63076" x="5434013" y="1924050"/>
          <p14:tracePt t="63084" x="5487988" y="2016125"/>
          <p14:tracePt t="63092" x="5524500" y="2070100"/>
          <p14:tracePt t="63100" x="5570538" y="2143125"/>
          <p14:tracePt t="63108" x="5624513" y="2243138"/>
          <p14:tracePt t="63116" x="5634038" y="2306638"/>
          <p14:tracePt t="63124" x="5643563" y="2362200"/>
          <p14:tracePt t="63132" x="5670550" y="2444750"/>
          <p14:tracePt t="63140" x="5680075" y="2489200"/>
          <p14:tracePt t="63148" x="5680075" y="2544763"/>
          <p14:tracePt t="63156" x="5697538" y="2617788"/>
          <p14:tracePt t="63164" x="5697538" y="2662238"/>
          <p14:tracePt t="63172" x="5697538" y="2717800"/>
          <p14:tracePt t="63180" x="5697538" y="2771775"/>
          <p14:tracePt t="63187" x="5697538" y="2827338"/>
          <p14:tracePt t="63196" x="5697538" y="2881313"/>
          <p14:tracePt t="63204" x="5697538" y="2936875"/>
          <p14:tracePt t="63213" x="5680075" y="2982913"/>
          <p14:tracePt t="63221" x="5670550" y="3027363"/>
          <p14:tracePt t="63229" x="5661025" y="3073400"/>
          <p14:tracePt t="63236" x="5624513" y="3136900"/>
          <p14:tracePt t="63244" x="5597525" y="3182938"/>
          <p14:tracePt t="63252" x="5561013" y="3246438"/>
          <p14:tracePt t="63260" x="5551488" y="3265488"/>
          <p14:tracePt t="63268" x="5534025" y="3292475"/>
          <p14:tracePt t="63276" x="5497513" y="3328988"/>
          <p14:tracePt t="63284" x="5487988" y="3346450"/>
          <p14:tracePt t="63292" x="5461000" y="3365500"/>
          <p14:tracePt t="63300" x="5441950" y="3392488"/>
          <p14:tracePt t="63308" x="5405438" y="3402013"/>
          <p14:tracePt t="63316" x="5341938" y="3429000"/>
          <p14:tracePt t="63324" x="5297488" y="3446463"/>
          <p14:tracePt t="63332" x="5251450" y="3475038"/>
          <p14:tracePt t="63340" x="5205413" y="3482975"/>
          <p14:tracePt t="63348" x="5122863" y="3519488"/>
          <p14:tracePt t="63356" x="5059363" y="3548063"/>
          <p14:tracePt t="63364" x="4968875" y="3592513"/>
          <p14:tracePt t="63372" x="4905375" y="3602038"/>
          <p14:tracePt t="63380" x="4849813" y="3611563"/>
          <p14:tracePt t="63388" x="4786313" y="3638550"/>
          <p14:tracePt t="63396" x="4695825" y="3657600"/>
          <p14:tracePt t="63404" x="4659313" y="3665538"/>
          <p14:tracePt t="63412" x="4603750" y="3665538"/>
          <p14:tracePt t="63421" x="4549775" y="3665538"/>
          <p14:tracePt t="63428" x="4521200" y="3665538"/>
          <p14:tracePt t="63437" x="4476750" y="3675063"/>
          <p14:tracePt t="63444" x="4467225" y="3675063"/>
          <p14:tracePt t="63452" x="4457700" y="3675063"/>
          <p14:tracePt t="63460" x="4440238" y="3675063"/>
          <p14:tracePt t="63468" x="4421188" y="3675063"/>
          <p14:tracePt t="63476" x="4394200" y="3675063"/>
          <p14:tracePt t="63484" x="4384675" y="3675063"/>
          <p14:tracePt t="63492" x="4367213" y="3675063"/>
          <p14:tracePt t="63508" x="4340225" y="3675063"/>
          <p14:tracePt t="63516" x="4321175" y="3675063"/>
          <p14:tracePt t="63524" x="4275138" y="3648075"/>
          <p14:tracePt t="63532" x="4221163" y="3602038"/>
          <p14:tracePt t="63540" x="4202113" y="3556000"/>
          <p14:tracePt t="63548" x="4148138" y="3492500"/>
          <p14:tracePt t="63557" x="4129088" y="3446463"/>
          <p14:tracePt t="63564" x="4065588" y="3328988"/>
          <p14:tracePt t="63573" x="4029075" y="3219450"/>
          <p14:tracePt t="63580" x="4011613" y="3119438"/>
          <p14:tracePt t="63590" x="3984625" y="3027363"/>
          <p14:tracePt t="63596" x="3984625" y="2900363"/>
          <p14:tracePt t="63604" x="3956050" y="2781300"/>
          <p14:tracePt t="63612" x="3948113" y="2690813"/>
          <p14:tracePt t="63621" x="3948113" y="2617788"/>
          <p14:tracePt t="63628" x="3948113" y="2489200"/>
          <p14:tracePt t="63637" x="3948113" y="2398713"/>
          <p14:tracePt t="63644" x="3948113" y="2289175"/>
          <p14:tracePt t="63652" x="3975100" y="2189163"/>
          <p14:tracePt t="63660" x="4021138" y="2106613"/>
          <p14:tracePt t="63668" x="4029075" y="2016125"/>
          <p14:tracePt t="63677" x="4057650" y="1933575"/>
          <p14:tracePt t="63685" x="4111625" y="1814513"/>
          <p14:tracePt t="63693" x="4175125" y="1687513"/>
          <p14:tracePt t="63701" x="4230688" y="1587500"/>
          <p14:tracePt t="63710" x="4267200" y="1522413"/>
          <p14:tracePt t="63717" x="4321175" y="1441450"/>
          <p14:tracePt t="63728" x="4376738" y="1339850"/>
          <p14:tracePt t="63732" x="4448175" y="1239838"/>
          <p14:tracePt t="63741" x="4476750" y="1212850"/>
          <p14:tracePt t="63749" x="4503738" y="1176338"/>
          <p14:tracePt t="63758" x="4521200" y="1158875"/>
          <p14:tracePt t="63764" x="4540250" y="1139825"/>
          <p14:tracePt t="63772" x="4549775" y="1130300"/>
          <p14:tracePt t="63780" x="4557713" y="1112838"/>
          <p14:tracePt t="63788" x="4567238" y="1103313"/>
          <p14:tracePt t="63796" x="4576763" y="1093788"/>
          <p14:tracePt t="63812" x="4594225" y="1093788"/>
          <p14:tracePt t="63820" x="4649788" y="1093788"/>
          <p14:tracePt t="63828" x="4703763" y="1093788"/>
          <p14:tracePt t="63836" x="4813300" y="1093788"/>
          <p14:tracePt t="63844" x="4886325" y="1093788"/>
          <p14:tracePt t="63852" x="4978400" y="1112838"/>
          <p14:tracePt t="63860" x="5078413" y="1176338"/>
          <p14:tracePt t="63867" x="5159375" y="1195388"/>
          <p14:tracePt t="63876" x="5241925" y="1239838"/>
          <p14:tracePt t="63890" x="5324475" y="1268413"/>
          <p14:tracePt t="63893" x="5397500" y="1303338"/>
          <p14:tracePt t="63901" x="5434013" y="1322388"/>
          <p14:tracePt t="63909" x="5487988" y="1349375"/>
          <p14:tracePt t="63917" x="5507038" y="1368425"/>
          <p14:tracePt t="63924" x="5524500" y="1385888"/>
          <p14:tracePt t="63932" x="5543550" y="1404938"/>
          <p14:tracePt t="63940" x="5561013" y="1468438"/>
          <p14:tracePt t="63948" x="5580063" y="1514475"/>
          <p14:tracePt t="63956" x="5597525" y="1587500"/>
          <p14:tracePt t="63964" x="5597525" y="1641475"/>
          <p14:tracePt t="63972" x="5607050" y="1704975"/>
          <p14:tracePt t="63980" x="5616575" y="1778000"/>
          <p14:tracePt t="63988" x="5616575" y="1887538"/>
          <p14:tracePt t="63996" x="5643563" y="1970088"/>
          <p14:tracePt t="64004" x="5661025" y="2060575"/>
          <p14:tracePt t="64012" x="5661025" y="2189163"/>
          <p14:tracePt t="64021" x="5661025" y="2298700"/>
          <p14:tracePt t="64028" x="5661025" y="2389188"/>
          <p14:tracePt t="64036" x="5661025" y="2481263"/>
          <p14:tracePt t="64044" x="5661025" y="2571750"/>
          <p14:tracePt t="64052" x="5661025" y="2644775"/>
          <p14:tracePt t="64061" x="5616575" y="2735263"/>
          <p14:tracePt t="64068" x="5588000" y="2790825"/>
          <p14:tracePt t="64076" x="5561013" y="2854325"/>
          <p14:tracePt t="64084" x="5524500" y="2917825"/>
          <p14:tracePt t="64092" x="5487988" y="2982913"/>
          <p14:tracePt t="64100" x="5451475" y="3017838"/>
          <p14:tracePt t="64108" x="5414963" y="3090863"/>
          <p14:tracePt t="64116" x="5360988" y="3146425"/>
          <p14:tracePt t="64124" x="5334000" y="3173413"/>
          <p14:tracePt t="64132" x="5268913" y="3246438"/>
          <p14:tracePt t="64140" x="5195888" y="3309938"/>
          <p14:tracePt t="64148" x="5132388" y="3365500"/>
          <p14:tracePt t="64156" x="5049838" y="3419475"/>
          <p14:tracePt t="64164" x="4968875" y="3475038"/>
          <p14:tracePt t="64172" x="4886325" y="3511550"/>
          <p14:tracePt t="64180" x="4803775" y="3556000"/>
          <p14:tracePt t="64189" x="4767263" y="3565525"/>
          <p14:tracePt t="64196" x="4713288" y="3602038"/>
          <p14:tracePt t="64204" x="4686300" y="3611563"/>
          <p14:tracePt t="64212" x="4649788" y="3621088"/>
          <p14:tracePt t="64221" x="4622800" y="3629025"/>
          <p14:tracePt t="64228" x="4594225" y="3629025"/>
          <p14:tracePt t="64236" x="4567238" y="3638550"/>
          <p14:tracePt t="64244" x="4549775" y="3648075"/>
          <p14:tracePt t="64252" x="4530725" y="3648075"/>
          <p14:tracePt t="64260" x="4484688" y="3657600"/>
          <p14:tracePt t="64276" x="4457700" y="3657600"/>
          <p14:tracePt t="64284" x="4421188" y="3657600"/>
          <p14:tracePt t="64292" x="4384675" y="3648075"/>
          <p14:tracePt t="64300" x="4321175" y="3611563"/>
          <p14:tracePt t="64308" x="4221163" y="3556000"/>
          <p14:tracePt t="64316" x="4138613" y="3482975"/>
          <p14:tracePt t="64324" x="4094163" y="3402013"/>
          <p14:tracePt t="64332" x="3975100" y="3328988"/>
          <p14:tracePt t="64341" x="3911600" y="3246438"/>
          <p14:tracePt t="64348" x="3838575" y="3163888"/>
          <p14:tracePt t="64357" x="3765550" y="3046413"/>
          <p14:tracePt t="64364" x="3692525" y="2946400"/>
          <p14:tracePt t="64373" x="3636963" y="2881313"/>
          <p14:tracePt t="64380" x="3600450" y="2744788"/>
          <p14:tracePt t="64389" x="3573463" y="2662238"/>
          <p14:tracePt t="64396" x="3546475" y="2589213"/>
          <p14:tracePt t="64405" x="3527425" y="2481263"/>
          <p14:tracePt t="64416" x="3500438" y="2398713"/>
          <p14:tracePt t="64420" x="3500438" y="2289175"/>
          <p14:tracePt t="64427" x="3500438" y="2179638"/>
          <p14:tracePt t="64436" x="3500438" y="2033588"/>
          <p14:tracePt t="64444" x="3500438" y="1906588"/>
          <p14:tracePt t="64452" x="3500438" y="1778000"/>
          <p14:tracePt t="64460" x="3509963" y="1704975"/>
          <p14:tracePt t="64468" x="3556000" y="1568450"/>
          <p14:tracePt t="64476" x="3582988" y="1485900"/>
          <p14:tracePt t="64484" x="3619500" y="1395413"/>
          <p14:tracePt t="64492" x="3665538" y="1312863"/>
          <p14:tracePt t="64500" x="3729038" y="1231900"/>
          <p14:tracePt t="64508" x="3802063" y="1158875"/>
          <p14:tracePt t="64516" x="3865563" y="1093788"/>
          <p14:tracePt t="64524" x="3929063" y="1057275"/>
          <p14:tracePt t="64532" x="4048125" y="993775"/>
          <p14:tracePt t="64541" x="4138613" y="957263"/>
          <p14:tracePt t="64548" x="4221163" y="930275"/>
          <p14:tracePt t="64556" x="4321175" y="884238"/>
          <p14:tracePt t="64564" x="4394200" y="874713"/>
          <p14:tracePt t="64572" x="4476750" y="847725"/>
          <p14:tracePt t="64580" x="4567238" y="820738"/>
          <p14:tracePt t="64589" x="4603750" y="820738"/>
          <p14:tracePt t="64596" x="4659313" y="820738"/>
          <p14:tracePt t="64604" x="4695825" y="820738"/>
          <p14:tracePt t="64612" x="4749800" y="820738"/>
          <p14:tracePt t="64621" x="4803775" y="820738"/>
          <p14:tracePt t="64628" x="4849813" y="820738"/>
          <p14:tracePt t="64637" x="4905375" y="820738"/>
          <p14:tracePt t="64644" x="4959350" y="830263"/>
          <p14:tracePt t="64652" x="5041900" y="893763"/>
          <p14:tracePt t="64660" x="5122863" y="911225"/>
          <p14:tracePt t="64668" x="5224463" y="976313"/>
          <p14:tracePt t="64676" x="5287963" y="1020763"/>
          <p14:tracePt t="64684" x="5387975" y="1085850"/>
          <p14:tracePt t="64692" x="5451475" y="1149350"/>
          <p14:tracePt t="64700" x="5487988" y="1176338"/>
          <p14:tracePt t="64708" x="5543550" y="1258888"/>
          <p14:tracePt t="64718" x="5580063" y="1322388"/>
          <p14:tracePt t="64724" x="5634038" y="1395413"/>
          <p14:tracePt t="64732" x="5643563" y="1468438"/>
          <p14:tracePt t="64740" x="5661025" y="1531938"/>
          <p14:tracePt t="64748" x="5697538" y="1604963"/>
          <p14:tracePt t="64756" x="5707063" y="1687513"/>
          <p14:tracePt t="64765" x="5724525" y="1778000"/>
          <p14:tracePt t="64772" x="5761038" y="1860550"/>
          <p14:tracePt t="64780" x="5761038" y="1933575"/>
          <p14:tracePt t="64788" x="5761038" y="2024063"/>
          <p14:tracePt t="64796" x="5761038" y="2116138"/>
          <p14:tracePt t="64804" x="5761038" y="2206625"/>
          <p14:tracePt t="64812" x="5761038" y="2316163"/>
          <p14:tracePt t="64822" x="5761038" y="2398713"/>
          <p14:tracePt t="64828" x="5761038" y="2508250"/>
          <p14:tracePt t="64837" x="5761038" y="2581275"/>
          <p14:tracePt t="64844" x="5761038" y="2635250"/>
          <p14:tracePt t="64852" x="5761038" y="2690813"/>
          <p14:tracePt t="64860" x="5743575" y="2771775"/>
          <p14:tracePt t="64870" x="5743575" y="2808288"/>
          <p14:tracePt t="64876" x="5707063" y="2881313"/>
          <p14:tracePt t="64889" x="5707063" y="2927350"/>
          <p14:tracePt t="64892" x="5688013" y="2973388"/>
          <p14:tracePt t="64900" x="5670550" y="3017838"/>
          <p14:tracePt t="64908" x="5643563" y="3046413"/>
          <p14:tracePt t="64917" x="5624513" y="3073400"/>
          <p14:tracePt t="64924" x="5616575" y="3109913"/>
          <p14:tracePt t="64932" x="5580063" y="3136900"/>
          <p14:tracePt t="64940" x="5570538" y="3163888"/>
          <p14:tracePt t="64948" x="5524500" y="3209925"/>
          <p14:tracePt t="64956" x="5497513" y="3246438"/>
          <p14:tracePt t="64964" x="5461000" y="3273425"/>
          <p14:tracePt t="64972" x="5434013" y="3302000"/>
          <p14:tracePt t="64980" x="5414963" y="3328988"/>
          <p14:tracePt t="64989" x="5397500" y="3355975"/>
          <p14:tracePt t="64995" x="5360988" y="3382963"/>
          <p14:tracePt t="65004" x="5314950" y="3411538"/>
          <p14:tracePt t="65012" x="5287963" y="3419475"/>
          <p14:tracePt t="65021" x="5268913" y="3429000"/>
          <p14:tracePt t="65028" x="5241925" y="3455988"/>
          <p14:tracePt t="65036" x="5205413" y="3475038"/>
          <p14:tracePt t="65044" x="5178425" y="3475038"/>
          <p14:tracePt t="65052" x="5151438" y="3482975"/>
          <p14:tracePt t="65060" x="5105400" y="3492500"/>
          <p14:tracePt t="65068" x="5086350" y="3502025"/>
          <p14:tracePt t="65076" x="5068888" y="3511550"/>
          <p14:tracePt t="65084" x="5041900" y="3511550"/>
          <p14:tracePt t="65092" x="5022850" y="3511550"/>
          <p14:tracePt t="65100" x="5005388" y="3519488"/>
          <p14:tracePt t="65108" x="4986338" y="3519488"/>
          <p14:tracePt t="65116" x="4959350" y="3519488"/>
          <p14:tracePt t="65124" x="4922838" y="3519488"/>
          <p14:tracePt t="65140" x="4895850" y="3519488"/>
          <p14:tracePt t="65148" x="4859338" y="3519488"/>
          <p14:tracePt t="65156" x="4813300" y="3511550"/>
          <p14:tracePt t="65164" x="4749800" y="3475038"/>
          <p14:tracePt t="65172" x="4703763" y="3438525"/>
          <p14:tracePt t="65180" x="4640263" y="3411538"/>
          <p14:tracePt t="65188" x="4521200" y="3338513"/>
          <p14:tracePt t="65196" x="4440238" y="3292475"/>
          <p14:tracePt t="65204" x="4357688" y="3236913"/>
          <p14:tracePt t="65212" x="4311650" y="3219450"/>
          <p14:tracePt t="65220" x="4294188" y="3200400"/>
          <p14:tracePt t="65228" x="4267200" y="3163888"/>
          <p14:tracePt t="65236" x="4221163" y="3146425"/>
          <p14:tracePt t="65244" x="4184650" y="3109913"/>
          <p14:tracePt t="65252" x="4157663" y="3082925"/>
          <p14:tracePt t="65260" x="4148138" y="3063875"/>
          <p14:tracePt t="65268" x="4138613" y="3036888"/>
          <p14:tracePt t="65276" x="4111625" y="2973388"/>
          <p14:tracePt t="65284" x="4102100" y="2936875"/>
          <p14:tracePt t="65292" x="4102100" y="2873375"/>
          <p14:tracePt t="65300" x="4094163" y="2800350"/>
          <p14:tracePt t="65312" x="4094163" y="2727325"/>
          <p14:tracePt t="65316" x="4075113" y="2635250"/>
          <p14:tracePt t="65324" x="4075113" y="2544763"/>
          <p14:tracePt t="65331" x="4075113" y="2425700"/>
          <p14:tracePt t="65340" x="4075113" y="2316163"/>
          <p14:tracePt t="65348" x="4075113" y="2243138"/>
          <p14:tracePt t="65356" x="4075113" y="2152650"/>
          <p14:tracePt t="65364" x="4075113" y="2097088"/>
          <p14:tracePt t="65372" x="4075113" y="2052638"/>
          <p14:tracePt t="65380" x="4102100" y="2006600"/>
          <p14:tracePt t="65388" x="4121150" y="1960563"/>
          <p14:tracePt t="65396" x="4129088" y="1960563"/>
          <p14:tracePt t="65404" x="4148138" y="1914525"/>
          <p14:tracePt t="65412" x="4165600" y="1897063"/>
          <p14:tracePt t="65421" x="4175125" y="1878013"/>
          <p14:tracePt t="65428" x="4194175" y="1860550"/>
          <p14:tracePt t="65437" x="4202113" y="1851025"/>
          <p14:tracePt t="65444" x="4211638" y="1833563"/>
          <p14:tracePt t="65452" x="4248150" y="1804988"/>
          <p14:tracePt t="65460" x="4275138" y="1768475"/>
          <p14:tracePt t="65468" x="4311650" y="1751013"/>
          <p14:tracePt t="65479" x="4348163" y="1724025"/>
          <p14:tracePt t="65486" x="4394200" y="1704975"/>
          <p14:tracePt t="65496" x="4476750" y="1668463"/>
          <p14:tracePt t="65502" x="4540250" y="1641475"/>
          <p14:tracePt t="65512" x="4613275" y="1614488"/>
          <p14:tracePt t="65517" x="4676775" y="1595438"/>
          <p14:tracePt t="65525" x="4740275" y="1568450"/>
          <p14:tracePt t="65532" x="4822825" y="1531938"/>
          <p14:tracePt t="65541" x="4913313" y="1504950"/>
          <p14:tracePt t="65548" x="5014913" y="1458913"/>
          <p14:tracePt t="65556" x="5105400" y="1441450"/>
          <p14:tracePt t="65564" x="5224463" y="1412875"/>
          <p14:tracePt t="65574" x="5297488" y="1404938"/>
          <p14:tracePt t="65580" x="5360988" y="1395413"/>
          <p14:tracePt t="65588" x="5414963" y="1395413"/>
          <p14:tracePt t="65596" x="5470525" y="1376363"/>
          <p14:tracePt t="65604" x="5514975" y="1376363"/>
          <p14:tracePt t="65612" x="5551488" y="1376363"/>
          <p14:tracePt t="65621" x="5561013" y="1376363"/>
          <p14:tracePt t="65628" x="5588000" y="1376363"/>
          <p14:tracePt t="65668" x="5597525" y="1376363"/>
          <p14:tracePt t="65684" x="5616575" y="1376363"/>
          <p14:tracePt t="65692" x="5634038" y="1376363"/>
          <p14:tracePt t="65700" x="5653088" y="1376363"/>
          <p14:tracePt t="65708" x="5697538" y="1404938"/>
          <p14:tracePt t="65716" x="5716588" y="1422400"/>
          <p14:tracePt t="65724" x="5734050" y="1468438"/>
          <p14:tracePt t="65732" x="5780088" y="1504950"/>
          <p14:tracePt t="65740" x="5834063" y="1541463"/>
          <p14:tracePt t="65748" x="5880100" y="1587500"/>
          <p14:tracePt t="65756" x="5907088" y="1624013"/>
          <p14:tracePt t="65764" x="5943600" y="1641475"/>
          <p14:tracePt t="65772" x="5953125" y="1651000"/>
          <p14:tracePt t="65780" x="5972175" y="1677988"/>
          <p14:tracePt t="65796" x="5972175" y="1687513"/>
          <p14:tracePt t="65854" x="5972175" y="1697038"/>
          <p14:tracePt t="65862" x="5980113" y="1714500"/>
          <p14:tracePt t="65871" x="5980113" y="1751013"/>
          <p14:tracePt t="65878" x="5980113" y="1804988"/>
          <p14:tracePt t="65893" x="5980113" y="1870075"/>
          <p14:tracePt t="65901" x="5980113" y="1914525"/>
          <p14:tracePt t="65908" x="5999163" y="1951038"/>
          <p14:tracePt t="65917" x="5999163" y="1987550"/>
          <p14:tracePt t="65924" x="6016625" y="2024063"/>
          <p14:tracePt t="65932" x="6016625" y="2060575"/>
          <p14:tracePt t="65940" x="6026150" y="2089150"/>
          <p14:tracePt t="65948" x="6035675" y="2125663"/>
          <p14:tracePt t="65956" x="6035675" y="2160588"/>
          <p14:tracePt t="65965" x="6035675" y="2189163"/>
          <p14:tracePt t="65972" x="6035675" y="2243138"/>
          <p14:tracePt t="65980" x="6035675" y="2279650"/>
          <p14:tracePt t="65988" x="6035675" y="2352675"/>
          <p14:tracePt t="65996" x="6035675" y="2408238"/>
          <p14:tracePt t="66004" x="6043613" y="2452688"/>
          <p14:tracePt t="66012" x="6062663" y="2525713"/>
          <p14:tracePt t="66021" x="6072188" y="2571750"/>
          <p14:tracePt t="66028" x="6072188" y="2625725"/>
          <p14:tracePt t="66037" x="6099175" y="2690813"/>
          <p14:tracePt t="66044" x="6099175" y="2744788"/>
          <p14:tracePt t="66052" x="6099175" y="2800350"/>
          <p14:tracePt t="66060" x="6099175" y="2854325"/>
          <p14:tracePt t="66068" x="6099175" y="2900363"/>
          <p14:tracePt t="66076" x="6099175" y="2936875"/>
          <p14:tracePt t="66084" x="6099175" y="2954338"/>
          <p14:tracePt t="66092" x="6089650" y="3009900"/>
          <p14:tracePt t="66099" x="6062663" y="3046413"/>
          <p14:tracePt t="66108" x="6053138" y="3073400"/>
          <p14:tracePt t="66115" x="6016625" y="3136900"/>
          <p14:tracePt t="66124" x="5999163" y="3146425"/>
          <p14:tracePt t="66132" x="5972175" y="3173413"/>
          <p14:tracePt t="66140" x="5943600" y="3182938"/>
          <p14:tracePt t="66148" x="5926138" y="3192463"/>
          <p14:tracePt t="66156" x="5889625" y="3219450"/>
          <p14:tracePt t="66164" x="5853113" y="3228975"/>
          <p14:tracePt t="66172" x="5816600" y="3236913"/>
          <p14:tracePt t="66180" x="5770563" y="3236913"/>
          <p14:tracePt t="66188" x="5716588" y="3246438"/>
          <p14:tracePt t="66196" x="5624513" y="3273425"/>
          <p14:tracePt t="66203" x="5543550" y="3273425"/>
          <p14:tracePt t="66213" x="5451475" y="3292475"/>
          <p14:tracePt t="66222" x="5360988" y="3292475"/>
          <p14:tracePt t="66229" x="5251450" y="3292475"/>
          <p14:tracePt t="66239" x="5195888" y="3292475"/>
          <p14:tracePt t="66246" x="5105400" y="3292475"/>
          <p14:tracePt t="66255" x="4995863" y="3292475"/>
          <p14:tracePt t="66263" x="4932363" y="3292475"/>
          <p14:tracePt t="66268" x="4859338" y="3292475"/>
          <p14:tracePt t="66276" x="4786313" y="3292475"/>
          <p14:tracePt t="66284" x="4759325" y="3292475"/>
          <p14:tracePt t="66292" x="4713288" y="3292475"/>
          <p14:tracePt t="66300" x="4703763" y="3292475"/>
          <p14:tracePt t="66308" x="4667250" y="3292475"/>
          <p14:tracePt t="66324" x="4659313" y="3292475"/>
          <p14:tracePt t="66606" x="4649788" y="3292475"/>
          <p14:tracePt t="66614" x="4649788" y="3319463"/>
          <p14:tracePt t="66623" x="4667250" y="3338513"/>
          <p14:tracePt t="66629" x="4686300" y="3382963"/>
          <p14:tracePt t="66640" x="4730750" y="3446463"/>
          <p14:tracePt t="66645" x="4740275" y="3482975"/>
          <p14:tracePt t="66655" x="4759325" y="3511550"/>
          <p14:tracePt t="66661" x="4776788" y="3538538"/>
          <p14:tracePt t="66668" x="4786313" y="3556000"/>
          <p14:tracePt t="66676" x="4795838" y="3602038"/>
          <p14:tracePt t="66685" x="4822825" y="3648075"/>
          <p14:tracePt t="66692" x="4832350" y="3675063"/>
          <p14:tracePt t="66700" x="4832350" y="3702050"/>
          <p14:tracePt t="66708" x="4840288" y="3738563"/>
          <p14:tracePt t="66716" x="4840288" y="3748088"/>
          <p14:tracePt t="66724" x="4840288" y="3757613"/>
          <p14:tracePt t="66732" x="4840288" y="3775075"/>
          <p14:tracePt t="66740" x="4840288" y="3784600"/>
          <p14:tracePt t="66749" x="4840288" y="3794125"/>
          <p14:tracePt t="66757" x="4840288" y="3803650"/>
          <p14:tracePt t="66765" x="4840288" y="3821113"/>
          <p14:tracePt t="66772" x="4840288" y="3840163"/>
          <p14:tracePt t="66796" x="4840288" y="3857625"/>
          <p14:tracePt t="66820" x="4840288" y="3867150"/>
          <p14:tracePt t="66828" x="4840288" y="3875088"/>
          <p14:tracePt t="66838" x="4840288" y="3884613"/>
          <p14:tracePt t="66844" x="4840288" y="3911600"/>
          <p14:tracePt t="66852" x="4832350" y="3930650"/>
          <p14:tracePt t="66860" x="4832350" y="3948113"/>
          <p14:tracePt t="66868" x="4822825" y="3967163"/>
          <p14:tracePt t="66892" x="4767263" y="4021138"/>
          <p14:tracePt t="66901" x="4759325" y="4049713"/>
          <p14:tracePt t="66909" x="4759325" y="4067175"/>
          <p14:tracePt t="66917" x="4749800" y="4086225"/>
          <p14:tracePt t="66924" x="4730750" y="4122738"/>
          <p14:tracePt t="66932" x="4722813" y="4130675"/>
          <p14:tracePt t="66940" x="4722813" y="4140200"/>
          <p14:tracePt t="66948" x="4713288" y="4159250"/>
          <p14:tracePt t="66956" x="4713288" y="4176713"/>
          <p14:tracePt t="66965" x="4703763" y="4186238"/>
          <p14:tracePt t="66972" x="4703763" y="4195763"/>
          <p14:tracePt t="66980" x="4686300" y="4213225"/>
          <p14:tracePt t="67012" x="4686300" y="4222750"/>
          <p14:tracePt t="67084" x="4686300" y="4232275"/>
          <p14:tracePt t="67092" x="4676775" y="4232275"/>
          <p14:tracePt t="67100" x="4676775" y="4259263"/>
          <p14:tracePt t="67108" x="4667250" y="4276725"/>
          <p14:tracePt t="67116" x="4667250" y="4313238"/>
          <p14:tracePt t="67124" x="4667250" y="4332288"/>
          <p14:tracePt t="67132" x="4659313" y="4349750"/>
          <p14:tracePt t="67140" x="4649788" y="4368800"/>
          <p14:tracePt t="67156" x="4649788" y="4376738"/>
          <p14:tracePt t="67164" x="4649788" y="4395788"/>
          <p14:tracePt t="67172" x="4649788" y="4405313"/>
          <p14:tracePt t="67180" x="4649788" y="4422775"/>
          <p14:tracePt t="67188" x="4659313" y="4449763"/>
          <p14:tracePt t="67197" x="4667250" y="4468813"/>
          <p14:tracePt t="67203" x="4686300" y="4532313"/>
          <p14:tracePt t="67212" x="4695825" y="4551363"/>
          <p14:tracePt t="67220" x="4703763" y="4551363"/>
          <p14:tracePt t="67228" x="4703763" y="4559300"/>
          <p14:tracePt t="67237" x="4703763" y="4568825"/>
          <p14:tracePt t="67246" x="4703763" y="4587875"/>
          <p14:tracePt t="68406" x="4703763" y="4595813"/>
          <p14:tracePt t="68414" x="4676775" y="4595813"/>
          <p14:tracePt t="68423" x="4667250" y="4595813"/>
          <p14:tracePt t="68428" x="4659313" y="4595813"/>
          <p14:tracePt t="68566" x="4649788" y="4595813"/>
          <p14:tracePt t="68606" x="4640263" y="4595813"/>
          <p14:tracePt t="68766" x="4649788" y="4595813"/>
          <p14:tracePt t="68773" x="4730750" y="4595813"/>
          <p14:tracePt t="68782" x="4803775" y="4595813"/>
          <p14:tracePt t="68791" x="4895850" y="4595813"/>
          <p14:tracePt t="68796" x="4986338" y="4595813"/>
          <p14:tracePt t="68804" x="5078413" y="4595813"/>
          <p14:tracePt t="68812" x="5141913" y="4595813"/>
          <p14:tracePt t="68821" x="5195888" y="4595813"/>
          <p14:tracePt t="68827" x="5232400" y="4595813"/>
          <p14:tracePt t="68837" x="5278438" y="4595813"/>
          <p14:tracePt t="68844" x="5305425" y="4595813"/>
          <p14:tracePt t="68852" x="5314950" y="4595813"/>
          <p14:tracePt t="68860" x="5341938" y="4595813"/>
          <p14:tracePt t="68919" x="5351463" y="4595813"/>
          <p14:tracePt t="68933" x="5360988" y="4595813"/>
          <p14:tracePt t="68941" x="5405438" y="4595813"/>
          <p14:tracePt t="68951" x="5441950" y="4595813"/>
          <p14:tracePt t="68957" x="5497513" y="4595813"/>
          <p14:tracePt t="68966" x="5543550" y="4595813"/>
          <p14:tracePt t="68972" x="5597525" y="4595813"/>
          <p14:tracePt t="68982" x="5624513" y="4595813"/>
          <p14:tracePt t="68988" x="5661025" y="4595813"/>
          <p14:tracePt t="68996" x="5707063" y="4595813"/>
          <p14:tracePt t="69004" x="5716588" y="4595813"/>
          <p14:tracePt t="69012" x="5724525" y="4595813"/>
          <p14:tracePt t="69020" x="5734050" y="4595813"/>
          <p14:tracePt t="69222" x="5761038" y="4587875"/>
          <p14:tracePt t="69230" x="5789613" y="4578350"/>
          <p14:tracePt t="69239" x="5807075" y="4578350"/>
          <p14:tracePt t="69246" x="5826125" y="4559300"/>
          <p14:tracePt t="69254" x="5834063" y="4559300"/>
          <p14:tracePt t="69406" x="5843588" y="4559300"/>
          <p14:tracePt t="69422" x="5899150" y="4559300"/>
          <p14:tracePt t="69430" x="5953125" y="4559300"/>
          <p14:tracePt t="69439" x="5999163" y="4568825"/>
          <p14:tracePt t="69448" x="6016625" y="4568825"/>
          <p14:tracePt t="69454" x="6043613" y="4568825"/>
          <p14:tracePt t="69460" x="6053138" y="4578350"/>
          <p14:tracePt t="69468" x="6080125" y="4578350"/>
          <p14:tracePt t="69476" x="6108700" y="4595813"/>
          <p14:tracePt t="69544" x="6126163" y="4595813"/>
          <p14:tracePt t="69550" x="6135688" y="4595813"/>
          <p14:tracePt t="69557" x="6153150" y="4595813"/>
          <p14:tracePt t="69566" x="6208713" y="4595813"/>
          <p14:tracePt t="69576" x="6245225" y="4595813"/>
          <p14:tracePt t="69583" x="6299200" y="4595813"/>
          <p14:tracePt t="69589" x="6354763" y="4595813"/>
          <p14:tracePt t="69596" x="6408738" y="4595813"/>
          <p14:tracePt t="69605" x="6454775" y="4595813"/>
          <p14:tracePt t="69612" x="6508750" y="4595813"/>
          <p14:tracePt t="69621" x="6527800" y="4595813"/>
          <p14:tracePt t="69628" x="6564313" y="4595813"/>
          <p14:tracePt t="69639" x="6591300" y="4595813"/>
          <p14:tracePt t="69644" x="6610350" y="4595813"/>
          <p14:tracePt t="69652" x="6618288" y="4595813"/>
          <p14:tracePt t="69660" x="6645275" y="4595813"/>
          <p14:tracePt t="69668" x="6654800" y="4595813"/>
          <p14:tracePt t="69676" x="6664325" y="4595813"/>
          <p14:tracePt t="69684" x="6681788" y="4595813"/>
          <p14:tracePt t="69700" x="6691313" y="4595813"/>
          <p14:tracePt t="69742" x="6700838" y="4595813"/>
          <p14:tracePt t="70062" x="6737350" y="4595813"/>
          <p14:tracePt t="70069" x="6800850" y="4605338"/>
          <p14:tracePt t="70076" x="6856413" y="4614863"/>
          <p14:tracePt t="70084" x="6910388" y="4614863"/>
          <p14:tracePt t="70092" x="6964363" y="4614863"/>
          <p14:tracePt t="70100" x="7029450" y="4632325"/>
          <p14:tracePt t="70108" x="7083425" y="4632325"/>
          <p14:tracePt t="70116" x="7212013" y="4632325"/>
          <p14:tracePt t="70124" x="7302500" y="4632325"/>
          <p14:tracePt t="70132" x="7448550" y="4632325"/>
          <p14:tracePt t="70140" x="7594600" y="4632325"/>
          <p14:tracePt t="70148" x="7721600" y="4632325"/>
          <p14:tracePt t="70156" x="7831138" y="4632325"/>
          <p14:tracePt t="70164" x="7921625" y="4632325"/>
          <p14:tracePt t="70172" x="7977188" y="4632325"/>
          <p14:tracePt t="70180" x="8040688" y="4605338"/>
          <p14:tracePt t="70188" x="8077200" y="4587875"/>
          <p14:tracePt t="70196" x="8104188" y="4568825"/>
          <p14:tracePt t="70204" x="8113713" y="4559300"/>
          <p14:tracePt t="70220" x="8123238" y="4551363"/>
          <p14:tracePt t="70228" x="8132763" y="4551363"/>
          <p14:tracePt t="70532" x="8104188" y="4551363"/>
          <p14:tracePt t="70541" x="8086725" y="4551363"/>
          <p14:tracePt t="70550" x="8067675" y="4559300"/>
          <p14:tracePt t="70558" x="8031163" y="4578350"/>
          <p14:tracePt t="70566" x="8031163" y="4595813"/>
          <p14:tracePt t="70577" x="8023225" y="4614863"/>
          <p14:tracePt t="70579" x="8004175" y="4632325"/>
          <p14:tracePt t="70588" x="7986713" y="4641850"/>
          <p14:tracePt t="70596" x="7977188" y="4660900"/>
          <p14:tracePt t="70660" x="7967663" y="4660900"/>
          <p14:tracePt t="70692" x="7958138" y="4660900"/>
          <p14:tracePt t="70700" x="7950200" y="4660900"/>
          <p14:tracePt t="70716" x="7913688" y="4660900"/>
          <p14:tracePt t="70724" x="7894638" y="4660900"/>
          <p14:tracePt t="70732" x="7840663" y="4660900"/>
          <p14:tracePt t="70741" x="7794625" y="4660900"/>
          <p14:tracePt t="70748" x="7777163" y="4660900"/>
          <p14:tracePt t="70756" x="7758113" y="4660900"/>
          <p14:tracePt t="70872" x="7748588" y="4660900"/>
          <p14:tracePt t="70893" x="7731125" y="4668838"/>
          <p14:tracePt t="70910" x="7721600" y="4678363"/>
          <p14:tracePt t="70919" x="7712075" y="4687888"/>
          <p14:tracePt t="70933" x="7704138" y="4705350"/>
          <p14:tracePt t="70957" x="7704138" y="4732338"/>
          <p14:tracePt t="70965" x="7704138" y="4741863"/>
          <p14:tracePt t="70972" x="7704138" y="4751388"/>
          <p14:tracePt t="70980" x="7704138" y="4768850"/>
          <p14:tracePt t="70988" x="7704138" y="4778375"/>
          <p14:tracePt t="70996" x="7704138" y="4797425"/>
          <p14:tracePt t="71004" x="7704138" y="4814888"/>
          <p14:tracePt t="71012" x="7704138" y="4824413"/>
          <p14:tracePt t="71020" x="7704138" y="4841875"/>
          <p14:tracePt t="71028" x="7704138" y="4860925"/>
          <p14:tracePt t="71037" x="7704138" y="4878388"/>
          <p14:tracePt t="71044" x="7685088" y="4897438"/>
          <p14:tracePt t="71054" x="7639050" y="4914900"/>
          <p14:tracePt t="71060" x="7602538" y="4924425"/>
          <p14:tracePt t="71069" x="7521575" y="4943475"/>
          <p14:tracePt t="71077" x="7392988" y="4951413"/>
          <p14:tracePt t="71084" x="7283450" y="4951413"/>
          <p14:tracePt t="71092" x="7119938" y="4951413"/>
          <p14:tracePt t="71100" x="6973888" y="4951413"/>
          <p14:tracePt t="71108" x="6827838" y="4951413"/>
          <p14:tracePt t="71117" x="6700838" y="4951413"/>
          <p14:tracePt t="71124" x="6573838" y="4951413"/>
          <p14:tracePt t="71133" x="6481763" y="4951413"/>
          <p14:tracePt t="71141" x="6372225" y="4951413"/>
          <p14:tracePt t="71149" x="6318250" y="4951413"/>
          <p14:tracePt t="71157" x="6262688" y="4951413"/>
          <p14:tracePt t="71165" x="6235700" y="4951413"/>
          <p14:tracePt t="71172" x="6189663" y="4951413"/>
          <p14:tracePt t="71180" x="6162675" y="4951413"/>
          <p14:tracePt t="71188" x="6145213" y="4951413"/>
          <p14:tracePt t="71214" x="6135688" y="4951413"/>
          <p14:tracePt t="71221" x="6126163" y="4951413"/>
          <p14:tracePt t="71228" x="6116638" y="4951413"/>
          <p14:tracePt t="71268" x="6108700" y="4951413"/>
          <p14:tracePt t="71276" x="6099175" y="4951413"/>
          <p14:tracePt t="71283" x="6072188" y="4951413"/>
          <p14:tracePt t="71293" x="6026150" y="4933950"/>
          <p14:tracePt t="71301" x="5999163" y="4933950"/>
          <p14:tracePt t="71310" x="5953125" y="4933950"/>
          <p14:tracePt t="71317" x="5916613" y="4924425"/>
          <p14:tracePt t="71325" x="5870575" y="4924425"/>
          <p14:tracePt t="71333" x="5843588" y="4914900"/>
          <p14:tracePt t="71344" x="5816600" y="4914900"/>
          <p14:tracePt t="71349" x="5797550" y="4914900"/>
          <p14:tracePt t="71357" x="5780088" y="4906963"/>
          <p14:tracePt t="71365" x="5770563" y="4906963"/>
          <p14:tracePt t="71470" x="5770563" y="4887913"/>
          <p14:tracePt t="71488" x="5807075" y="4878388"/>
          <p14:tracePt t="71496" x="5834063" y="4870450"/>
          <p14:tracePt t="71501" x="5880100" y="4860925"/>
          <p14:tracePt t="71509" x="5935663" y="4833938"/>
          <p14:tracePt t="71517" x="5980113" y="4824413"/>
          <p14:tracePt t="71525" x="6035675" y="4805363"/>
          <p14:tracePt t="71532" x="6116638" y="4797425"/>
          <p14:tracePt t="71542" x="6172200" y="4797425"/>
          <p14:tracePt t="71547" x="6281738" y="4768850"/>
          <p14:tracePt t="71556" x="6345238" y="4768850"/>
          <p14:tracePt t="71564" x="6418263" y="4768850"/>
          <p14:tracePt t="71572" x="6491288" y="4768850"/>
          <p14:tracePt t="71580" x="6600825" y="4768850"/>
          <p14:tracePt t="71588" x="6691313" y="4768850"/>
          <p14:tracePt t="71597" x="6819900" y="4768850"/>
          <p14:tracePt t="71606" x="6910388" y="4768850"/>
          <p14:tracePt t="71613" x="7019925" y="4768850"/>
          <p14:tracePt t="71623" x="7092950" y="4768850"/>
          <p14:tracePt t="71629" x="7175500" y="4768850"/>
          <p14:tracePt t="71641" x="7283450" y="4787900"/>
          <p14:tracePt t="71645" x="7366000" y="4814888"/>
          <p14:tracePt t="71655" x="7412038" y="4833938"/>
          <p14:tracePt t="71661" x="7466013" y="4841875"/>
          <p14:tracePt t="71670" x="7512050" y="4860925"/>
          <p14:tracePt t="71677" x="7531100" y="4870450"/>
          <p14:tracePt t="71686" x="7539038" y="4870450"/>
          <p14:tracePt t="71693" x="7539038" y="4878388"/>
          <p14:tracePt t="71718" x="7539038" y="4887913"/>
          <p14:tracePt t="71724" x="7539038" y="4897438"/>
          <p14:tracePt t="71731" x="7539038" y="4914900"/>
          <p14:tracePt t="71740" x="7558088" y="4933950"/>
          <p14:tracePt t="71747" x="7567613" y="4960938"/>
          <p14:tracePt t="71756" x="7567613" y="4970463"/>
          <p14:tracePt t="71764" x="7567613" y="4997450"/>
          <p14:tracePt t="71772" x="7585075" y="5024438"/>
          <p14:tracePt t="71780" x="7594600" y="5060950"/>
          <p14:tracePt t="71788" x="7594600" y="5070475"/>
          <p14:tracePt t="71796" x="7612063" y="5106988"/>
          <p14:tracePt t="71805" x="7621588" y="5116513"/>
          <p14:tracePt t="71812" x="7631113" y="5143500"/>
          <p14:tracePt t="71828" x="7639050" y="5160963"/>
          <p14:tracePt t="71837" x="7658100" y="5180013"/>
          <p14:tracePt t="71844" x="7658100" y="5197475"/>
          <p14:tracePt t="71852" x="7667625" y="5233988"/>
          <p14:tracePt t="71869" x="7667625" y="5243513"/>
          <p14:tracePt t="71892" x="7675563" y="5253038"/>
          <p14:tracePt t="71900" x="7675563" y="5280025"/>
          <p14:tracePt t="71908" x="7675563" y="5299075"/>
          <p14:tracePt t="71917" x="7685088" y="5326063"/>
          <p14:tracePt t="71924" x="7694613" y="5343525"/>
          <p14:tracePt t="71932" x="7704138" y="5380038"/>
          <p14:tracePt t="71940" x="7712075" y="5399088"/>
          <p14:tracePt t="71948" x="7712075" y="5426075"/>
          <p14:tracePt t="71956" x="7721600" y="5445125"/>
          <p14:tracePt t="71964" x="7731125" y="5472113"/>
          <p14:tracePt t="71972" x="7731125" y="5489575"/>
          <p14:tracePt t="71980" x="7758113" y="5535613"/>
          <p14:tracePt t="71988" x="7767638" y="5581650"/>
          <p14:tracePt t="71996" x="7767638" y="5618163"/>
          <p14:tracePt t="72004" x="7767638" y="5645150"/>
          <p14:tracePt t="72012" x="7767638" y="5672138"/>
          <p14:tracePt t="72019" x="7767638" y="5718175"/>
          <p14:tracePt t="72028" x="7767638" y="5727700"/>
          <p14:tracePt t="72037" x="7777163" y="5754688"/>
          <p14:tracePt t="72044" x="7777163" y="5781675"/>
          <p14:tracePt t="72053" x="7777163" y="5791200"/>
          <p14:tracePt t="72061" x="7777163" y="5808663"/>
          <p14:tracePt t="72068" x="7748588" y="5837238"/>
          <p14:tracePt t="72076" x="7740650" y="5845175"/>
          <p14:tracePt t="72084" x="7712075" y="5873750"/>
          <p14:tracePt t="72092" x="7667625" y="5918200"/>
          <p14:tracePt t="72099" x="7648575" y="5927725"/>
          <p14:tracePt t="72108" x="7594600" y="5954713"/>
          <p14:tracePt t="72115" x="7539038" y="5991225"/>
          <p14:tracePt t="72124" x="7485063" y="6018213"/>
          <p14:tracePt t="72132" x="7421563" y="6054725"/>
          <p14:tracePt t="72140" x="7339013" y="6083300"/>
          <p14:tracePt t="72148" x="7256463" y="6119813"/>
          <p14:tracePt t="72156" x="7212013" y="6146800"/>
          <p14:tracePt t="72163" x="7083425" y="6156325"/>
          <p14:tracePt t="72172" x="6992938" y="6173788"/>
          <p14:tracePt t="72180" x="6873875" y="6183313"/>
          <p14:tracePt t="72188" x="6783388" y="6200775"/>
          <p14:tracePt t="72196" x="6673850" y="6200775"/>
          <p14:tracePt t="72205" x="6581775" y="6200775"/>
          <p14:tracePt t="72215" x="6472238" y="6200775"/>
          <p14:tracePt t="72222" x="6362700" y="6200775"/>
          <p14:tracePt t="72230" x="6254750" y="6200775"/>
          <p14:tracePt t="72239" x="6126163" y="6200775"/>
          <p14:tracePt t="72245" x="6016625" y="6200775"/>
          <p14:tracePt t="72254" x="5907088" y="6200775"/>
          <p14:tracePt t="72261" x="5816600" y="6200775"/>
          <p14:tracePt t="72269" x="5707063" y="6200775"/>
          <p14:tracePt t="72276" x="5588000" y="6173788"/>
          <p14:tracePt t="72284" x="5478463" y="6164263"/>
          <p14:tracePt t="72293" x="5387975" y="6164263"/>
          <p14:tracePt t="72300" x="5305425" y="6156325"/>
          <p14:tracePt t="72308" x="5251450" y="6156325"/>
          <p14:tracePt t="72316" x="5195888" y="6137275"/>
          <p14:tracePt t="72324" x="5151438" y="6137275"/>
          <p14:tracePt t="72332" x="5132388" y="6119813"/>
          <p14:tracePt t="72340" x="5122863" y="6119813"/>
          <p14:tracePt t="72348" x="5105400" y="6119813"/>
          <p14:tracePt t="72356" x="5105400" y="6110288"/>
          <p14:tracePt t="72388" x="5086350" y="6100763"/>
          <p14:tracePt t="72395" x="5078413" y="6091238"/>
          <p14:tracePt t="72404" x="5041900" y="6064250"/>
          <p14:tracePt t="72412" x="4986338" y="6027738"/>
          <p14:tracePt t="72419" x="4959350" y="6000750"/>
          <p14:tracePt t="72428" x="4876800" y="5927725"/>
          <p14:tracePt t="72436" x="4803775" y="5873750"/>
          <p14:tracePt t="72444" x="4740275" y="5808663"/>
          <p14:tracePt t="72452" x="4676775" y="5745163"/>
          <p14:tracePt t="72460" x="4622800" y="5691188"/>
          <p14:tracePt t="72468" x="4557713" y="5626100"/>
          <p14:tracePt t="72476" x="4521200" y="5589588"/>
          <p14:tracePt t="72484" x="4476750" y="5554663"/>
          <p14:tracePt t="72492" x="4457700" y="5526088"/>
          <p14:tracePt t="72500" x="4440238" y="5499100"/>
          <p14:tracePt t="72508" x="4440238" y="5489575"/>
          <p14:tracePt t="72516" x="4440238" y="5472113"/>
          <p14:tracePt t="72524" x="4440238" y="5453063"/>
          <p14:tracePt t="72532" x="4440238" y="5426075"/>
          <p14:tracePt t="72542" x="4440238" y="5416550"/>
          <p14:tracePt t="72547" x="4440238" y="5389563"/>
          <p14:tracePt t="72556" x="4440238" y="5372100"/>
          <p14:tracePt t="72564" x="4457700" y="5343525"/>
          <p14:tracePt t="72572" x="4484688" y="5307013"/>
          <p14:tracePt t="72580" x="4513263" y="5289550"/>
          <p14:tracePt t="72589" x="4540250" y="5262563"/>
          <p14:tracePt t="72596" x="4622800" y="5207000"/>
          <p14:tracePt t="72605" x="4686300" y="5180013"/>
          <p14:tracePt t="72613" x="4786313" y="5126038"/>
          <p14:tracePt t="72623" x="4886325" y="5070475"/>
          <p14:tracePt t="72630" x="5014913" y="5006975"/>
          <p14:tracePt t="72639" x="5114925" y="4979988"/>
          <p14:tracePt t="72647" x="5241925" y="4933950"/>
          <p14:tracePt t="72655" x="5378450" y="4906963"/>
          <p14:tracePt t="72663" x="5524500" y="4887913"/>
          <p14:tracePt t="72667" x="5653088" y="4860925"/>
          <p14:tracePt t="72677" x="5780088" y="4851400"/>
          <p14:tracePt t="72685" x="5889625" y="4851400"/>
          <p14:tracePt t="72693" x="6016625" y="4851400"/>
          <p14:tracePt t="72700" x="6108700" y="4851400"/>
          <p14:tracePt t="72708" x="6235700" y="4851400"/>
          <p14:tracePt t="72716" x="6362700" y="4851400"/>
          <p14:tracePt t="72724" x="6500813" y="4897438"/>
          <p14:tracePt t="72732" x="6681788" y="4943475"/>
          <p14:tracePt t="72740" x="6819900" y="4970463"/>
          <p14:tracePt t="72748" x="6964363" y="5053013"/>
          <p14:tracePt t="72757" x="7119938" y="5126038"/>
          <p14:tracePt t="72764" x="7283450" y="5189538"/>
          <p14:tracePt t="72772" x="7421563" y="5280025"/>
          <p14:tracePt t="72780" x="7521575" y="5335588"/>
          <p14:tracePt t="72789" x="7621588" y="5389563"/>
          <p14:tracePt t="72797" x="7704138" y="5435600"/>
          <p14:tracePt t="72806" x="7731125" y="5462588"/>
          <p14:tracePt t="72814" x="7767638" y="5499100"/>
          <p14:tracePt t="72826" x="7777163" y="5499100"/>
          <p14:tracePt t="72829" x="7777163" y="5508625"/>
          <p14:tracePt t="72845" x="7794625" y="5526088"/>
          <p14:tracePt t="72854" x="7794625" y="5535613"/>
          <p14:tracePt t="72860" x="7794625" y="5545138"/>
          <p14:tracePt t="72868" x="7794625" y="5572125"/>
          <p14:tracePt t="72888" x="7794625" y="5618163"/>
          <p14:tracePt t="72892" x="7794625" y="5626100"/>
          <p14:tracePt t="72900" x="7794625" y="5662613"/>
          <p14:tracePt t="72909" x="7794625" y="5672138"/>
          <p14:tracePt t="72916" x="7794625" y="5681663"/>
          <p14:tracePt t="72924" x="7794625" y="5699125"/>
          <p14:tracePt t="72932" x="7804150" y="5718175"/>
          <p14:tracePt t="72940" x="7804150" y="5754688"/>
          <p14:tracePt t="72948" x="7804150" y="5764213"/>
          <p14:tracePt t="72956" x="7804150" y="5772150"/>
          <p14:tracePt t="72964" x="7804150" y="5791200"/>
          <p14:tracePt t="72972" x="7804150" y="5800725"/>
          <p14:tracePt t="72980" x="7804150" y="5808663"/>
          <p14:tracePt t="72988" x="7804150" y="5837238"/>
          <p14:tracePt t="72996" x="7804150" y="5845175"/>
          <p14:tracePt t="73012" x="7804150" y="5854700"/>
          <p14:tracePt t="73021" x="7804150" y="5873750"/>
          <p14:tracePt t="73028" x="7804150" y="5881688"/>
          <p14:tracePt t="73045" x="7804150" y="5891213"/>
          <p14:tracePt t="73060" x="7804150" y="5900738"/>
          <p14:tracePt t="73077" x="7804150" y="5910263"/>
          <p14:tracePt t="73091" x="7804150" y="5937250"/>
          <p14:tracePt t="73108" x="7794625" y="5937250"/>
          <p14:tracePt t="73124" x="7794625" y="5954713"/>
          <p14:tracePt t="73132" x="7785100" y="5964238"/>
          <p14:tracePt t="73140" x="7767638" y="5983288"/>
          <p14:tracePt t="73148" x="7758113" y="6000750"/>
          <p14:tracePt t="73156" x="7748588" y="6010275"/>
          <p14:tracePt t="73164" x="7740650" y="6027738"/>
          <p14:tracePt t="73180" x="7731125" y="6037263"/>
          <p14:tracePt t="73188" x="7712075" y="6054725"/>
          <p14:tracePt t="73204" x="7704138" y="6054725"/>
          <p14:tracePt t="73219" x="7694613" y="6064250"/>
          <p14:tracePt t="73276" x="7694613" y="6073775"/>
          <p14:tracePt t="74310" x="7685088" y="6073775"/>
          <p14:tracePt t="74318" x="7621588" y="6073775"/>
          <p14:tracePt t="74325" x="7494588" y="6073775"/>
          <p14:tracePt t="74334" x="7421563" y="6073775"/>
          <p14:tracePt t="74341" x="7348538" y="6073775"/>
          <p14:tracePt t="74349" x="7239000" y="6073775"/>
          <p14:tracePt t="74357" x="7165975" y="6073775"/>
          <p14:tracePt t="74365" x="7073900" y="6073775"/>
          <p14:tracePt t="74373" x="6992938" y="6073775"/>
          <p14:tracePt t="74381" x="6964363" y="6073775"/>
          <p14:tracePt t="74389" x="6929438" y="6073775"/>
          <p14:tracePt t="74397" x="6900863" y="6073775"/>
          <p14:tracePt t="74404" x="6864350" y="6073775"/>
          <p14:tracePt t="74413" x="6837363" y="6073775"/>
          <p14:tracePt t="74421" x="6800850" y="6073775"/>
          <p14:tracePt t="74429" x="6764338" y="6073775"/>
          <p14:tracePt t="74438" x="6710363" y="6073775"/>
          <p14:tracePt t="74445" x="6654800" y="6073775"/>
          <p14:tracePt t="74454" x="6545263" y="6073775"/>
          <p14:tracePt t="74460" x="6454775" y="6054725"/>
          <p14:tracePt t="74470" x="6391275" y="6046788"/>
          <p14:tracePt t="74477" x="6299200" y="6027738"/>
          <p14:tracePt t="74484" x="6218238" y="6000750"/>
          <p14:tracePt t="74493" x="6145213" y="5983288"/>
          <p14:tracePt t="74501" x="6062663" y="5954713"/>
          <p14:tracePt t="74509" x="6016625" y="5946775"/>
          <p14:tracePt t="74517" x="5962650" y="5918200"/>
          <p14:tracePt t="74525" x="5953125" y="5910263"/>
          <p14:tracePt t="74533" x="5926138" y="5900738"/>
          <p14:tracePt t="74541" x="5889625" y="5873750"/>
          <p14:tracePt t="74548" x="5870575" y="5864225"/>
          <p14:tracePt t="74557" x="5862638" y="5854700"/>
          <p14:tracePt t="74565" x="5862638" y="5845175"/>
          <p14:tracePt t="74574" x="5807075" y="5808663"/>
          <p14:tracePt t="74581" x="5789613" y="5800725"/>
          <p14:tracePt t="74591" x="5761038" y="5791200"/>
          <p14:tracePt t="74597" x="5724525" y="5764213"/>
          <p14:tracePt t="74606" x="5697538" y="5754688"/>
          <p14:tracePt t="74614" x="5670550" y="5745163"/>
          <p14:tracePt t="74622" x="5634038" y="5718175"/>
          <p14:tracePt t="74629" x="5616575" y="5699125"/>
          <p14:tracePt t="74639" x="5607050" y="5691188"/>
          <p14:tracePt t="74645" x="5570538" y="5672138"/>
          <p14:tracePt t="74655" x="5561013" y="5662613"/>
          <p14:tracePt t="74662" x="5543550" y="5654675"/>
          <p14:tracePt t="74672" x="5534025" y="5645150"/>
          <p14:tracePt t="74677" x="5524500" y="5626100"/>
          <p14:tracePt t="74685" x="5524500" y="5618163"/>
          <p14:tracePt t="74694" x="5514975" y="5589588"/>
          <p14:tracePt t="74700" x="5514975" y="5581650"/>
          <p14:tracePt t="74708" x="5514975" y="5545138"/>
          <p14:tracePt t="74716" x="5514975" y="5489575"/>
          <p14:tracePt t="74725" x="5514975" y="5453063"/>
          <p14:tracePt t="74732" x="5514975" y="5399088"/>
          <p14:tracePt t="74740" x="5514975" y="5353050"/>
          <p14:tracePt t="74748" x="5514975" y="5316538"/>
          <p14:tracePt t="74757" x="5551488" y="5253038"/>
          <p14:tracePt t="74764" x="5570538" y="5216525"/>
          <p14:tracePt t="74772" x="5607050" y="5160963"/>
          <p14:tracePt t="74780" x="5634038" y="5116513"/>
          <p14:tracePt t="74789" x="5680075" y="5070475"/>
          <p14:tracePt t="74796" x="5707063" y="5033963"/>
          <p14:tracePt t="74805" x="5743575" y="5006975"/>
          <p14:tracePt t="74812" x="5770563" y="4979988"/>
          <p14:tracePt t="74820" x="5807075" y="4960938"/>
          <p14:tracePt t="74828" x="5862638" y="4943475"/>
          <p14:tracePt t="74836" x="5926138" y="4914900"/>
          <p14:tracePt t="74844" x="5980113" y="4906963"/>
          <p14:tracePt t="74853" x="6062663" y="4887913"/>
          <p14:tracePt t="74860" x="6135688" y="4878388"/>
          <p14:tracePt t="74868" x="6218238" y="4860925"/>
          <p14:tracePt t="74876" x="6345238" y="4860925"/>
          <p14:tracePt t="74889" x="6454775" y="4860925"/>
          <p14:tracePt t="74891" x="6591300" y="4860925"/>
          <p14:tracePt t="74899" x="6673850" y="4860925"/>
          <p14:tracePt t="74908" x="6783388" y="4860925"/>
          <p14:tracePt t="74916" x="6892925" y="4860925"/>
          <p14:tracePt t="74924" x="6964363" y="4860925"/>
          <p14:tracePt t="74932" x="7073900" y="4878388"/>
          <p14:tracePt t="74941" x="7156450" y="4897438"/>
          <p14:tracePt t="74950" x="7265988" y="4943475"/>
          <p14:tracePt t="74957" x="7329488" y="4951413"/>
          <p14:tracePt t="74965" x="7392988" y="4979988"/>
          <p14:tracePt t="74974" x="7458075" y="5016500"/>
          <p14:tracePt t="74981" x="7485063" y="5033963"/>
          <p14:tracePt t="74990" x="7512050" y="5060950"/>
          <p14:tracePt t="74995" x="7539038" y="5089525"/>
          <p14:tracePt t="75005" x="7585075" y="5133975"/>
          <p14:tracePt t="75012" x="7602538" y="5153025"/>
          <p14:tracePt t="75019" x="7621588" y="5180013"/>
          <p14:tracePt t="75028" x="7631113" y="5207000"/>
          <p14:tracePt t="75036" x="7631113" y="5216525"/>
          <p14:tracePt t="75044" x="7639050" y="5243513"/>
          <p14:tracePt t="75053" x="7639050" y="5270500"/>
          <p14:tracePt t="75060" x="7639050" y="5307013"/>
          <p14:tracePt t="75068" x="7639050" y="5335588"/>
          <p14:tracePt t="75076" x="7639050" y="5362575"/>
          <p14:tracePt t="75084" x="7639050" y="5408613"/>
          <p14:tracePt t="75092" x="7639050" y="5416550"/>
          <p14:tracePt t="75100" x="7639050" y="5462588"/>
          <p14:tracePt t="75108" x="7631113" y="5489575"/>
          <p14:tracePt t="75115" x="7612063" y="5526088"/>
          <p14:tracePt t="75124" x="7594600" y="5554663"/>
          <p14:tracePt t="75132" x="7575550" y="5599113"/>
          <p14:tracePt t="75140" x="7567613" y="5626100"/>
          <p14:tracePt t="75148" x="7548563" y="5654675"/>
          <p14:tracePt t="75156" x="7512050" y="5691188"/>
          <p14:tracePt t="75164" x="7475538" y="5735638"/>
          <p14:tracePt t="75172" x="7458075" y="5764213"/>
          <p14:tracePt t="75180" x="7448550" y="5772150"/>
          <p14:tracePt t="75188" x="7412038" y="5818188"/>
          <p14:tracePt t="75197" x="7375525" y="5845175"/>
          <p14:tracePt t="75204" x="7329488" y="5900738"/>
          <p14:tracePt t="75212" x="7265988" y="5937250"/>
          <p14:tracePt t="75219" x="7202488" y="5964238"/>
          <p14:tracePt t="75228" x="7129463" y="5973763"/>
          <p14:tracePt t="75238" x="7065963" y="6010275"/>
          <p14:tracePt t="75244" x="6983413" y="6027738"/>
          <p14:tracePt t="75252" x="6910388" y="6027738"/>
          <p14:tracePt t="75260" x="6856413" y="6037263"/>
          <p14:tracePt t="75268" x="6791325" y="6037263"/>
          <p14:tracePt t="75276" x="6718300" y="6064250"/>
          <p14:tracePt t="75284" x="6664325" y="6064250"/>
          <p14:tracePt t="75292" x="6573838" y="6064250"/>
          <p14:tracePt t="75300" x="6472238" y="6064250"/>
          <p14:tracePt t="75308" x="6399213" y="6064250"/>
          <p14:tracePt t="75316" x="6291263" y="6064250"/>
          <p14:tracePt t="75324" x="6199188" y="6064250"/>
          <p14:tracePt t="75332" x="6072188" y="6064250"/>
          <p14:tracePt t="75340" x="5962650" y="6064250"/>
          <p14:tracePt t="75348" x="5853113" y="6054725"/>
          <p14:tracePt t="75357" x="5761038" y="6046788"/>
          <p14:tracePt t="75364" x="5643563" y="6000750"/>
          <p14:tracePt t="75372" x="5588000" y="5991225"/>
          <p14:tracePt t="75380" x="5507038" y="5964238"/>
          <p14:tracePt t="75389" x="5441950" y="5927725"/>
          <p14:tracePt t="75398" x="5405438" y="5900738"/>
          <p14:tracePt t="75404" x="5368925" y="5873750"/>
          <p14:tracePt t="75412" x="5341938" y="5854700"/>
          <p14:tracePt t="75419" x="5324475" y="5827713"/>
          <p14:tracePt t="75428" x="5305425" y="5808663"/>
          <p14:tracePt t="75444" x="5297488" y="5781675"/>
          <p14:tracePt t="75452" x="5287963" y="5772150"/>
          <p14:tracePt t="75460" x="5268913" y="5735638"/>
          <p14:tracePt t="75468" x="5260975" y="5691188"/>
          <p14:tracePt t="75476" x="5251450" y="5654675"/>
          <p14:tracePt t="75484" x="5251450" y="5618163"/>
          <p14:tracePt t="75492" x="5251450" y="5562600"/>
          <p14:tracePt t="75500" x="5251450" y="5526088"/>
          <p14:tracePt t="75508" x="5251450" y="5472113"/>
          <p14:tracePt t="75516" x="5251450" y="5435600"/>
          <p14:tracePt t="75524" x="5251450" y="5380038"/>
          <p14:tracePt t="75532" x="5251450" y="5343525"/>
          <p14:tracePt t="75540" x="5260975" y="5289550"/>
          <p14:tracePt t="75548" x="5287963" y="5262563"/>
          <p14:tracePt t="75556" x="5334000" y="5197475"/>
          <p14:tracePt t="75564" x="5378450" y="5153025"/>
          <p14:tracePt t="75572" x="5470525" y="5060950"/>
          <p14:tracePt t="75580" x="5514975" y="5024438"/>
          <p14:tracePt t="75588" x="5580063" y="4987925"/>
          <p14:tracePt t="75596" x="5680075" y="4933950"/>
          <p14:tracePt t="75605" x="5807075" y="4906963"/>
          <p14:tracePt t="75612" x="5953125" y="4878388"/>
          <p14:tracePt t="75619" x="6108700" y="4841875"/>
          <p14:tracePt t="75628" x="6245225" y="4841875"/>
          <p14:tracePt t="75637" x="6445250" y="4841875"/>
          <p14:tracePt t="75644" x="6645275" y="4851400"/>
          <p14:tracePt t="75652" x="6827838" y="4878388"/>
          <p14:tracePt t="75660" x="7000875" y="4924425"/>
          <p14:tracePt t="75668" x="7165975" y="4970463"/>
          <p14:tracePt t="75676" x="7312025" y="5033963"/>
          <p14:tracePt t="75684" x="7466013" y="5106988"/>
          <p14:tracePt t="75692" x="7621588" y="5170488"/>
          <p14:tracePt t="75700" x="7758113" y="5262563"/>
          <p14:tracePt t="75708" x="7858125" y="5335588"/>
          <p14:tracePt t="75716" x="7940675" y="5399088"/>
          <p14:tracePt t="75724" x="8023225" y="5489575"/>
          <p14:tracePt t="75732" x="8086725" y="5535613"/>
          <p14:tracePt t="75740" x="8104188" y="5572125"/>
          <p14:tracePt t="75749" x="8123238" y="5589588"/>
          <p14:tracePt t="75756" x="8123238" y="5618163"/>
          <p14:tracePt t="75764" x="8123238" y="5635625"/>
          <p14:tracePt t="75772" x="8123238" y="5662613"/>
          <p14:tracePt t="75780" x="8123238" y="5681663"/>
          <p14:tracePt t="75788" x="8096250" y="5745163"/>
          <p14:tracePt t="75796" x="8040688" y="5791200"/>
          <p14:tracePt t="75804" x="8013700" y="5818188"/>
          <p14:tracePt t="75812" x="7977188" y="5854700"/>
          <p14:tracePt t="75819" x="7913688" y="5891213"/>
          <p14:tracePt t="75828" x="7894638" y="5910263"/>
          <p14:tracePt t="75836" x="7877175" y="5918200"/>
          <p14:tracePt t="75844" x="7850188" y="5946775"/>
          <p14:tracePt t="75853" x="7831138" y="5954713"/>
          <p14:tracePt t="75967" x="7821613" y="5954713"/>
          <p14:tracePt t="75974" x="7821613" y="5881688"/>
          <p14:tracePt t="75982" x="7821613" y="5791200"/>
          <p14:tracePt t="75989" x="7821613" y="5708650"/>
          <p14:tracePt t="75996" x="7821613" y="5654675"/>
          <p14:tracePt t="76004" x="7821613" y="5581650"/>
          <p14:tracePt t="76012" x="7840663" y="5518150"/>
          <p14:tracePt t="76020" x="7867650" y="5408613"/>
          <p14:tracePt t="76028" x="7894638" y="5326063"/>
          <p14:tracePt t="76037" x="7913688" y="5253038"/>
          <p14:tracePt t="76044" x="7940675" y="5170488"/>
          <p14:tracePt t="76053" x="7950200" y="5126038"/>
          <p14:tracePt t="76062" x="7950200" y="5070475"/>
          <p14:tracePt t="76073" x="7967663" y="4997450"/>
          <p14:tracePt t="76077" x="7967663" y="4943475"/>
          <p14:tracePt t="76084" x="7967663" y="4841875"/>
          <p14:tracePt t="76092" x="7967663" y="4768850"/>
          <p14:tracePt t="76100" x="7967663" y="4697413"/>
          <p14:tracePt t="76108" x="7967663" y="4624388"/>
          <p14:tracePt t="76116" x="7967663" y="4532313"/>
          <p14:tracePt t="76124" x="7958138" y="4459288"/>
          <p14:tracePt t="76132" x="7950200" y="4413250"/>
          <p14:tracePt t="76140" x="7940675" y="4386263"/>
          <p14:tracePt t="76148" x="7931150" y="4295775"/>
          <p14:tracePt t="76156" x="7904163" y="4232275"/>
          <p14:tracePt t="76164" x="7885113" y="4195763"/>
          <p14:tracePt t="76172" x="7885113" y="4149725"/>
          <p14:tracePt t="76180" x="7877175" y="4103688"/>
          <p14:tracePt t="76188" x="7850188" y="4057650"/>
          <p14:tracePt t="76196" x="7850188" y="4021138"/>
          <p14:tracePt t="76204" x="7840663" y="3967163"/>
          <p14:tracePt t="76212" x="7840663" y="3911600"/>
          <p14:tracePt t="76219" x="7840663" y="3840163"/>
          <p14:tracePt t="76228" x="7840663" y="3757613"/>
          <p14:tracePt t="76237" x="7840663" y="3702050"/>
          <p14:tracePt t="76244" x="7840663" y="3648075"/>
          <p14:tracePt t="76254" x="7840663" y="3592513"/>
          <p14:tracePt t="76260" x="7840663" y="3519488"/>
          <p14:tracePt t="76268" x="7831138" y="3482975"/>
          <p14:tracePt t="76276" x="7821613" y="3446463"/>
          <p14:tracePt t="76284" x="7821613" y="3429000"/>
          <p14:tracePt t="76292" x="7821613" y="3419475"/>
          <p14:tracePt t="76302" x="7804150" y="3402013"/>
          <p14:tracePt t="76309" x="7794625" y="3392488"/>
          <p14:tracePt t="76453" x="7785100" y="3382963"/>
          <p14:tracePt t="76470" x="7758113" y="3382963"/>
          <p14:tracePt t="76478" x="7675563" y="3382963"/>
          <p14:tracePt t="76487" x="7594600" y="3419475"/>
          <p14:tracePt t="76496" x="7485063" y="3446463"/>
          <p14:tracePt t="76500" x="7385050" y="3492500"/>
          <p14:tracePt t="76508" x="7248525" y="3529013"/>
          <p14:tracePt t="76516" x="7192963" y="3548063"/>
          <p14:tracePt t="76524" x="7056438" y="3575050"/>
          <p14:tracePt t="76532" x="6946900" y="3575050"/>
          <p14:tracePt t="76541" x="6856413" y="3602038"/>
          <p14:tracePt t="76548" x="6746875" y="3602038"/>
          <p14:tracePt t="76556" x="6654800" y="3602038"/>
          <p14:tracePt t="76564" x="6581775" y="3602038"/>
          <p14:tracePt t="76572" x="6518275" y="3602038"/>
          <p14:tracePt t="76580" x="6481763" y="3602038"/>
          <p14:tracePt t="76588" x="6435725" y="3602038"/>
          <p14:tracePt t="76596" x="6418263" y="3602038"/>
          <p14:tracePt t="76604" x="6391275" y="3592513"/>
          <p14:tracePt t="76619" x="6381750" y="3592513"/>
          <p14:tracePt t="76628" x="6372225" y="3584575"/>
          <p14:tracePt t="76644" x="6335713" y="3565525"/>
          <p14:tracePt t="76660" x="6326188" y="3556000"/>
          <p14:tracePt t="76670" x="6299200" y="3538538"/>
          <p14:tracePt t="76676" x="6272213" y="3529013"/>
          <p14:tracePt t="76684" x="6245225" y="3492500"/>
          <p14:tracePt t="76692" x="6181725" y="3455988"/>
          <p14:tracePt t="76700" x="6145213" y="3446463"/>
          <p14:tracePt t="76708" x="6116638" y="3429000"/>
          <p14:tracePt t="76717" x="6089650" y="3419475"/>
          <p14:tracePt t="76725" x="6072188" y="3411538"/>
          <p14:tracePt t="76732" x="6035675" y="3402013"/>
          <p14:tracePt t="76749" x="6026150" y="3392488"/>
          <p14:tracePt t="76823" x="6007100" y="3392488"/>
          <p14:tracePt t="76830" x="5999163" y="3382963"/>
          <p14:tracePt t="76840" x="5962650" y="3365500"/>
          <p14:tracePt t="76846" x="5926138" y="3346450"/>
          <p14:tracePt t="76856" x="5862638" y="3319463"/>
          <p14:tracePt t="76862" x="5761038" y="3292475"/>
          <p14:tracePt t="76872" x="5697538" y="3265488"/>
          <p14:tracePt t="76876" x="5597525" y="3209925"/>
          <p14:tracePt t="76888" x="5487988" y="3155950"/>
          <p14:tracePt t="76892" x="5387975" y="3090863"/>
          <p14:tracePt t="76900" x="5324475" y="3054350"/>
          <p14:tracePt t="76908" x="5260975" y="3017838"/>
          <p14:tracePt t="76916" x="5178425" y="2963863"/>
          <p14:tracePt t="76924" x="5141913" y="2946400"/>
          <p14:tracePt t="76932" x="5122863" y="2927350"/>
          <p14:tracePt t="76940" x="5095875" y="2900363"/>
          <p14:tracePt t="76948" x="5078413" y="2881313"/>
          <p14:tracePt t="76957" x="5049838" y="2854325"/>
          <p14:tracePt t="76964" x="5049838" y="2844800"/>
          <p14:tracePt t="76972" x="5041900" y="2808288"/>
          <p14:tracePt t="76980" x="5041900" y="2781300"/>
          <p14:tracePt t="76988" x="5041900" y="2754313"/>
          <p14:tracePt t="76997" x="5041900" y="2708275"/>
          <p14:tracePt t="77004" x="5041900" y="2671763"/>
          <p14:tracePt t="77012" x="5041900" y="2617788"/>
          <p14:tracePt t="77020" x="5049838" y="2571750"/>
          <p14:tracePt t="77028" x="5068888" y="2508250"/>
          <p14:tracePt t="77037" x="5114925" y="2444750"/>
          <p14:tracePt t="77044" x="5151438" y="2362200"/>
          <p14:tracePt t="77053" x="5214938" y="2298700"/>
          <p14:tracePt t="77060" x="5324475" y="2197100"/>
          <p14:tracePt t="77070" x="5387975" y="2125663"/>
          <p14:tracePt t="77076" x="5451475" y="2060575"/>
          <p14:tracePt t="77084" x="5551488" y="1987550"/>
          <p14:tracePt t="77092" x="5643563" y="1914525"/>
          <p14:tracePt t="77100" x="5734050" y="1860550"/>
          <p14:tracePt t="77108" x="5834063" y="1833563"/>
          <p14:tracePt t="77116" x="5880100" y="1814513"/>
          <p14:tracePt t="77124" x="5962650" y="1787525"/>
          <p14:tracePt t="77132" x="6035675" y="1760538"/>
          <p14:tracePt t="77140" x="6080125" y="1751013"/>
          <p14:tracePt t="77148" x="6116638" y="1741488"/>
          <p14:tracePt t="77156" x="6181725" y="1741488"/>
          <p14:tracePt t="77164" x="6218238" y="1741488"/>
          <p14:tracePt t="77172" x="6262688" y="1741488"/>
          <p14:tracePt t="77180" x="6291263" y="1741488"/>
          <p14:tracePt t="77188" x="6326188" y="1741488"/>
          <p14:tracePt t="77196" x="6391275" y="1751013"/>
          <p14:tracePt t="77204" x="6435725" y="1778000"/>
          <p14:tracePt t="77212" x="6500813" y="1824038"/>
          <p14:tracePt t="77221" x="6564313" y="1878013"/>
          <p14:tracePt t="77228" x="6610350" y="1906588"/>
          <p14:tracePt t="77236" x="6654800" y="1951038"/>
          <p14:tracePt t="77245" x="6710363" y="2006600"/>
          <p14:tracePt t="77253" x="6754813" y="2052638"/>
          <p14:tracePt t="77260" x="6810375" y="2097088"/>
          <p14:tracePt t="77268" x="6846888" y="2160588"/>
          <p14:tracePt t="77276" x="6873875" y="2197100"/>
          <p14:tracePt t="77284" x="6900863" y="2243138"/>
          <p14:tracePt t="77292" x="6919913" y="2270125"/>
          <p14:tracePt t="77301" x="6929438" y="2289175"/>
          <p14:tracePt t="77309" x="6929438" y="2335213"/>
          <p14:tracePt t="77317" x="6929438" y="2362200"/>
          <p14:tracePt t="77325" x="6929438" y="2389188"/>
          <p14:tracePt t="77333" x="6929438" y="2435225"/>
          <p14:tracePt t="77341" x="6929438" y="2471738"/>
          <p14:tracePt t="77349" x="6929438" y="2525713"/>
          <p14:tracePt t="77358" x="6929438" y="2581275"/>
          <p14:tracePt t="77364" x="6910388" y="2644775"/>
          <p14:tracePt t="77372" x="6900863" y="2708275"/>
          <p14:tracePt t="77381" x="6873875" y="2735263"/>
          <p14:tracePt t="77390" x="6846888" y="2800350"/>
          <p14:tracePt t="77396" x="6846888" y="2817813"/>
          <p14:tracePt t="77405" x="6810375" y="2863850"/>
          <p14:tracePt t="77412" x="6791325" y="2890838"/>
          <p14:tracePt t="77420" x="6754813" y="2917825"/>
          <p14:tracePt t="77429" x="6737350" y="2954338"/>
          <p14:tracePt t="77437" x="6691313" y="3009900"/>
          <p14:tracePt t="77444" x="6673850" y="3036888"/>
          <p14:tracePt t="77454" x="6637338" y="3063875"/>
          <p14:tracePt t="77460" x="6600825" y="3073400"/>
          <p14:tracePt t="77467" x="6564313" y="3109913"/>
          <p14:tracePt t="77476" x="6518275" y="3127375"/>
          <p14:tracePt t="77484" x="6481763" y="3127375"/>
          <p14:tracePt t="77492" x="6445250" y="3146425"/>
          <p14:tracePt t="77500" x="6391275" y="3163888"/>
          <p14:tracePt t="77508" x="6362700" y="3163888"/>
          <p14:tracePt t="77516" x="6326188" y="3163888"/>
          <p14:tracePt t="77524" x="6281738" y="3163888"/>
          <p14:tracePt t="77532" x="6218238" y="3163888"/>
          <p14:tracePt t="77541" x="6153150" y="3163888"/>
          <p14:tracePt t="77548" x="6099175" y="3163888"/>
          <p14:tracePt t="77556" x="6043613" y="3163888"/>
          <p14:tracePt t="77564" x="5989638" y="3163888"/>
          <p14:tracePt t="77572" x="5935663" y="3163888"/>
          <p14:tracePt t="77580" x="5870575" y="3163888"/>
          <p14:tracePt t="77588" x="5816600" y="3146425"/>
          <p14:tracePt t="77596" x="5770563" y="3136900"/>
          <p14:tracePt t="77604" x="5724525" y="3127375"/>
          <p14:tracePt t="77612" x="5680075" y="3073400"/>
          <p14:tracePt t="77620" x="5661025" y="3063875"/>
          <p14:tracePt t="77630" x="5597525" y="3017838"/>
          <p14:tracePt t="77639" x="5580063" y="3009900"/>
          <p14:tracePt t="77645" x="5551488" y="2973388"/>
          <p14:tracePt t="77655" x="5543550" y="2973388"/>
          <p14:tracePt t="77660" x="5524500" y="2954338"/>
          <p14:tracePt t="77682" x="5514975" y="2946400"/>
          <p14:tracePt t="78124" x="5514975" y="2954338"/>
          <p14:tracePt t="78862" x="5514975" y="2946400"/>
          <p14:tracePt t="79543" x="5514975" y="2954338"/>
          <p14:tracePt t="79549" x="5487988" y="3054350"/>
          <p14:tracePt t="79557" x="5424488" y="3192463"/>
          <p14:tracePt t="79565" x="5405438" y="3246438"/>
          <p14:tracePt t="79574" x="5368925" y="3309938"/>
          <p14:tracePt t="79581" x="5324475" y="3392488"/>
          <p14:tracePt t="79590" x="5268913" y="3455988"/>
          <p14:tracePt t="79597" x="5232400" y="3519488"/>
          <p14:tracePt t="79604" x="5195888" y="3575050"/>
          <p14:tracePt t="79612" x="5168900" y="3602038"/>
          <p14:tracePt t="79620" x="5159375" y="3648075"/>
          <p14:tracePt t="79628" x="5122863" y="3675063"/>
          <p14:tracePt t="79637" x="5114925" y="3702050"/>
          <p14:tracePt t="79644" x="5114925" y="3738563"/>
          <p14:tracePt t="79652" x="5095875" y="3767138"/>
          <p14:tracePt t="79660" x="5068888" y="3811588"/>
          <p14:tracePt t="79668" x="5068888" y="3840163"/>
          <p14:tracePt t="79676" x="5059363" y="3857625"/>
          <p14:tracePt t="79684" x="5059363" y="3903663"/>
          <p14:tracePt t="79692" x="5049838" y="3930650"/>
          <p14:tracePt t="79700" x="5049838" y="3948113"/>
          <p14:tracePt t="79708" x="5049838" y="3984625"/>
          <p14:tracePt t="79715" x="5049838" y="4030663"/>
          <p14:tracePt t="79724" x="5049838" y="4049713"/>
          <p14:tracePt t="79732" x="5049838" y="4103688"/>
          <p14:tracePt t="79740" x="5049838" y="4130675"/>
          <p14:tracePt t="79748" x="5049838" y="4149725"/>
          <p14:tracePt t="79756" x="5049838" y="4176713"/>
          <p14:tracePt t="79764" x="5049838" y="4186238"/>
          <p14:tracePt t="79772" x="5049838" y="4195763"/>
          <p14:tracePt t="79780" x="5049838" y="4203700"/>
          <p14:tracePt t="79788" x="5049838" y="4222750"/>
          <p14:tracePt t="79796" x="5049838" y="4240213"/>
          <p14:tracePt t="79804" x="5049838" y="4259263"/>
          <p14:tracePt t="79812" x="5059363" y="4295775"/>
          <p14:tracePt t="79836" x="5059363" y="4313238"/>
          <p14:tracePt t="79853" x="5068888" y="4332288"/>
          <p14:tracePt t="79860" x="5078413" y="4349750"/>
          <p14:tracePt t="79870" x="5086350" y="4368800"/>
          <p14:tracePt t="79877" x="5114925" y="4386263"/>
          <p14:tracePt t="79884" x="5122863" y="4413250"/>
          <p14:tracePt t="79892" x="5132388" y="4432300"/>
          <p14:tracePt t="79900" x="5141913" y="4449763"/>
          <p14:tracePt t="79916" x="5159375" y="4468813"/>
          <p14:tracePt t="79924" x="5168900" y="4486275"/>
          <p14:tracePt t="79932" x="5178425" y="4514850"/>
          <p14:tracePt t="79973" x="5187950" y="4514850"/>
          <p14:tracePt t="80063" x="5178425" y="4522788"/>
          <p14:tracePt t="80072" x="5105400" y="4551363"/>
          <p14:tracePt t="80079" x="5022850" y="4559300"/>
          <p14:tracePt t="80086" x="4949825" y="4578350"/>
          <p14:tracePt t="80092" x="4859338" y="4578350"/>
          <p14:tracePt t="80100" x="4795838" y="4587875"/>
          <p14:tracePt t="80107" x="4703763" y="4614863"/>
          <p14:tracePt t="80116" x="4649788" y="4614863"/>
          <p14:tracePt t="80124" x="4586288" y="4614863"/>
          <p14:tracePt t="80142" x="4530725" y="4624388"/>
          <p14:tracePt t="80149" x="4503738" y="4624388"/>
          <p14:tracePt t="80238" x="4494213" y="4624388"/>
          <p14:tracePt t="80495" x="4457700" y="4632325"/>
          <p14:tracePt t="80501" x="4413250" y="4641850"/>
          <p14:tracePt t="80508" x="4340225" y="4660900"/>
          <p14:tracePt t="80516" x="4275138" y="4668838"/>
          <p14:tracePt t="80524" x="4221163" y="4678363"/>
          <p14:tracePt t="80532" x="4165600" y="4678363"/>
          <p14:tracePt t="80541" x="4084638" y="4678363"/>
          <p14:tracePt t="80549" x="4048125" y="4678363"/>
          <p14:tracePt t="80557" x="4002088" y="4678363"/>
          <p14:tracePt t="80565" x="3984625" y="4678363"/>
          <p14:tracePt t="80574" x="3956050" y="4678363"/>
          <p14:tracePt t="81888" x="4002088" y="4678363"/>
          <p14:tracePt t="81893" x="4129088" y="4678363"/>
          <p14:tracePt t="81902" x="4294188" y="4678363"/>
          <p14:tracePt t="81910" x="4513263" y="4678363"/>
          <p14:tracePt t="81918" x="4695825" y="4678363"/>
          <p14:tracePt t="81925" x="4876800" y="4678363"/>
          <p14:tracePt t="81932" x="5059363" y="4678363"/>
          <p14:tracePt t="81941" x="5241925" y="4678363"/>
          <p14:tracePt t="81948" x="5424488" y="4678363"/>
          <p14:tracePt t="81956" x="5597525" y="4678363"/>
          <p14:tracePt t="81964" x="5743575" y="4678363"/>
          <p14:tracePt t="81973" x="5889625" y="4678363"/>
          <p14:tracePt t="81981" x="5999163" y="4678363"/>
          <p14:tracePt t="81989" x="6089650" y="4678363"/>
          <p14:tracePt t="81996" x="6135688" y="4678363"/>
          <p14:tracePt t="82004" x="6145213" y="4678363"/>
          <p14:tracePt t="82012" x="6181725" y="4678363"/>
          <p14:tracePt t="82070" x="6189663" y="4678363"/>
          <p14:tracePt t="82077" x="6226175" y="4678363"/>
          <p14:tracePt t="82086" x="6254750" y="4678363"/>
          <p14:tracePt t="82093" x="6308725" y="4678363"/>
          <p14:tracePt t="82102" x="6335713" y="4678363"/>
          <p14:tracePt t="82110" x="6372225" y="4678363"/>
          <p14:tracePt t="82117" x="6427788" y="4678363"/>
          <p14:tracePt t="82125" x="6472238" y="4678363"/>
          <p14:tracePt t="82133" x="6508750" y="4678363"/>
          <p14:tracePt t="82141" x="6545263" y="4678363"/>
          <p14:tracePt t="82148" x="6600825" y="4687888"/>
          <p14:tracePt t="82157" x="6618288" y="4697413"/>
          <p14:tracePt t="82166" x="6627813" y="4697413"/>
          <p14:tracePt t="82173" x="6637338" y="4697413"/>
          <p14:tracePt t="82391" x="6618288" y="4697413"/>
          <p14:tracePt t="82397" x="6518275" y="4697413"/>
          <p14:tracePt t="82405" x="6391275" y="4697413"/>
          <p14:tracePt t="82414" x="6281738" y="4697413"/>
          <p14:tracePt t="82420" x="6153150" y="4697413"/>
          <p14:tracePt t="82428" x="6026150" y="4697413"/>
          <p14:tracePt t="82437" x="5880100" y="4697413"/>
          <p14:tracePt t="82444" x="5789613" y="4697413"/>
          <p14:tracePt t="82453" x="5680075" y="4697413"/>
          <p14:tracePt t="82460" x="5624513" y="4697413"/>
          <p14:tracePt t="82470" x="5561013" y="4697413"/>
          <p14:tracePt t="82476" x="5543550" y="4697413"/>
          <p14:tracePt t="82485" x="5514975" y="4697413"/>
          <p14:tracePt t="82549" x="5507038" y="4697413"/>
          <p14:tracePt t="82557" x="5487988" y="4697413"/>
          <p14:tracePt t="82565" x="5451475" y="4697413"/>
          <p14:tracePt t="82574" x="5424488" y="4697413"/>
          <p14:tracePt t="82581" x="5405438" y="4697413"/>
          <p14:tracePt t="82591" x="5368925" y="4697413"/>
          <p14:tracePt t="82597" x="5341938" y="4697413"/>
          <p14:tracePt t="82604" x="5324475" y="4697413"/>
          <p14:tracePt t="82613" x="5278438" y="4678363"/>
          <p14:tracePt t="82621" x="5268913" y="4678363"/>
          <p14:tracePt t="82855" x="5260975" y="4678363"/>
          <p14:tracePt t="82862" x="5241925" y="4678363"/>
          <p14:tracePt t="82871" x="5224463" y="4678363"/>
          <p14:tracePt t="82878" x="5168900" y="4678363"/>
          <p14:tracePt t="82892" x="5114925" y="4678363"/>
          <p14:tracePt t="82900" x="5068888" y="4678363"/>
          <p14:tracePt t="82908" x="5032375" y="4678363"/>
          <p14:tracePt t="82916" x="4986338" y="4678363"/>
          <p14:tracePt t="82924" x="4959350" y="4687888"/>
          <p14:tracePt t="82932" x="4932363" y="4687888"/>
          <p14:tracePt t="82940" x="4913313" y="4687888"/>
          <p14:tracePt t="82956" x="4905375" y="4697413"/>
          <p14:tracePt t="83725" x="4886325" y="4714875"/>
          <p14:tracePt t="84934" x="4886325" y="4724400"/>
          <p14:tracePt t="84950" x="4886325" y="4732338"/>
          <p14:tracePt t="84958" x="4876800" y="4741863"/>
          <p14:tracePt t="84973" x="4859338" y="4751388"/>
          <p14:tracePt t="84981" x="4859338" y="4760913"/>
          <p14:tracePt t="84997" x="4849813" y="4760913"/>
          <p14:tracePt t="85006" x="4840288" y="4760913"/>
          <p14:tracePt t="85013" x="4822825" y="4768850"/>
          <p14:tracePt t="85021" x="4813300" y="4768850"/>
          <p14:tracePt t="85028" x="4795838" y="4768850"/>
          <p14:tracePt t="85044" x="4759325" y="4768850"/>
          <p14:tracePt t="85052" x="4703763" y="4768850"/>
          <p14:tracePt t="85060" x="4659313" y="4768850"/>
          <p14:tracePt t="85069" x="4603750" y="4768850"/>
          <p14:tracePt t="85077" x="4549775" y="4768850"/>
          <p14:tracePt t="85084" x="4494213" y="4768850"/>
          <p14:tracePt t="85092" x="4448175" y="4760913"/>
          <p14:tracePt t="85100" x="4421188" y="4751388"/>
          <p14:tracePt t="85108" x="4376738" y="4751388"/>
          <p14:tracePt t="85116" x="4367213" y="4751388"/>
          <p14:tracePt t="85124" x="4348163" y="4751388"/>
          <p14:tracePt t="85397" x="4340225" y="4741863"/>
          <p14:tracePt t="85544" x="4311650" y="4741863"/>
          <p14:tracePt t="85551" x="4294188" y="4741863"/>
          <p14:tracePt t="85565" x="4284663" y="4741863"/>
          <p14:tracePt t="85575" x="4267200" y="4741863"/>
          <p14:tracePt t="85589" x="4257675" y="4741863"/>
          <p14:tracePt t="85604" x="4248150" y="4741863"/>
          <p14:tracePt t="85612" x="4230688" y="4741863"/>
          <p14:tracePt t="85628" x="4221163" y="4741863"/>
          <p14:tracePt t="85652" x="4211638" y="4741863"/>
          <p14:tracePt t="86493" x="4184650" y="4741863"/>
          <p14:tracePt t="86500" x="4165600" y="4741863"/>
          <p14:tracePt t="86516" x="4148138" y="4741863"/>
          <p14:tracePt t="86718" x="4138613" y="4741863"/>
          <p14:tracePt t="86878" x="4129088" y="4741863"/>
          <p14:tracePt t="86894" x="4121150" y="4741863"/>
          <p14:tracePt t="87086" x="4129088" y="4741863"/>
          <p14:tracePt t="87093" x="4138613" y="4741863"/>
          <p14:tracePt t="87102" x="4165600" y="4741863"/>
          <p14:tracePt t="87111" x="4194175" y="4741863"/>
          <p14:tracePt t="87116" x="4230688" y="4741863"/>
          <p14:tracePt t="87124" x="4275138" y="4741863"/>
          <p14:tracePt t="87132" x="4311650" y="4741863"/>
          <p14:tracePt t="87140" x="4340225" y="4741863"/>
          <p14:tracePt t="87148" x="4357688" y="4741863"/>
          <p14:tracePt t="87156" x="4376738" y="4741863"/>
          <p14:tracePt t="87172" x="4384675" y="4741863"/>
          <p14:tracePt t="87373" x="4376738" y="4741863"/>
          <p14:tracePt t="87381" x="4321175" y="4741863"/>
          <p14:tracePt t="87389" x="4275138" y="4714875"/>
          <p14:tracePt t="87396" x="4248150" y="4714875"/>
          <p14:tracePt t="87404" x="4211638" y="4714875"/>
          <p14:tracePt t="87412" x="4184650" y="4714875"/>
          <p14:tracePt t="87420" x="4148138" y="4714875"/>
          <p14:tracePt t="87428" x="4121150" y="4714875"/>
          <p14:tracePt t="87436" x="4111625" y="4714875"/>
          <p14:tracePt t="87452" x="4102100" y="4714875"/>
          <p14:tracePt t="87604" x="4121150" y="4714875"/>
          <p14:tracePt t="87612" x="4194175" y="4714875"/>
          <p14:tracePt t="87620" x="4303713" y="4714875"/>
          <p14:tracePt t="87629" x="4394200" y="4714875"/>
          <p14:tracePt t="87638" x="4484688" y="4714875"/>
          <p14:tracePt t="87645" x="4530725" y="4714875"/>
          <p14:tracePt t="87653" x="4613275" y="4714875"/>
          <p14:tracePt t="87661" x="4703763" y="4714875"/>
          <p14:tracePt t="87670" x="4795838" y="4714875"/>
          <p14:tracePt t="87677" x="4868863" y="4714875"/>
          <p14:tracePt t="87687" x="4922838" y="4714875"/>
          <p14:tracePt t="87692" x="4986338" y="4714875"/>
          <p14:tracePt t="87701" x="5014913" y="4714875"/>
          <p14:tracePt t="87708" x="5041900" y="4714875"/>
          <p14:tracePt t="87717" x="5049838" y="4714875"/>
          <p14:tracePt t="87726" x="5068888" y="4714875"/>
          <p14:tracePt t="87966" x="5022850" y="4714875"/>
          <p14:tracePt t="87973" x="4932363" y="4714875"/>
          <p14:tracePt t="87982" x="4849813" y="4714875"/>
          <p14:tracePt t="87990" x="4795838" y="4714875"/>
          <p14:tracePt t="87997" x="4740275" y="4714875"/>
          <p14:tracePt t="88004" x="4713288" y="4714875"/>
          <p14:tracePt t="88014" x="4686300" y="4714875"/>
          <p14:tracePt t="88020" x="4667250" y="4714875"/>
          <p14:tracePt t="88108" x="4659313" y="4705350"/>
          <p14:tracePt t="88198" x="4659313" y="4668838"/>
          <p14:tracePt t="88206" x="4659313" y="4632325"/>
          <p14:tracePt t="88216" x="4659313" y="4578350"/>
          <p14:tracePt t="88221" x="4659313" y="4522788"/>
          <p14:tracePt t="88230" x="4630738" y="4459288"/>
          <p14:tracePt t="88236" x="4622800" y="4376738"/>
          <p14:tracePt t="88244" x="4603750" y="4303713"/>
          <p14:tracePt t="88251" x="4567238" y="4240213"/>
          <p14:tracePt t="88260" x="4567238" y="4186238"/>
          <p14:tracePt t="88268" x="4557713" y="4122738"/>
          <p14:tracePt t="88276" x="4540250" y="4049713"/>
          <p14:tracePt t="88285" x="4540250" y="3957638"/>
          <p14:tracePt t="88292" x="4530725" y="3867150"/>
          <p14:tracePt t="88300" x="4530725" y="3748088"/>
          <p14:tracePt t="88308" x="4530725" y="3638550"/>
          <p14:tracePt t="88316" x="4530725" y="3502025"/>
          <p14:tracePt t="88324" x="4530725" y="3355975"/>
          <p14:tracePt t="88332" x="4530725" y="3209925"/>
          <p14:tracePt t="88341" x="4530725" y="3082925"/>
          <p14:tracePt t="88348" x="4586288" y="2927350"/>
          <p14:tracePt t="88356" x="4659313" y="2735263"/>
          <p14:tracePt t="88364" x="4722813" y="2562225"/>
          <p14:tracePt t="88372" x="4803775" y="2398713"/>
          <p14:tracePt t="88380" x="4876800" y="2225675"/>
          <p14:tracePt t="88388" x="4922838" y="2097088"/>
          <p14:tracePt t="88396" x="4978400" y="1979613"/>
          <p14:tracePt t="88404" x="5041900" y="1860550"/>
          <p14:tracePt t="88412" x="5078413" y="1731963"/>
          <p14:tracePt t="88421" x="5122863" y="1651000"/>
          <p14:tracePt t="88427" x="5132388" y="1577975"/>
          <p14:tracePt t="88436" x="5159375" y="1531938"/>
          <p14:tracePt t="88444" x="5159375" y="1495425"/>
          <p14:tracePt t="88576" x="5159375" y="1485900"/>
          <p14:tracePt t="88678" x="5132388" y="1485900"/>
          <p14:tracePt t="88687" x="5114925" y="1485900"/>
          <p14:tracePt t="88694" x="5086350" y="1495425"/>
          <p14:tracePt t="88702" x="5078413" y="1504950"/>
          <p14:tracePt t="88708" x="5059363" y="1514475"/>
          <p14:tracePt t="88716" x="5014913" y="1531938"/>
          <p14:tracePt t="88925" x="5005388" y="1531938"/>
          <p14:tracePt t="88941" x="5005388" y="1522413"/>
          <p14:tracePt t="89108" x="4995863" y="1514475"/>
          <p14:tracePt t="89116" x="4968875" y="1522413"/>
          <p14:tracePt t="89124" x="4959350" y="1541463"/>
          <p14:tracePt t="89132" x="4959350" y="1550988"/>
          <p14:tracePt t="89140" x="4941888" y="1568450"/>
          <p14:tracePt t="89148" x="4932363" y="1587500"/>
          <p14:tracePt t="89164" x="4922838" y="1595438"/>
          <p14:tracePt t="89543" x="4922838" y="1631950"/>
          <p14:tracePt t="89548" x="4922838" y="1641475"/>
          <p14:tracePt t="89556" x="4876800" y="1677988"/>
          <p14:tracePt t="89564" x="4840288" y="1731963"/>
          <p14:tracePt t="89572" x="4813300" y="1760538"/>
          <p14:tracePt t="89580" x="4767263" y="1804988"/>
          <p14:tracePt t="89588" x="4713288" y="1841500"/>
          <p14:tracePt t="89596" x="4667250" y="1870075"/>
          <p14:tracePt t="89604" x="4640263" y="1878013"/>
          <p14:tracePt t="89612" x="4613275" y="1897063"/>
          <p14:tracePt t="89620" x="4576763" y="1906588"/>
          <p14:tracePt t="89636" x="4567238" y="1906588"/>
          <p14:tracePt t="89693" x="4549775" y="1887538"/>
          <p14:tracePt t="89701" x="4549775" y="1860550"/>
          <p14:tracePt t="89707" x="4549775" y="1824038"/>
          <p14:tracePt t="89716" x="4549775" y="1787525"/>
          <p14:tracePt t="89724" x="4549775" y="1751013"/>
          <p14:tracePt t="89732" x="4549775" y="1724025"/>
          <p14:tracePt t="89740" x="4549775" y="1704975"/>
          <p14:tracePt t="89748" x="4549775" y="1697038"/>
          <p14:tracePt t="89756" x="4557713" y="1660525"/>
          <p14:tracePt t="89765" x="4567238" y="1651000"/>
          <p14:tracePt t="89772" x="4594225" y="1641475"/>
          <p14:tracePt t="89780" x="4630738" y="1624013"/>
          <p14:tracePt t="89788" x="4667250" y="1604963"/>
          <p14:tracePt t="89796" x="4695825" y="1595438"/>
          <p14:tracePt t="89804" x="4713288" y="1587500"/>
          <p14:tracePt t="89812" x="4759325" y="1587500"/>
          <p14:tracePt t="89820" x="4795838" y="1587500"/>
          <p14:tracePt t="89828" x="4822825" y="1568450"/>
          <p14:tracePt t="89835" x="4840288" y="1568450"/>
          <p14:tracePt t="89844" x="4859338" y="1568450"/>
          <p14:tracePt t="89852" x="4886325" y="1558925"/>
          <p14:tracePt t="90013" x="4895850" y="1558925"/>
          <p14:tracePt t="90038" x="4895850" y="1568450"/>
          <p14:tracePt t="90718" x="4895850" y="1577975"/>
          <p14:tracePt t="90726" x="4868863" y="1604963"/>
          <p14:tracePt t="90735" x="4849813" y="1614488"/>
          <p14:tracePt t="93718" x="4913313" y="1614488"/>
          <p14:tracePt t="93726" x="5068888" y="1660525"/>
          <p14:tracePt t="93734" x="5251450" y="1697038"/>
          <p14:tracePt t="93742" x="5461000" y="1741488"/>
          <p14:tracePt t="93749" x="5697538" y="1760538"/>
          <p14:tracePt t="93756" x="5943600" y="1797050"/>
          <p14:tracePt t="93764" x="6226175" y="1851025"/>
          <p14:tracePt t="93773" x="6610350" y="1870075"/>
          <p14:tracePt t="93780" x="6791325" y="1887538"/>
          <p14:tracePt t="93788" x="6929438" y="1933575"/>
          <p14:tracePt t="93796" x="7019925" y="1943100"/>
          <p14:tracePt t="93805" x="7102475" y="1987550"/>
          <p14:tracePt t="93812" x="7129463" y="2016125"/>
          <p14:tracePt t="93820" x="7146925" y="2016125"/>
          <p14:tracePt t="93828" x="7183438" y="2033588"/>
          <p14:tracePt t="93861" x="7183438" y="2043113"/>
          <p14:tracePt t="93877" x="7212013" y="2052638"/>
          <p14:tracePt t="93886" x="7229475" y="2052638"/>
          <p14:tracePt t="93893" x="7275513" y="2060575"/>
          <p14:tracePt t="93902" x="7302500" y="2089150"/>
          <p14:tracePt t="93909" x="7339013" y="2116138"/>
          <p14:tracePt t="93918" x="7412038" y="2143125"/>
          <p14:tracePt t="93924" x="7531100" y="2170113"/>
          <p14:tracePt t="93932" x="7658100" y="2216150"/>
          <p14:tracePt t="93940" x="7794625" y="2243138"/>
          <p14:tracePt t="93949" x="7940675" y="2262188"/>
          <p14:tracePt t="93955" x="8086725" y="2289175"/>
          <p14:tracePt t="93964" x="8213725" y="2306638"/>
          <p14:tracePt t="93972" x="8359775" y="2335213"/>
          <p14:tracePt t="93980" x="8515350" y="2362200"/>
          <p14:tracePt t="93988" x="8624888" y="2379663"/>
          <p14:tracePt t="93996" x="8734425" y="2389188"/>
          <p14:tracePt t="94004" x="8870950" y="2435225"/>
          <p14:tracePt t="94012" x="8980488" y="2452688"/>
          <p14:tracePt t="94020" x="9070975" y="2481263"/>
        </p14:tracePtLst>
      </p14:laserTraceLst>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a:t>sections structure</a:t>
            </a:r>
            <a:endParaRPr kumimoji="1" lang="ja-JP" altLang="en-US" dirty="0"/>
          </a:p>
        </p:txBody>
      </p:sp>
      <p:sp>
        <p:nvSpPr>
          <p:cNvPr id="3" name="コンテンツ プレースホルダー 2"/>
          <p:cNvSpPr>
            <a:spLocks noGrp="1"/>
          </p:cNvSpPr>
          <p:nvPr>
            <p:ph idx="1"/>
          </p:nvPr>
        </p:nvSpPr>
        <p:spPr>
          <a:xfrm>
            <a:off x="457200" y="1772817"/>
            <a:ext cx="4618856" cy="4032448"/>
          </a:xfrm>
          <a:ln>
            <a:noFill/>
          </a:ln>
        </p:spPr>
        <p:txBody>
          <a:bodyPr/>
          <a:lstStyle/>
          <a:p>
            <a:pPr marL="0" indent="0">
              <a:buNone/>
            </a:pPr>
            <a:r>
              <a:rPr kumimoji="1" lang="en-US" altLang="ja-JP" sz="2400" dirty="0"/>
              <a:t>#pragma </a:t>
            </a:r>
            <a:r>
              <a:rPr kumimoji="1" lang="en-US" altLang="ja-JP" sz="2400" dirty="0" err="1"/>
              <a:t>omp</a:t>
            </a:r>
            <a:r>
              <a:rPr kumimoji="1" lang="en-US" altLang="ja-JP" sz="2400" dirty="0"/>
              <a:t> parallel sections</a:t>
            </a:r>
          </a:p>
          <a:p>
            <a:pPr marL="0" indent="0">
              <a:buNone/>
            </a:pPr>
            <a:r>
              <a:rPr lang="en-US" altLang="ja-JP" sz="2400" dirty="0"/>
              <a:t>{</a:t>
            </a:r>
          </a:p>
          <a:p>
            <a:pPr marL="0" indent="0">
              <a:buNone/>
            </a:pPr>
            <a:r>
              <a:rPr kumimoji="1" lang="en-US" altLang="ja-JP" sz="2400" dirty="0"/>
              <a:t>#pragma </a:t>
            </a:r>
            <a:r>
              <a:rPr kumimoji="1" lang="en-US" altLang="ja-JP" sz="2400" dirty="0" err="1"/>
              <a:t>omp</a:t>
            </a:r>
            <a:r>
              <a:rPr kumimoji="1" lang="en-US" altLang="ja-JP" sz="2400" dirty="0"/>
              <a:t> section</a:t>
            </a:r>
          </a:p>
          <a:p>
            <a:pPr marL="0" indent="0">
              <a:buNone/>
            </a:pPr>
            <a:r>
              <a:rPr lang="en-US" altLang="ja-JP" sz="2400" dirty="0"/>
              <a:t>    sub1();</a:t>
            </a:r>
          </a:p>
          <a:p>
            <a:pPr marL="0" indent="0">
              <a:buNone/>
            </a:pPr>
            <a:r>
              <a:rPr kumimoji="1" lang="en-US" altLang="ja-JP" sz="2400" dirty="0"/>
              <a:t>#pragma </a:t>
            </a:r>
            <a:r>
              <a:rPr kumimoji="1" lang="en-US" altLang="ja-JP" sz="2400" dirty="0" err="1"/>
              <a:t>omp</a:t>
            </a:r>
            <a:r>
              <a:rPr kumimoji="1" lang="en-US" altLang="ja-JP" sz="2400" dirty="0"/>
              <a:t> section</a:t>
            </a:r>
          </a:p>
          <a:p>
            <a:pPr marL="0" indent="0">
              <a:buNone/>
            </a:pPr>
            <a:r>
              <a:rPr lang="en-US" altLang="ja-JP" sz="2400" dirty="0"/>
              <a:t>    sub2();</a:t>
            </a:r>
          </a:p>
          <a:p>
            <a:pPr marL="0" indent="0">
              <a:buNone/>
            </a:pPr>
            <a:r>
              <a:rPr kumimoji="1" lang="en-US" altLang="ja-JP" sz="2400" dirty="0"/>
              <a:t>#pragma </a:t>
            </a:r>
            <a:r>
              <a:rPr kumimoji="1" lang="en-US" altLang="ja-JP" sz="2400" dirty="0" err="1"/>
              <a:t>omp</a:t>
            </a:r>
            <a:r>
              <a:rPr kumimoji="1" lang="en-US" altLang="ja-JP" sz="2400" dirty="0"/>
              <a:t> section</a:t>
            </a:r>
          </a:p>
          <a:p>
            <a:pPr marL="0" indent="0">
              <a:buNone/>
            </a:pPr>
            <a:r>
              <a:rPr lang="en-US" altLang="ja-JP" sz="2400" dirty="0"/>
              <a:t>    sub3();</a:t>
            </a:r>
          </a:p>
          <a:p>
            <a:pPr marL="0" indent="0">
              <a:buNone/>
            </a:pPr>
            <a:r>
              <a:rPr kumimoji="1" lang="en-US" altLang="ja-JP" sz="2400" dirty="0"/>
              <a:t>}</a:t>
            </a:r>
            <a:endParaRPr kumimoji="1" lang="ja-JP" altLang="en-US" sz="2400" dirty="0"/>
          </a:p>
        </p:txBody>
      </p:sp>
      <p:sp>
        <p:nvSpPr>
          <p:cNvPr id="4" name="正方形/長方形 3"/>
          <p:cNvSpPr/>
          <p:nvPr/>
        </p:nvSpPr>
        <p:spPr>
          <a:xfrm>
            <a:off x="4067944" y="3054661"/>
            <a:ext cx="1224136" cy="576064"/>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t>sub1</a:t>
            </a:r>
            <a:endParaRPr kumimoji="1" lang="ja-JP" altLang="en-US" dirty="0"/>
          </a:p>
        </p:txBody>
      </p:sp>
      <p:sp>
        <p:nvSpPr>
          <p:cNvPr id="5" name="正方形/長方形 4"/>
          <p:cNvSpPr/>
          <p:nvPr/>
        </p:nvSpPr>
        <p:spPr>
          <a:xfrm>
            <a:off x="5472100" y="3054661"/>
            <a:ext cx="1224136" cy="576064"/>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dirty="0"/>
              <a:t>sub2</a:t>
            </a:r>
            <a:endParaRPr kumimoji="1" lang="ja-JP" altLang="en-US" dirty="0"/>
          </a:p>
        </p:txBody>
      </p:sp>
      <p:sp>
        <p:nvSpPr>
          <p:cNvPr id="6" name="正方形/長方形 5"/>
          <p:cNvSpPr/>
          <p:nvPr/>
        </p:nvSpPr>
        <p:spPr>
          <a:xfrm>
            <a:off x="6876256" y="3054661"/>
            <a:ext cx="1224136" cy="576064"/>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dirty="0"/>
              <a:t>sub3</a:t>
            </a:r>
            <a:endParaRPr kumimoji="1" lang="ja-JP" altLang="en-US" dirty="0"/>
          </a:p>
        </p:txBody>
      </p:sp>
      <p:cxnSp>
        <p:nvCxnSpPr>
          <p:cNvPr id="8" name="直線コネクタ 7"/>
          <p:cNvCxnSpPr/>
          <p:nvPr/>
        </p:nvCxnSpPr>
        <p:spPr>
          <a:xfrm>
            <a:off x="4706145" y="3657815"/>
            <a:ext cx="0" cy="88189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直線コネクタ 8"/>
          <p:cNvCxnSpPr/>
          <p:nvPr/>
        </p:nvCxnSpPr>
        <p:spPr>
          <a:xfrm>
            <a:off x="6084168" y="2541706"/>
            <a:ext cx="0" cy="527254"/>
          </a:xfrm>
          <a:prstGeom prst="line">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0" name="直線コネクタ 9"/>
          <p:cNvCxnSpPr>
            <a:cxnSpLocks/>
          </p:cNvCxnSpPr>
          <p:nvPr/>
        </p:nvCxnSpPr>
        <p:spPr>
          <a:xfrm>
            <a:off x="7471667" y="2541706"/>
            <a:ext cx="0" cy="527254"/>
          </a:xfrm>
          <a:prstGeom prst="line">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 name="直線コネクタ 10"/>
          <p:cNvCxnSpPr/>
          <p:nvPr/>
        </p:nvCxnSpPr>
        <p:spPr>
          <a:xfrm>
            <a:off x="7488324" y="3602633"/>
            <a:ext cx="0" cy="52725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直線コネクタ 11"/>
          <p:cNvCxnSpPr/>
          <p:nvPr/>
        </p:nvCxnSpPr>
        <p:spPr>
          <a:xfrm>
            <a:off x="6084168" y="3602633"/>
            <a:ext cx="0" cy="52725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直線コネクタ 12"/>
          <p:cNvCxnSpPr>
            <a:cxnSpLocks/>
          </p:cNvCxnSpPr>
          <p:nvPr/>
        </p:nvCxnSpPr>
        <p:spPr>
          <a:xfrm flipH="1">
            <a:off x="4680012" y="4098762"/>
            <a:ext cx="2791655" cy="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テキスト ボックス 14"/>
          <p:cNvSpPr txBox="1"/>
          <p:nvPr/>
        </p:nvSpPr>
        <p:spPr>
          <a:xfrm>
            <a:off x="4994942" y="4300400"/>
            <a:ext cx="1338828" cy="369332"/>
          </a:xfrm>
          <a:prstGeom prst="rect">
            <a:avLst/>
          </a:prstGeom>
          <a:noFill/>
        </p:spPr>
        <p:txBody>
          <a:bodyPr wrap="none" rtlCol="0">
            <a:spAutoFit/>
          </a:bodyPr>
          <a:lstStyle/>
          <a:p>
            <a:r>
              <a:rPr kumimoji="1" lang="en-US" altLang="ja-JP" dirty="0"/>
              <a:t>Thread join</a:t>
            </a:r>
            <a:endParaRPr kumimoji="1" lang="ja-JP" altLang="en-US" dirty="0"/>
          </a:p>
        </p:txBody>
      </p:sp>
      <p:cxnSp>
        <p:nvCxnSpPr>
          <p:cNvPr id="17" name="直線コネクタ 16"/>
          <p:cNvCxnSpPr/>
          <p:nvPr/>
        </p:nvCxnSpPr>
        <p:spPr>
          <a:xfrm>
            <a:off x="4732413" y="2527407"/>
            <a:ext cx="0" cy="527254"/>
          </a:xfrm>
          <a:prstGeom prst="line">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7" name="オーディオ 6">
            <a:hlinkClick r:id="" action="ppaction://media"/>
            <a:extLst>
              <a:ext uri="{FF2B5EF4-FFF2-40B4-BE49-F238E27FC236}">
                <a16:creationId xmlns:a16="http://schemas.microsoft.com/office/drawing/2014/main" id="{425B6545-7159-4EDC-9719-C2B038B71CC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3335047541"/>
      </p:ext>
    </p:extLst>
  </p:cSld>
  <p:clrMapOvr>
    <a:masterClrMapping/>
  </p:clrMapOvr>
  <mc:AlternateContent xmlns:mc="http://schemas.openxmlformats.org/markup-compatibility/2006" xmlns:p14="http://schemas.microsoft.com/office/powerpoint/2010/main">
    <mc:Choice Requires="p14">
      <p:transition spd="slow" p14:dur="2000" advTm="53258"/>
    </mc:Choice>
    <mc:Fallback xmlns="">
      <p:transition spd="slow" advTm="532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extLst>
    <p:ext uri="{3A86A75C-4F4B-4683-9AE1-C65F6400EC91}">
      <p14:laserTraceLst xmlns:p14="http://schemas.microsoft.com/office/powerpoint/2010/main">
        <p14:tracePtLst>
          <p14:tracePt t="505" x="8997950" y="3811588"/>
          <p14:tracePt t="513" x="8934450" y="3821113"/>
          <p14:tracePt t="520" x="8888413" y="3857625"/>
          <p14:tracePt t="530" x="8824913" y="3884613"/>
          <p14:tracePt t="536" x="8797925" y="3903663"/>
          <p14:tracePt t="545" x="8788400" y="3911600"/>
          <p14:tracePt t="553" x="8751888" y="3930650"/>
          <p14:tracePt t="560" x="8734425" y="3940175"/>
          <p14:tracePt t="568" x="8688388" y="3967163"/>
          <p14:tracePt t="576" x="8669338" y="3976688"/>
          <p14:tracePt t="585" x="8651875" y="3984625"/>
          <p14:tracePt t="593" x="8632825" y="3994150"/>
          <p14:tracePt t="600" x="8615363" y="4013200"/>
          <p14:tracePt t="617" x="8605838" y="4021138"/>
          <p14:tracePt t="624" x="8596313" y="4021138"/>
          <p14:tracePt t="641" x="8578850" y="4030663"/>
          <p14:tracePt t="690" x="8569325" y="4030663"/>
          <p14:tracePt t="698" x="8559800" y="4040188"/>
          <p14:tracePt t="706" x="8551863" y="4049713"/>
          <p14:tracePt t="722" x="8551863" y="4057650"/>
          <p14:tracePt t="738" x="8532813" y="4067175"/>
          <p14:tracePt t="770" x="8523288" y="4076700"/>
          <p14:tracePt t="778" x="8515350" y="4086225"/>
          <p14:tracePt t="794" x="8505825" y="4094163"/>
          <p14:tracePt t="810" x="8496300" y="4094163"/>
          <p14:tracePt t="818" x="8496300" y="4103688"/>
          <p14:tracePt t="834" x="8478838" y="4122738"/>
          <p14:tracePt t="857" x="8442325" y="4122738"/>
          <p14:tracePt t="866" x="8442325" y="4130675"/>
          <p14:tracePt t="906" x="8432800" y="4130675"/>
          <p14:tracePt t="922" x="8415338" y="4140200"/>
          <p14:tracePt t="939" x="8405813" y="4140200"/>
          <p14:tracePt t="945" x="8396288" y="4149725"/>
          <p14:tracePt t="953" x="8386763" y="4149725"/>
          <p14:tracePt t="961" x="8359775" y="4159250"/>
          <p14:tracePt t="969" x="8350250" y="4167188"/>
          <p14:tracePt t="1017" x="8332788" y="4167188"/>
          <p14:tracePt t="1028" x="8313738" y="4167188"/>
          <p14:tracePt t="1033" x="8296275" y="4186238"/>
          <p14:tracePt t="1040" x="8277225" y="4186238"/>
          <p14:tracePt t="1048" x="8269288" y="4186238"/>
          <p14:tracePt t="1065" x="8259763" y="4186238"/>
          <p14:tracePt t="1074" x="8240713" y="4186238"/>
          <p14:tracePt t="1084" x="8240713" y="4195763"/>
          <p14:tracePt t="1162" x="8232775" y="4203700"/>
          <p14:tracePt t="1194" x="8223250" y="4213225"/>
          <p14:tracePt t="5486" x="8213725" y="4222750"/>
          <p14:tracePt t="5706" x="8196263" y="4232275"/>
          <p14:tracePt t="5715" x="8177213" y="4249738"/>
          <p14:tracePt t="5720" x="8159750" y="4259263"/>
          <p14:tracePt t="5729" x="8150225" y="4268788"/>
          <p14:tracePt t="16684" x="8132763" y="4268788"/>
          <p14:tracePt t="16691" x="8023225" y="4268788"/>
          <p14:tracePt t="16698" x="7877175" y="4268788"/>
          <p14:tracePt t="16704" x="7748588" y="4268788"/>
          <p14:tracePt t="16714" x="7658100" y="4268788"/>
          <p14:tracePt t="16722" x="7567613" y="4268788"/>
          <p14:tracePt t="16731" x="7502525" y="4268788"/>
          <p14:tracePt t="16738" x="7475538" y="4268788"/>
          <p14:tracePt t="16748" x="7448550" y="4268788"/>
          <p14:tracePt t="16754" x="7429500" y="4268788"/>
          <p14:tracePt t="16764" x="7412038" y="4268788"/>
          <p14:tracePt t="17282" x="7392988" y="4268788"/>
          <p14:tracePt t="17290" x="7385050" y="4276725"/>
          <p14:tracePt t="17297" x="7366000" y="4295775"/>
          <p14:tracePt t="17305" x="7329488" y="4295775"/>
          <p14:tracePt t="17313" x="7312025" y="4295775"/>
          <p14:tracePt t="17320" x="7292975" y="4303713"/>
          <p14:tracePt t="17329" x="7275513" y="4303713"/>
          <p14:tracePt t="17345" x="7256463" y="4303713"/>
          <p14:tracePt t="17352" x="7212013" y="4303713"/>
          <p14:tracePt t="17362" x="7175500" y="4303713"/>
          <p14:tracePt t="17369" x="7119938" y="4303713"/>
          <p14:tracePt t="17380" x="7046913" y="4303713"/>
          <p14:tracePt t="17386" x="6919913" y="4303713"/>
          <p14:tracePt t="17394" x="6791325" y="4303713"/>
          <p14:tracePt t="17404" x="6681788" y="4303713"/>
          <p14:tracePt t="17410" x="6537325" y="4303713"/>
          <p14:tracePt t="17420" x="6408738" y="4303713"/>
          <p14:tracePt t="17424" x="6299200" y="4303713"/>
          <p14:tracePt t="17432" x="6208713" y="4303713"/>
          <p14:tracePt t="17440" x="6126163" y="4303713"/>
          <p14:tracePt t="17449" x="6072188" y="4303713"/>
          <p14:tracePt t="17456" x="6035675" y="4303713"/>
          <p14:tracePt t="17465" x="5989638" y="4303713"/>
          <p14:tracePt t="17472" x="5972175" y="4303713"/>
          <p14:tracePt t="17481" x="5953125" y="4303713"/>
          <p14:tracePt t="17496" x="5943600" y="4303713"/>
          <p14:tracePt t="17521" x="5935663" y="4303713"/>
          <p14:tracePt t="17529" x="5907088" y="4303713"/>
          <p14:tracePt t="17537" x="5899150" y="4303713"/>
          <p14:tracePt t="17546" x="5870575" y="4303713"/>
          <p14:tracePt t="17553" x="5843588" y="4295775"/>
          <p14:tracePt t="17563" x="5816600" y="4276725"/>
          <p14:tracePt t="17569" x="5761038" y="4276725"/>
          <p14:tracePt t="17578" x="5724525" y="4249738"/>
          <p14:tracePt t="17585" x="5716588" y="4249738"/>
          <p14:tracePt t="17594" x="5688013" y="4249738"/>
          <p14:tracePt t="17601" x="5670550" y="4240213"/>
          <p14:tracePt t="17617" x="5661025" y="4232275"/>
          <p14:tracePt t="17657" x="5634038" y="4232275"/>
          <p14:tracePt t="17665" x="5607050" y="4222750"/>
          <p14:tracePt t="17673" x="5561013" y="4203700"/>
          <p14:tracePt t="17682" x="5514975" y="4176713"/>
          <p14:tracePt t="17689" x="5470525" y="4167188"/>
          <p14:tracePt t="17699" x="5397500" y="4159250"/>
          <p14:tracePt t="17705" x="5334000" y="4130675"/>
          <p14:tracePt t="17715" x="5260975" y="4113213"/>
          <p14:tracePt t="17720" x="5141913" y="4076700"/>
          <p14:tracePt t="17729" x="5049838" y="4057650"/>
          <p14:tracePt t="17736" x="4932363" y="4030663"/>
          <p14:tracePt t="17746" x="4840288" y="4003675"/>
          <p14:tracePt t="17752" x="4722813" y="3976688"/>
          <p14:tracePt t="17761" x="4630738" y="3930650"/>
          <p14:tracePt t="17769" x="4567238" y="3921125"/>
          <p14:tracePt t="17779" x="4503738" y="3894138"/>
          <p14:tracePt t="17784" x="4440238" y="3875088"/>
          <p14:tracePt t="17792" x="4413250" y="3875088"/>
          <p14:tracePt t="17800" x="4394200" y="3867150"/>
          <p14:tracePt t="17808" x="4367213" y="3857625"/>
          <p14:tracePt t="17946" x="4357688" y="3848100"/>
          <p14:tracePt t="17954" x="4357688" y="3830638"/>
          <p14:tracePt t="17963" x="4357688" y="3784600"/>
          <p14:tracePt t="17970" x="4367213" y="3775075"/>
          <p14:tracePt t="17986" x="4367213" y="3738563"/>
          <p14:tracePt t="17998" x="4376738" y="3730625"/>
          <p14:tracePt t="18002" x="4376738" y="3721100"/>
          <p14:tracePt t="18009" x="4376738" y="3702050"/>
          <p14:tracePt t="18017" x="4394200" y="3684588"/>
          <p14:tracePt t="18026" x="4403725" y="3675063"/>
          <p14:tracePt t="18033" x="4413250" y="3665538"/>
          <p14:tracePt t="18043" x="4430713" y="3648075"/>
          <p14:tracePt t="18049" x="4457700" y="3629025"/>
          <p14:tracePt t="18057" x="4467225" y="3611563"/>
          <p14:tracePt t="18066" x="4494213" y="3592513"/>
          <p14:tracePt t="18073" x="4540250" y="3575050"/>
          <p14:tracePt t="18083" x="4557713" y="3548063"/>
          <p14:tracePt t="18089" x="4567238" y="3548063"/>
          <p14:tracePt t="18099" x="4586288" y="3548063"/>
          <p14:tracePt t="18105" x="4603750" y="3519488"/>
          <p14:tracePt t="18128" x="4613275" y="3519488"/>
          <p14:tracePt t="18348" x="4613275" y="3511550"/>
          <p14:tracePt t="18354" x="4630738" y="3511550"/>
          <p14:tracePt t="18363" x="4703763" y="3511550"/>
          <p14:tracePt t="18372" x="4813300" y="3538538"/>
          <p14:tracePt t="18380" x="4913313" y="3584575"/>
          <p14:tracePt t="18385" x="4959350" y="3592513"/>
          <p14:tracePt t="18393" x="5032375" y="3611563"/>
          <p14:tracePt t="18401" x="5086350" y="3611563"/>
          <p14:tracePt t="18409" x="5151438" y="3629025"/>
          <p14:tracePt t="18417" x="5195888" y="3629025"/>
          <p14:tracePt t="18425" x="5232400" y="3629025"/>
          <p14:tracePt t="18433" x="5251450" y="3629025"/>
          <p14:tracePt t="18441" x="5278438" y="3629025"/>
          <p14:tracePt t="18449" x="5297488" y="3621088"/>
          <p14:tracePt t="18457" x="5341938" y="3584575"/>
          <p14:tracePt t="18465" x="5351463" y="3584575"/>
          <p14:tracePt t="18473" x="5368925" y="3565525"/>
          <p14:tracePt t="18481" x="5387975" y="3548063"/>
          <p14:tracePt t="18497" x="5397500" y="3538538"/>
          <p14:tracePt t="18505" x="5397500" y="3529013"/>
          <p14:tracePt t="18514" x="5405438" y="3502025"/>
          <p14:tracePt t="18531" x="5414963" y="3502025"/>
          <p14:tracePt t="18536" x="5424488" y="3492500"/>
          <p14:tracePt t="18552" x="5434013" y="3482975"/>
          <p14:tracePt t="18562" x="5441950" y="3475038"/>
          <p14:tracePt t="18577" x="5451475" y="3446463"/>
          <p14:tracePt t="18585" x="5461000" y="3446463"/>
          <p14:tracePt t="18593" x="5478463" y="3438525"/>
          <p14:tracePt t="18601" x="5497513" y="3411538"/>
          <p14:tracePt t="18608" x="5524500" y="3402013"/>
          <p14:tracePt t="18616" x="5524500" y="3392488"/>
          <p14:tracePt t="18625" x="5551488" y="3382963"/>
          <p14:tracePt t="18632" x="5561013" y="3375025"/>
          <p14:tracePt t="18640" x="5570538" y="3375025"/>
          <p14:tracePt t="18648" x="5580063" y="3365500"/>
          <p14:tracePt t="18656" x="5588000" y="3355975"/>
          <p14:tracePt t="18853" x="5634038" y="3365500"/>
          <p14:tracePt t="18859" x="5770563" y="3438525"/>
          <p14:tracePt t="18867" x="5899150" y="3482975"/>
          <p14:tracePt t="18875" x="6016625" y="3529013"/>
          <p14:tracePt t="18883" x="6162675" y="3556000"/>
          <p14:tracePt t="18889" x="6335713" y="3621088"/>
          <p14:tracePt t="18897" x="6481763" y="3665538"/>
          <p14:tracePt t="18904" x="6627813" y="3675063"/>
          <p14:tracePt t="18912" x="6746875" y="3694113"/>
          <p14:tracePt t="18920" x="6819900" y="3702050"/>
          <p14:tracePt t="18930" x="6856413" y="3702050"/>
          <p14:tracePt t="18936" x="6873875" y="3702050"/>
          <p14:tracePt t="18945" x="6883400" y="3702050"/>
          <p14:tracePt t="19034" x="6919913" y="3702050"/>
          <p14:tracePt t="19044" x="6973888" y="3702050"/>
          <p14:tracePt t="19050" x="7019925" y="3702050"/>
          <p14:tracePt t="19058" x="7073900" y="3702050"/>
          <p14:tracePt t="19066" x="7102475" y="3684588"/>
          <p14:tracePt t="19074" x="7138988" y="3675063"/>
          <p14:tracePt t="19083" x="7192963" y="3648075"/>
          <p14:tracePt t="19089" x="7219950" y="3629025"/>
          <p14:tracePt t="19099" x="7256463" y="3621088"/>
          <p14:tracePt t="19105" x="7292975" y="3592513"/>
          <p14:tracePt t="19114" x="7356475" y="3556000"/>
          <p14:tracePt t="19120" x="7402513" y="3548063"/>
          <p14:tracePt t="19128" x="7412038" y="3538538"/>
          <p14:tracePt t="19136" x="7439025" y="3519488"/>
          <p14:tracePt t="19145" x="7458075" y="3511550"/>
          <p14:tracePt t="19161" x="7466013" y="3511550"/>
          <p14:tracePt t="19362" x="7475538" y="3502025"/>
          <p14:tracePt t="19372" x="7494588" y="3465513"/>
          <p14:tracePt t="19377" x="7512050" y="3446463"/>
          <p14:tracePt t="19384" x="7558088" y="3429000"/>
          <p14:tracePt t="19392" x="7602538" y="3402013"/>
          <p14:tracePt t="19400" x="7639050" y="3392488"/>
          <p14:tracePt t="19408" x="7675563" y="3365500"/>
          <p14:tracePt t="19416" x="7694613" y="3355975"/>
          <p14:tracePt t="19424" x="7704138" y="3346450"/>
          <p14:tracePt t="19432" x="7712075" y="3338513"/>
          <p14:tracePt t="19584" x="7712075" y="3365500"/>
          <p14:tracePt t="19593" x="7685088" y="3392488"/>
          <p14:tracePt t="19601" x="7631113" y="3402013"/>
          <p14:tracePt t="19609" x="7585075" y="3419475"/>
          <p14:tracePt t="19617" x="7539038" y="3419475"/>
          <p14:tracePt t="19625" x="7502525" y="3419475"/>
          <p14:tracePt t="19633" x="7475538" y="3429000"/>
          <p14:tracePt t="19641" x="7412038" y="3455988"/>
          <p14:tracePt t="19649" x="7375525" y="3455988"/>
          <p14:tracePt t="19657" x="7302500" y="3492500"/>
          <p14:tracePt t="19665" x="7239000" y="3502025"/>
          <p14:tracePt t="19673" x="7183438" y="3519488"/>
          <p14:tracePt t="19681" x="7119938" y="3538538"/>
          <p14:tracePt t="19689" x="7056438" y="3556000"/>
          <p14:tracePt t="19697" x="7019925" y="3565525"/>
          <p14:tracePt t="19705" x="6973888" y="3575050"/>
          <p14:tracePt t="19714" x="6956425" y="3575050"/>
          <p14:tracePt t="19720" x="6937375" y="3575050"/>
          <p14:tracePt t="19729" x="6929438" y="3575050"/>
          <p14:tracePt t="19970" x="6919913" y="3575050"/>
          <p14:tracePt t="19979" x="6864350" y="3602038"/>
          <p14:tracePt t="19988" x="6754813" y="3621088"/>
          <p14:tracePt t="19996" x="6645275" y="3629025"/>
          <p14:tracePt t="20001" x="6518275" y="3629025"/>
          <p14:tracePt t="20009" x="6372225" y="3629025"/>
          <p14:tracePt t="20017" x="6226175" y="3629025"/>
          <p14:tracePt t="20026" x="6116638" y="3629025"/>
          <p14:tracePt t="20033" x="6026150" y="3629025"/>
          <p14:tracePt t="20041" x="5935663" y="3629025"/>
          <p14:tracePt t="20049" x="5870575" y="3629025"/>
          <p14:tracePt t="20057" x="5853113" y="3629025"/>
          <p14:tracePt t="20113" x="5853113" y="3621088"/>
          <p14:tracePt t="20122" x="5853113" y="3611563"/>
          <p14:tracePt t="20128" x="5853113" y="3602038"/>
          <p14:tracePt t="20136" x="5853113" y="3575050"/>
          <p14:tracePt t="20145" x="5853113" y="3565525"/>
          <p14:tracePt t="20152" x="5853113" y="3556000"/>
          <p14:tracePt t="20168" x="5853113" y="3548063"/>
          <p14:tracePt t="20177" x="5853113" y="3538538"/>
          <p14:tracePt t="20185" x="5853113" y="3529013"/>
          <p14:tracePt t="20193" x="5853113" y="3519488"/>
          <p14:tracePt t="20201" x="5853113" y="3502025"/>
          <p14:tracePt t="20209" x="5853113" y="3492500"/>
          <p14:tracePt t="20225" x="5853113" y="3482975"/>
          <p14:tracePt t="20233" x="5862638" y="3475038"/>
          <p14:tracePt t="20240" x="5870575" y="3465513"/>
          <p14:tracePt t="20258" x="5870575" y="3455988"/>
          <p14:tracePt t="20274" x="5880100" y="3438525"/>
          <p14:tracePt t="20306" x="5889625" y="3429000"/>
          <p14:tracePt t="20522" x="5843588" y="3429000"/>
          <p14:tracePt t="20531" x="5780088" y="3475038"/>
          <p14:tracePt t="20538" x="5697538" y="3529013"/>
          <p14:tracePt t="20549" x="5680075" y="3548063"/>
          <p14:tracePt t="20554" x="5597525" y="3584575"/>
          <p14:tracePt t="20564" x="5534025" y="3592513"/>
          <p14:tracePt t="20569" x="5478463" y="3611563"/>
          <p14:tracePt t="20579" x="5414963" y="3621088"/>
          <p14:tracePt t="20585" x="5351463" y="3648075"/>
          <p14:tracePt t="20593" x="5297488" y="3648075"/>
          <p14:tracePt t="20601" x="5224463" y="3657600"/>
          <p14:tracePt t="20609" x="5151438" y="3657600"/>
          <p14:tracePt t="20617" x="5105400" y="3657600"/>
          <p14:tracePt t="20625" x="5049838" y="3657600"/>
          <p14:tracePt t="20633" x="5022850" y="3657600"/>
          <p14:tracePt t="20641" x="5014913" y="3657600"/>
          <p14:tracePt t="20649" x="5005388" y="3657600"/>
          <p14:tracePt t="20701" x="4995863" y="3657600"/>
          <p14:tracePt t="20705" x="4995863" y="3648075"/>
          <p14:tracePt t="20714" x="4986338" y="3638550"/>
          <p14:tracePt t="20722" x="4978400" y="3629025"/>
          <p14:tracePt t="20733" x="4978400" y="3611563"/>
          <p14:tracePt t="20736" x="4932363" y="3565525"/>
          <p14:tracePt t="20746" x="4895850" y="3529013"/>
          <p14:tracePt t="20752" x="4886325" y="3511550"/>
          <p14:tracePt t="20761" x="4868863" y="3492500"/>
          <p14:tracePt t="20768" x="4849813" y="3475038"/>
          <p14:tracePt t="20777" x="4832350" y="3455988"/>
          <p14:tracePt t="20784" x="4822825" y="3446463"/>
          <p14:tracePt t="20793" x="4813300" y="3438525"/>
          <p14:tracePt t="20800" x="4795838" y="3419475"/>
          <p14:tracePt t="20808" x="4786313" y="3411538"/>
          <p14:tracePt t="21011" x="4776788" y="3419475"/>
          <p14:tracePt t="21019" x="4795838" y="3475038"/>
          <p14:tracePt t="21030" x="4849813" y="3548063"/>
          <p14:tracePt t="21035" x="4959350" y="3602038"/>
          <p14:tracePt t="21041" x="5059363" y="3611563"/>
          <p14:tracePt t="21050" x="5132388" y="3638550"/>
          <p14:tracePt t="21058" x="5251450" y="3665538"/>
          <p14:tracePt t="21066" x="5305425" y="3665538"/>
          <p14:tracePt t="21075" x="5324475" y="3665538"/>
          <p14:tracePt t="21081" x="5341938" y="3665538"/>
          <p14:tracePt t="21097" x="5360988" y="3665538"/>
          <p14:tracePt t="21129" x="5368925" y="3665538"/>
          <p14:tracePt t="21145" x="5387975" y="3638550"/>
          <p14:tracePt t="21154" x="5405438" y="3629025"/>
          <p14:tracePt t="21163" x="5405438" y="3621088"/>
          <p14:tracePt t="21171" x="5414963" y="3611563"/>
          <p14:tracePt t="21179" x="5434013" y="3592513"/>
          <p14:tracePt t="21186" x="5451475" y="3584575"/>
          <p14:tracePt t="21193" x="5461000" y="3575050"/>
          <p14:tracePt t="21202" x="5470525" y="3565525"/>
          <p14:tracePt t="21209" x="5478463" y="3565525"/>
          <p14:tracePt t="21217" x="5497513" y="3548063"/>
          <p14:tracePt t="21225" x="5507038" y="3548063"/>
          <p14:tracePt t="21233" x="5514975" y="3538538"/>
          <p14:tracePt t="21241" x="5534025" y="3538538"/>
          <p14:tracePt t="21249" x="5543550" y="3538538"/>
          <p14:tracePt t="21257" x="5580063" y="3538538"/>
          <p14:tracePt t="21266" x="5616575" y="3529013"/>
          <p14:tracePt t="21274" x="5624513" y="3529013"/>
          <p14:tracePt t="21281" x="5643563" y="3529013"/>
          <p14:tracePt t="21290" x="5688013" y="3511550"/>
          <p14:tracePt t="21298" x="5707063" y="3502025"/>
          <p14:tracePt t="21305" x="5734050" y="3502025"/>
          <p14:tracePt t="21313" x="5761038" y="3492500"/>
          <p14:tracePt t="21322" x="5770563" y="3492500"/>
          <p14:tracePt t="21329" x="5789613" y="3482975"/>
          <p14:tracePt t="21353" x="5807075" y="3475038"/>
          <p14:tracePt t="21369" x="5826125" y="3455988"/>
          <p14:tracePt t="21377" x="5834063" y="3446463"/>
          <p14:tracePt t="21384" x="5862638" y="3438525"/>
          <p14:tracePt t="21392" x="5880100" y="3429000"/>
          <p14:tracePt t="21401" x="5899150" y="3429000"/>
          <p14:tracePt t="21408" x="5916613" y="3411538"/>
          <p14:tracePt t="21571" x="5943600" y="3411538"/>
          <p14:tracePt t="21579" x="5989638" y="3411538"/>
          <p14:tracePt t="21586" x="6043613" y="3438525"/>
          <p14:tracePt t="21593" x="6145213" y="3482975"/>
          <p14:tracePt t="21601" x="6226175" y="3511550"/>
          <p14:tracePt t="21609" x="6354763" y="3565525"/>
          <p14:tracePt t="21617" x="6399213" y="3575050"/>
          <p14:tracePt t="21626" x="6481763" y="3602038"/>
          <p14:tracePt t="21633" x="6554788" y="3602038"/>
          <p14:tracePt t="21641" x="6610350" y="3611563"/>
          <p14:tracePt t="21649" x="6673850" y="3629025"/>
          <p14:tracePt t="21657" x="6710363" y="3629025"/>
          <p14:tracePt t="21665" x="6718300" y="3638550"/>
          <p14:tracePt t="21673" x="6746875" y="3638550"/>
          <p14:tracePt t="21681" x="6754813" y="3638550"/>
          <p14:tracePt t="21721" x="6764338" y="3638550"/>
          <p14:tracePt t="21729" x="6800850" y="3638550"/>
          <p14:tracePt t="21737" x="6837363" y="3638550"/>
          <p14:tracePt t="21746" x="6883400" y="3611563"/>
          <p14:tracePt t="21753" x="6964363" y="3602038"/>
          <p14:tracePt t="21763" x="7037388" y="3584575"/>
          <p14:tracePt t="21769" x="7146925" y="3575050"/>
          <p14:tracePt t="21780" x="7239000" y="3575050"/>
          <p14:tracePt t="21785" x="7319963" y="3548063"/>
          <p14:tracePt t="21794" x="7412038" y="3529013"/>
          <p14:tracePt t="21802" x="7448550" y="3519488"/>
          <p14:tracePt t="21809" x="7502525" y="3519488"/>
          <p14:tracePt t="21817" x="7531100" y="3511550"/>
          <p14:tracePt t="21825" x="7558088" y="3502025"/>
          <p14:tracePt t="21833" x="7575550" y="3492500"/>
          <p14:tracePt t="21841" x="7594600" y="3482975"/>
          <p14:tracePt t="21850" x="7612063" y="3475038"/>
          <p14:tracePt t="21857" x="7631113" y="3465513"/>
          <p14:tracePt t="21866" x="7667625" y="3446463"/>
          <p14:tracePt t="21873" x="7685088" y="3438525"/>
          <p14:tracePt t="21898" x="7777163" y="3365500"/>
          <p14:tracePt t="21913" x="7785100" y="3365500"/>
          <p14:tracePt t="21945" x="7794625" y="3365500"/>
          <p14:tracePt t="21953" x="7804150" y="3355975"/>
          <p14:tracePt t="22107" x="7767638" y="3402013"/>
          <p14:tracePt t="22114" x="7704138" y="3455988"/>
          <p14:tracePt t="22122" x="7639050" y="3492500"/>
          <p14:tracePt t="22128" x="7558088" y="3538538"/>
          <p14:tracePt t="22136" x="7494588" y="3548063"/>
          <p14:tracePt t="22145" x="7439025" y="3575050"/>
          <p14:tracePt t="22152" x="7356475" y="3584575"/>
          <p14:tracePt t="22161" x="7319963" y="3592513"/>
          <p14:tracePt t="22168" x="7275513" y="3592513"/>
          <p14:tracePt t="22177" x="7239000" y="3592513"/>
          <p14:tracePt t="22185" x="7219950" y="3592513"/>
          <p14:tracePt t="22192" x="7192963" y="3592513"/>
          <p14:tracePt t="22200" x="7175500" y="3592513"/>
          <p14:tracePt t="22208" x="7129463" y="3592513"/>
          <p14:tracePt t="22217" x="7092950" y="3592513"/>
          <p14:tracePt t="22224" x="7046913" y="3592513"/>
          <p14:tracePt t="22232" x="7019925" y="3592513"/>
          <p14:tracePt t="22241" x="6946900" y="3592513"/>
          <p14:tracePt t="22249" x="6856413" y="3584575"/>
          <p14:tracePt t="22257" x="6791325" y="3565525"/>
          <p14:tracePt t="22265" x="6737350" y="3565525"/>
          <p14:tracePt t="22273" x="6664325" y="3556000"/>
          <p14:tracePt t="22281" x="6600825" y="3548063"/>
          <p14:tracePt t="22289" x="6537325" y="3519488"/>
          <p14:tracePt t="22297" x="6500813" y="3511550"/>
          <p14:tracePt t="22305" x="6481763" y="3502025"/>
          <p14:tracePt t="22313" x="6464300" y="3502025"/>
          <p14:tracePt t="22395" x="6454775" y="3492500"/>
          <p14:tracePt t="22411" x="6445250" y="3475038"/>
          <p14:tracePt t="22691" x="6399213" y="3475038"/>
          <p14:tracePt t="22700" x="6362700" y="3502025"/>
          <p14:tracePt t="22705" x="6308725" y="3529013"/>
          <p14:tracePt t="22713" x="6281738" y="3556000"/>
          <p14:tracePt t="22721" x="6235700" y="3584575"/>
          <p14:tracePt t="22730" x="6189663" y="3602038"/>
          <p14:tracePt t="22736" x="6126163" y="3638550"/>
          <p14:tracePt t="22745" x="6053138" y="3648075"/>
          <p14:tracePt t="22752" x="5980113" y="3665538"/>
          <p14:tracePt t="22761" x="5880100" y="3665538"/>
          <p14:tracePt t="22768" x="5789613" y="3675063"/>
          <p14:tracePt t="22779" x="5716588" y="3684588"/>
          <p14:tracePt t="22784" x="5670550" y="3702050"/>
          <p14:tracePt t="22793" x="5634038" y="3702050"/>
          <p14:tracePt t="22800" x="5597525" y="3702050"/>
          <p14:tracePt t="22808" x="5570538" y="3702050"/>
          <p14:tracePt t="22816" x="5551488" y="3702050"/>
          <p14:tracePt t="22825" x="5534025" y="3702050"/>
          <p14:tracePt t="22832" x="5514975" y="3702050"/>
          <p14:tracePt t="22865" x="5507038" y="3694113"/>
          <p14:tracePt t="22873" x="5507038" y="3684588"/>
          <p14:tracePt t="22882" x="5478463" y="3657600"/>
          <p14:tracePt t="22898" x="5434013" y="3638550"/>
          <p14:tracePt t="22905" x="5405438" y="3602038"/>
          <p14:tracePt t="22915" x="5378450" y="3584575"/>
          <p14:tracePt t="22921" x="5334000" y="3548063"/>
          <p14:tracePt t="22938" x="5287963" y="3538538"/>
          <p14:tracePt t="22944" x="5260975" y="3529013"/>
          <p14:tracePt t="22952" x="5214938" y="3492500"/>
          <p14:tracePt t="22961" x="5195888" y="3492500"/>
          <p14:tracePt t="22968" x="5168900" y="3475038"/>
          <p14:tracePt t="22978" x="5122863" y="3465513"/>
          <p14:tracePt t="22984" x="5105400" y="3455988"/>
          <p14:tracePt t="22992" x="5078413" y="3446463"/>
          <p14:tracePt t="23000" x="5014913" y="3438525"/>
          <p14:tracePt t="23008" x="4995863" y="3429000"/>
          <p14:tracePt t="23017" x="4959350" y="3429000"/>
          <p14:tracePt t="23024" x="4932363" y="3402013"/>
          <p14:tracePt t="23033" x="4913313" y="3392488"/>
          <p14:tracePt t="23041" x="4868863" y="3392488"/>
          <p14:tracePt t="23049" x="4849813" y="3382963"/>
          <p14:tracePt t="23057" x="4832350" y="3375025"/>
          <p14:tracePt t="23065" x="4813300" y="3355975"/>
          <p14:tracePt t="23081" x="4803775" y="3346450"/>
          <p14:tracePt t="23346" x="4840288" y="3365500"/>
          <p14:tracePt t="23355" x="4959350" y="3402013"/>
          <p14:tracePt t="23362" x="5059363" y="3429000"/>
          <p14:tracePt t="23371" x="5187950" y="3455988"/>
          <p14:tracePt t="23379" x="5314950" y="3502025"/>
          <p14:tracePt t="23385" x="5451475" y="3519488"/>
          <p14:tracePt t="23395" x="5543550" y="3529013"/>
          <p14:tracePt t="23401" x="5634038" y="3529013"/>
          <p14:tracePt t="23410" x="5661025" y="3529013"/>
          <p14:tracePt t="23417" x="5688013" y="3529013"/>
          <p14:tracePt t="23425" x="5697538" y="3529013"/>
          <p14:tracePt t="23435" x="5707063" y="3529013"/>
          <p14:tracePt t="23441" x="5724525" y="3529013"/>
          <p14:tracePt t="23449" x="5734050" y="3529013"/>
          <p14:tracePt t="23457" x="5743575" y="3519488"/>
          <p14:tracePt t="23466" x="5753100" y="3502025"/>
          <p14:tracePt t="23473" x="5761038" y="3482975"/>
          <p14:tracePt t="23483" x="5780088" y="3446463"/>
          <p14:tracePt t="23488" x="5789613" y="3438525"/>
          <p14:tracePt t="23497" x="5789613" y="3429000"/>
          <p14:tracePt t="23520" x="5789613" y="3419475"/>
          <p14:tracePt t="23529" x="5797550" y="3411538"/>
          <p14:tracePt t="23545" x="5797550" y="3382963"/>
          <p14:tracePt t="23552" x="5807075" y="3375025"/>
          <p14:tracePt t="23569" x="5807075" y="3365500"/>
          <p14:tracePt t="23579" x="5826125" y="3346450"/>
          <p14:tracePt t="23835" x="5853113" y="3365500"/>
          <p14:tracePt t="23843" x="5926138" y="3429000"/>
          <p14:tracePt t="23850" x="6026150" y="3502025"/>
          <p14:tracePt t="23857" x="6162675" y="3575050"/>
          <p14:tracePt t="23865" x="6326188" y="3638550"/>
          <p14:tracePt t="23873" x="6564313" y="3684588"/>
          <p14:tracePt t="23881" x="6819900" y="3738563"/>
          <p14:tracePt t="23895" x="7073900" y="3794125"/>
          <p14:tracePt t="23897" x="7292975" y="3794125"/>
          <p14:tracePt t="23904" x="7475538" y="3794125"/>
          <p14:tracePt t="23913" x="7585075" y="3794125"/>
          <p14:tracePt t="23921" x="7694613" y="3794125"/>
          <p14:tracePt t="23928" x="7748588" y="3794125"/>
          <p14:tracePt t="23937" x="7758113" y="3794125"/>
          <p14:tracePt t="23945" x="7777163" y="3794125"/>
          <p14:tracePt t="23952" x="7777163" y="3784600"/>
          <p14:tracePt t="23961" x="7794625" y="3757613"/>
          <p14:tracePt t="23969" x="7794625" y="3748088"/>
          <p14:tracePt t="23977" x="7794625" y="3702050"/>
          <p14:tracePt t="23985" x="7794625" y="3684588"/>
          <p14:tracePt t="23994" x="7794625" y="3665538"/>
          <p14:tracePt t="24000" x="7794625" y="3648075"/>
          <p14:tracePt t="24042" x="7794625" y="3638550"/>
          <p14:tracePt t="24081" x="7794625" y="3629025"/>
          <p14:tracePt t="24098" x="7804150" y="3629025"/>
          <p14:tracePt t="24113" x="7813675" y="3629025"/>
          <p14:tracePt t="24121" x="7821613" y="3621088"/>
          <p14:tracePt t="24267" x="7777163" y="3621088"/>
          <p14:tracePt t="24274" x="7648575" y="3675063"/>
          <p14:tracePt t="24282" x="7567613" y="3702050"/>
          <p14:tracePt t="24291" x="7458075" y="3721100"/>
          <p14:tracePt t="24297" x="7392988" y="3757613"/>
          <p14:tracePt t="24306" x="7329488" y="3767138"/>
          <p14:tracePt t="24315" x="7275513" y="3784600"/>
          <p14:tracePt t="24322" x="7265988" y="3784600"/>
          <p14:tracePt t="24328" x="7248525" y="3794125"/>
          <p14:tracePt t="24436" x="7239000" y="3794125"/>
          <p14:tracePt t="24443" x="7192963" y="3794125"/>
          <p14:tracePt t="24450" x="7092950" y="3767138"/>
          <p14:tracePt t="24458" x="6964363" y="3738563"/>
          <p14:tracePt t="24467" x="6873875" y="3738563"/>
          <p14:tracePt t="24473" x="6754813" y="3730625"/>
          <p14:tracePt t="24482" x="6681788" y="3711575"/>
          <p14:tracePt t="24489" x="6618288" y="3702050"/>
          <p14:tracePt t="24497" x="6564313" y="3675063"/>
          <p14:tracePt t="24505" x="6527800" y="3675063"/>
          <p14:tracePt t="24513" x="6518275" y="3675063"/>
          <p14:tracePt t="24521" x="6508750" y="3675063"/>
          <p14:tracePt t="24594" x="6491288" y="3675063"/>
          <p14:tracePt t="24805" x="6464300" y="3675063"/>
          <p14:tracePt t="24810" x="6427788" y="3675063"/>
          <p14:tracePt t="24818" x="6408738" y="3675063"/>
          <p14:tracePt t="24827" x="6391275" y="3675063"/>
          <p14:tracePt t="24922" x="6381750" y="3684588"/>
          <p14:tracePt t="24969" x="6372225" y="3694113"/>
          <p14:tracePt t="24978" x="6372225" y="3711575"/>
          <p14:tracePt t="24985" x="6345238" y="3721100"/>
          <p14:tracePt t="24995" x="6308725" y="3730625"/>
          <p14:tracePt t="25001" x="6291263" y="3730625"/>
          <p14:tracePt t="25009" x="6291263" y="3738563"/>
          <p14:tracePt t="25017" x="6262688" y="3738563"/>
          <p14:tracePt t="25028" x="6226175" y="3748088"/>
          <p14:tracePt t="25033" x="6208713" y="3757613"/>
          <p14:tracePt t="25041" x="6181725" y="3757613"/>
          <p14:tracePt t="25049" x="6145213" y="3757613"/>
          <p14:tracePt t="25057" x="6099175" y="3757613"/>
          <p14:tracePt t="25065" x="6062663" y="3757613"/>
          <p14:tracePt t="25073" x="6043613" y="3757613"/>
          <p14:tracePt t="25081" x="6016625" y="3757613"/>
          <p14:tracePt t="25089" x="5980113" y="3757613"/>
          <p14:tracePt t="25097" x="5943600" y="3757613"/>
          <p14:tracePt t="25105" x="5916613" y="3757613"/>
          <p14:tracePt t="25113" x="5907088" y="3757613"/>
          <p14:tracePt t="25121" x="5862638" y="3757613"/>
          <p14:tracePt t="25129" x="5816600" y="3757613"/>
          <p14:tracePt t="25139" x="5789613" y="3757613"/>
          <p14:tracePt t="25144" x="5743575" y="3757613"/>
          <p14:tracePt t="25152" x="5716588" y="3748088"/>
          <p14:tracePt t="25161" x="5688013" y="3748088"/>
          <p14:tracePt t="25168" x="5643563" y="3738563"/>
          <p14:tracePt t="25177" x="5597525" y="3711575"/>
          <p14:tracePt t="25184" x="5588000" y="3711575"/>
          <p14:tracePt t="25193" x="5561013" y="3702050"/>
          <p14:tracePt t="25208" x="5551488" y="3702050"/>
          <p14:tracePt t="25216" x="5543550" y="3694113"/>
          <p14:tracePt t="25241" x="5524500" y="3694113"/>
          <p14:tracePt t="25346" x="5514975" y="3694113"/>
          <p14:tracePt t="25354" x="5507038" y="3694113"/>
          <p14:tracePt t="25362" x="5470525" y="3694113"/>
          <p14:tracePt t="25371" x="5461000" y="3694113"/>
          <p14:tracePt t="25380" x="5414963" y="3694113"/>
          <p14:tracePt t="25387" x="5387975" y="3694113"/>
          <p14:tracePt t="25396" x="5360988" y="3694113"/>
          <p14:tracePt t="25401" x="5314950" y="3694113"/>
          <p14:tracePt t="25409" x="5278438" y="3694113"/>
          <p14:tracePt t="25417" x="5232400" y="3694113"/>
          <p14:tracePt t="25425" x="5205413" y="3694113"/>
          <p14:tracePt t="25433" x="5159375" y="3694113"/>
          <p14:tracePt t="25440" x="5105400" y="3694113"/>
          <p14:tracePt t="25449" x="5068888" y="3694113"/>
          <p14:tracePt t="25456" x="5032375" y="3694113"/>
          <p14:tracePt t="25465" x="4995863" y="3694113"/>
          <p14:tracePt t="25472" x="4968875" y="3694113"/>
          <p14:tracePt t="25481" x="4905375" y="3694113"/>
          <p14:tracePt t="25489" x="4840288" y="3694113"/>
          <p14:tracePt t="25497" x="4786313" y="3694113"/>
          <p14:tracePt t="25505" x="4730750" y="3694113"/>
          <p14:tracePt t="25513" x="4676775" y="3694113"/>
          <p14:tracePt t="25521" x="4603750" y="3694113"/>
          <p14:tracePt t="25529" x="4557713" y="3694113"/>
          <p14:tracePt t="25537" x="4494213" y="3694113"/>
          <p14:tracePt t="25545" x="4448175" y="3694113"/>
          <p14:tracePt t="25552" x="4413250" y="3694113"/>
          <p14:tracePt t="25562" x="4394200" y="3694113"/>
          <p14:tracePt t="25568" x="4357688" y="3694113"/>
          <p14:tracePt t="25584" x="4340225" y="3684588"/>
          <p14:tracePt t="25593" x="4330700" y="3684588"/>
          <p14:tracePt t="25601" x="4321175" y="3684588"/>
          <p14:tracePt t="25609" x="4311650" y="3684588"/>
          <p14:tracePt t="25625" x="4303713" y="3684588"/>
          <p14:tracePt t="25633" x="4294188" y="3684588"/>
          <p14:tracePt t="25657" x="4294188" y="3675063"/>
          <p14:tracePt t="25666" x="4284663" y="3675063"/>
          <p14:tracePt t="25673" x="4267200" y="3665538"/>
          <p14:tracePt t="25681" x="4238625" y="3657600"/>
          <p14:tracePt t="25689" x="4230688" y="3648075"/>
          <p14:tracePt t="25698" x="4202113" y="3648075"/>
          <p14:tracePt t="25704" x="4165600" y="3629025"/>
          <p14:tracePt t="25720" x="4148138" y="3621088"/>
          <p14:tracePt t="25728" x="4138613" y="3611563"/>
          <p14:tracePt t="25736" x="4111625" y="3611563"/>
          <p14:tracePt t="25745" x="4094163" y="3602038"/>
          <p14:tracePt t="25785" x="4084638" y="3602038"/>
          <p14:tracePt t="25797" x="4057650" y="3592513"/>
          <p14:tracePt t="25810" x="4048125" y="3575050"/>
          <p14:tracePt t="25818" x="4038600" y="3565525"/>
          <p14:tracePt t="25826" x="4021138" y="3556000"/>
          <p14:tracePt t="25834" x="4021138" y="3548063"/>
          <p14:tracePt t="25842" x="4011613" y="3538538"/>
          <p14:tracePt t="25865" x="4002088" y="3529013"/>
          <p14:tracePt t="26395" x="3984625" y="3529013"/>
          <p14:tracePt t="26403" x="3956050" y="3529013"/>
          <p14:tracePt t="26411" x="3929063" y="3529013"/>
          <p14:tracePt t="26420" x="3919538" y="3529013"/>
          <p14:tracePt t="26427" x="3892550" y="3529013"/>
          <p14:tracePt t="26434" x="3883025" y="3529013"/>
          <p14:tracePt t="26441" x="3865563" y="3529013"/>
          <p14:tracePt t="26449" x="3838575" y="3529013"/>
          <p14:tracePt t="26457" x="3819525" y="3529013"/>
          <p14:tracePt t="26465" x="3802063" y="3529013"/>
          <p14:tracePt t="26473" x="3783013" y="3529013"/>
          <p14:tracePt t="26481" x="3756025" y="3529013"/>
          <p14:tracePt t="26489" x="3738563" y="3519488"/>
          <p14:tracePt t="26498" x="3709988" y="3519488"/>
          <p14:tracePt t="26505" x="3692525" y="3519488"/>
          <p14:tracePt t="26513" x="3646488" y="3511550"/>
          <p14:tracePt t="26521" x="3592513" y="3511550"/>
          <p14:tracePt t="26529" x="3536950" y="3511550"/>
          <p14:tracePt t="26537" x="3482975" y="3511550"/>
          <p14:tracePt t="26544" x="3409950" y="3511550"/>
          <p14:tracePt t="26553" x="3327400" y="3482975"/>
          <p14:tracePt t="26562" x="3273425" y="3482975"/>
          <p14:tracePt t="26569" x="3163888" y="3475038"/>
          <p14:tracePt t="26578" x="3081338" y="3455988"/>
          <p14:tracePt t="26585" x="2971800" y="3446463"/>
          <p14:tracePt t="26594" x="2852738" y="3419475"/>
          <p14:tracePt t="26601" x="2744788" y="3402013"/>
          <p14:tracePt t="26609" x="2689225" y="3402013"/>
          <p14:tracePt t="26617" x="2598738" y="3392488"/>
          <p14:tracePt t="26625" x="2533650" y="3375025"/>
          <p14:tracePt t="26633" x="2506663" y="3375025"/>
          <p14:tracePt t="26641" x="2462213" y="3355975"/>
          <p14:tracePt t="26649" x="2425700" y="3355975"/>
          <p14:tracePt t="26657" x="2406650" y="3346450"/>
          <p14:tracePt t="26665" x="2389188" y="3346450"/>
          <p14:tracePt t="26715" x="2370138" y="3346450"/>
          <p14:tracePt t="26780" x="2360613" y="3346450"/>
          <p14:tracePt t="26786" x="2343150" y="3338513"/>
          <p14:tracePt t="26802" x="2316163" y="3338513"/>
          <p14:tracePt t="26811" x="2306638" y="3328988"/>
          <p14:tracePt t="26818" x="2297113" y="3309938"/>
          <p14:tracePt t="26825" x="2279650" y="3292475"/>
          <p14:tracePt t="26833" x="2270125" y="3282950"/>
          <p14:tracePt t="26841" x="2260600" y="3273425"/>
          <p14:tracePt t="26857" x="2260600" y="3265488"/>
          <p14:tracePt t="26865" x="2251075" y="3255963"/>
          <p14:tracePt t="26873" x="2251075" y="3236913"/>
          <p14:tracePt t="26881" x="2251075" y="3228975"/>
          <p14:tracePt t="26897" x="2251075" y="3192463"/>
          <p14:tracePt t="26905" x="2251075" y="3173413"/>
          <p14:tracePt t="26913" x="2251075" y="3146425"/>
          <p14:tracePt t="26921" x="2251075" y="3127375"/>
          <p14:tracePt t="26929" x="2251075" y="3109913"/>
          <p14:tracePt t="26936" x="2251075" y="3100388"/>
          <p14:tracePt t="26944" x="2270125" y="3063875"/>
          <p14:tracePt t="26952" x="2270125" y="3046413"/>
          <p14:tracePt t="26960" x="2270125" y="3036888"/>
          <p14:tracePt t="26968" x="2279650" y="3009900"/>
          <p14:tracePt t="26977" x="2287588" y="2990850"/>
          <p14:tracePt t="26985" x="2306638" y="2954338"/>
          <p14:tracePt t="26995" x="2324100" y="2936875"/>
          <p14:tracePt t="27000" x="2333625" y="2927350"/>
          <p14:tracePt t="27008" x="2352675" y="2900363"/>
          <p14:tracePt t="27016" x="2370138" y="2863850"/>
          <p14:tracePt t="27026" x="2389188" y="2844800"/>
          <p14:tracePt t="27032" x="2406650" y="2817813"/>
          <p14:tracePt t="27041" x="2425700" y="2800350"/>
          <p14:tracePt t="27048" x="2433638" y="2790825"/>
          <p14:tracePt t="27056" x="2452688" y="2763838"/>
          <p14:tracePt t="27064" x="2462213" y="2744788"/>
          <p14:tracePt t="27072" x="2470150" y="2727325"/>
          <p14:tracePt t="27081" x="2489200" y="2708275"/>
          <p14:tracePt t="27089" x="2506663" y="2690813"/>
          <p14:tracePt t="27097" x="2533650" y="2654300"/>
          <p14:tracePt t="27104" x="2552700" y="2635250"/>
          <p14:tracePt t="27112" x="2562225" y="2625725"/>
          <p14:tracePt t="27120" x="2570163" y="2608263"/>
          <p14:tracePt t="27128" x="2579688" y="2608263"/>
          <p14:tracePt t="27137" x="2579688" y="2589213"/>
          <p14:tracePt t="27152" x="2579688" y="2581275"/>
          <p14:tracePt t="27314" x="2552700" y="2581275"/>
          <p14:tracePt t="27324" x="2489200" y="2581275"/>
          <p14:tracePt t="27329" x="2360613" y="2581275"/>
          <p14:tracePt t="27337" x="2270125" y="2581275"/>
          <p14:tracePt t="27345" x="2160588" y="2581275"/>
          <p14:tracePt t="27354" x="2033588" y="2581275"/>
          <p14:tracePt t="27362" x="1924050" y="2581275"/>
          <p14:tracePt t="27369" x="1795463" y="2581275"/>
          <p14:tracePt t="27381" x="1695450" y="2562225"/>
          <p14:tracePt t="27386" x="1658938" y="2554288"/>
          <p14:tracePt t="27397" x="1641475" y="2554288"/>
          <p14:tracePt t="27405" x="1622425" y="2554288"/>
          <p14:tracePt t="27880" x="1612900" y="2535238"/>
          <p14:tracePt t="27888" x="1612900" y="2525713"/>
          <p14:tracePt t="27896" x="1622425" y="2508250"/>
          <p14:tracePt t="27904" x="1641475" y="2498725"/>
          <p14:tracePt t="27913" x="1658938" y="2481263"/>
          <p14:tracePt t="27921" x="1685925" y="2462213"/>
          <p14:tracePt t="27928" x="1704975" y="2452688"/>
          <p14:tracePt t="27936" x="1731963" y="2435225"/>
          <p14:tracePt t="27944" x="1731963" y="2425700"/>
          <p14:tracePt t="27952" x="1751013" y="2408238"/>
          <p14:tracePt t="27960" x="1787525" y="2389188"/>
          <p14:tracePt t="27968" x="1787525" y="2379663"/>
          <p14:tracePt t="27977" x="1795463" y="2371725"/>
          <p14:tracePt t="27984" x="1804988" y="2352675"/>
          <p14:tracePt t="27994" x="1814513" y="2335213"/>
          <p14:tracePt t="28013" x="1824038" y="2325688"/>
          <p14:tracePt t="28032" x="1831975" y="2306638"/>
          <p14:tracePt t="28315" x="1831975" y="2298700"/>
          <p14:tracePt t="28322" x="1831975" y="2289175"/>
          <p14:tracePt t="28329" x="1831975" y="2270125"/>
          <p14:tracePt t="28338" x="1868488" y="2252663"/>
          <p14:tracePt t="28355" x="1868488" y="2243138"/>
          <p14:tracePt t="28364" x="1878013" y="2233613"/>
          <p14:tracePt t="28370" x="1887538" y="2216150"/>
          <p14:tracePt t="28394" x="1895475" y="2206625"/>
          <p14:tracePt t="28442" x="1905000" y="2197100"/>
          <p14:tracePt t="28465" x="1914525" y="2189163"/>
          <p14:tracePt t="28570" x="1960563" y="2206625"/>
          <p14:tracePt t="28579" x="2097088" y="2262188"/>
          <p14:tracePt t="28586" x="2260600" y="2325688"/>
          <p14:tracePt t="28596" x="2452688" y="2371725"/>
          <p14:tracePt t="28601" x="2562225" y="2379663"/>
          <p14:tracePt t="28611" x="2625725" y="2408238"/>
          <p14:tracePt t="28617" x="2735263" y="2452688"/>
          <p14:tracePt t="28625" x="2798763" y="2481263"/>
          <p14:tracePt t="28633" x="2871788" y="2481263"/>
          <p14:tracePt t="28641" x="2935288" y="2498725"/>
          <p14:tracePt t="28650" x="2990850" y="2498725"/>
          <p14:tracePt t="28656" x="2998788" y="2498725"/>
          <p14:tracePt t="28666" x="3017838" y="2498725"/>
          <p14:tracePt t="28770" x="3027363" y="2498725"/>
          <p14:tracePt t="28827" x="3035300" y="2462213"/>
          <p14:tracePt t="28853" x="3035300" y="2452688"/>
          <p14:tracePt t="28859" x="3035300" y="2435225"/>
          <p14:tracePt t="28866" x="3035300" y="2425700"/>
          <p14:tracePt t="28874" x="3035300" y="2416175"/>
          <p14:tracePt t="28897" x="3035300" y="2408238"/>
          <p14:tracePt t="29011" x="3044825" y="2408238"/>
          <p14:tracePt t="29029" x="3071813" y="2408238"/>
          <p14:tracePt t="29035" x="3117850" y="2408238"/>
          <p14:tracePt t="29042" x="3171825" y="2425700"/>
          <p14:tracePt t="29049" x="3254375" y="2444750"/>
          <p14:tracePt t="29059" x="3309938" y="2452688"/>
          <p14:tracePt t="29066" x="3373438" y="2462213"/>
          <p14:tracePt t="29074" x="3427413" y="2462213"/>
          <p14:tracePt t="29081" x="3490913" y="2489200"/>
          <p14:tracePt t="29090" x="3527425" y="2489200"/>
          <p14:tracePt t="29097" x="3592513" y="2498725"/>
          <p14:tracePt t="29104" x="3619500" y="2498725"/>
          <p14:tracePt t="29112" x="3646488" y="2498725"/>
          <p14:tracePt t="29121" x="3656013" y="2498725"/>
          <p14:tracePt t="29234" x="3673475" y="2498725"/>
          <p14:tracePt t="29258" x="3692525" y="2498725"/>
          <p14:tracePt t="29266" x="3709988" y="2498725"/>
          <p14:tracePt t="29274" x="3729038" y="2489200"/>
          <p14:tracePt t="29282" x="3746500" y="2481263"/>
          <p14:tracePt t="29290" x="3783013" y="2452688"/>
          <p14:tracePt t="29299" x="3792538" y="2444750"/>
          <p14:tracePt t="29305" x="3819525" y="2444750"/>
          <p14:tracePt t="29315" x="3838575" y="2425700"/>
          <p14:tracePt t="29322" x="3846513" y="2416175"/>
          <p14:tracePt t="29330" x="3856038" y="2398713"/>
          <p14:tracePt t="29337" x="3865563" y="2389188"/>
          <p14:tracePt t="29346" x="3883025" y="2362200"/>
          <p14:tracePt t="29362" x="3902075" y="2343150"/>
          <p14:tracePt t="29371" x="3911600" y="2335213"/>
          <p14:tracePt t="29378" x="3929063" y="2316163"/>
          <p14:tracePt t="29385" x="3965575" y="2298700"/>
          <p14:tracePt t="29394" x="3965575" y="2289175"/>
          <p14:tracePt t="29402" x="3975100" y="2279650"/>
          <p14:tracePt t="29409" x="3984625" y="2270125"/>
          <p14:tracePt t="29716" x="3984625" y="2279650"/>
          <p14:tracePt t="29722" x="3948113" y="2306638"/>
          <p14:tracePt t="29730" x="3919538" y="2335213"/>
          <p14:tracePt t="29738" x="3875088" y="2362200"/>
          <p14:tracePt t="29748" x="3810000" y="2379663"/>
          <p14:tracePt t="29754" x="3729038" y="2408238"/>
          <p14:tracePt t="29763" x="3636963" y="2462213"/>
          <p14:tracePt t="29769" x="3519488" y="2508250"/>
          <p14:tracePt t="29778" x="3382963" y="2571750"/>
          <p14:tracePt t="29785" x="3236913" y="2617788"/>
          <p14:tracePt t="29795" x="3090863" y="2662238"/>
          <p14:tracePt t="29801" x="2954338" y="2698750"/>
          <p14:tracePt t="29810" x="2825750" y="2744788"/>
          <p14:tracePt t="29817" x="2671763" y="2771775"/>
          <p14:tracePt t="29825" x="2562225" y="2817813"/>
          <p14:tracePt t="29833" x="2443163" y="2844800"/>
          <p14:tracePt t="29841" x="2333625" y="2873375"/>
          <p14:tracePt t="29849" x="2251075" y="2890838"/>
          <p14:tracePt t="29856" x="2179638" y="2900363"/>
          <p14:tracePt t="29865" x="2124075" y="2909888"/>
          <p14:tracePt t="29872" x="2078038" y="2936875"/>
          <p14:tracePt t="29895" x="2041525" y="2946400"/>
          <p14:tracePt t="29897" x="2024063" y="2954338"/>
          <p14:tracePt t="29904" x="1987550" y="2954338"/>
          <p14:tracePt t="29913" x="1968500" y="2963863"/>
          <p14:tracePt t="29920" x="1941513" y="2982913"/>
          <p14:tracePt t="29928" x="1914525" y="2982913"/>
          <p14:tracePt t="29936" x="1868488" y="2990850"/>
          <p14:tracePt t="29945" x="1841500" y="2990850"/>
          <p14:tracePt t="29954" x="1814513" y="2990850"/>
          <p14:tracePt t="29962" x="1768475" y="2990850"/>
          <p14:tracePt t="29970" x="1741488" y="2990850"/>
          <p14:tracePt t="29979" x="1722438" y="2990850"/>
          <p14:tracePt t="29986" x="1714500" y="2990850"/>
          <p14:tracePt t="29997" x="1695450" y="2990850"/>
          <p14:tracePt t="30012" x="1685925" y="2990850"/>
          <p14:tracePt t="30028" x="1677988" y="2990850"/>
          <p14:tracePt t="30051" x="1658938" y="2990850"/>
          <p14:tracePt t="30058" x="1649413" y="2990850"/>
          <p14:tracePt t="30081" x="1641475" y="2990850"/>
          <p14:tracePt t="30146" x="1631950" y="3000375"/>
          <p14:tracePt t="30155" x="1604963" y="3009900"/>
          <p14:tracePt t="30162" x="1568450" y="3027363"/>
          <p14:tracePt t="30170" x="1512888" y="3054350"/>
          <p14:tracePt t="30179" x="1495425" y="3054350"/>
          <p14:tracePt t="30186" x="1458913" y="3063875"/>
          <p14:tracePt t="30200" x="1439863" y="3082925"/>
          <p14:tracePt t="30563" x="1439863" y="3090863"/>
          <p14:tracePt t="30570" x="1439863" y="3127375"/>
          <p14:tracePt t="30579" x="1439863" y="3173413"/>
          <p14:tracePt t="30584" x="1439863" y="3200400"/>
          <p14:tracePt t="30594" x="1439863" y="3228975"/>
          <p14:tracePt t="30600" x="1439863" y="3246438"/>
          <p14:tracePt t="30610" x="1439863" y="3273425"/>
          <p14:tracePt t="30616" x="1439863" y="3292475"/>
          <p14:tracePt t="30624" x="1422400" y="3338513"/>
          <p14:tracePt t="30632" x="1422400" y="3346450"/>
          <p14:tracePt t="30640" x="1422400" y="3382963"/>
          <p14:tracePt t="30648" x="1422400" y="3411538"/>
          <p14:tracePt t="30657" x="1422400" y="3429000"/>
          <p14:tracePt t="30665" x="1422400" y="3455988"/>
          <p14:tracePt t="30676" x="1422400" y="3475038"/>
          <p14:tracePt t="30683" x="1422400" y="3502025"/>
          <p14:tracePt t="30690" x="1422400" y="3519488"/>
          <p14:tracePt t="30700" x="1422400" y="3529013"/>
          <p14:tracePt t="30707" x="1422400" y="3556000"/>
          <p14:tracePt t="30715" x="1422400" y="3565525"/>
          <p14:tracePt t="30732" x="1422400" y="3592513"/>
          <p14:tracePt t="30738" x="1422400" y="3602038"/>
          <p14:tracePt t="30747" x="1422400" y="3611563"/>
          <p14:tracePt t="30753" x="1422400" y="3638550"/>
          <p14:tracePt t="30762" x="1422400" y="3648075"/>
          <p14:tracePt t="30769" x="1422400" y="3675063"/>
          <p14:tracePt t="30778" x="1449388" y="3702050"/>
          <p14:tracePt t="30785" x="1468438" y="3730625"/>
          <p14:tracePt t="30794" x="1476375" y="3738563"/>
          <p14:tracePt t="30801" x="1504950" y="3767138"/>
          <p14:tracePt t="30812" x="1512888" y="3784600"/>
          <p14:tracePt t="30824" x="1522413" y="3794125"/>
          <p14:tracePt t="31250" x="1522413" y="3830638"/>
          <p14:tracePt t="31259" x="1522413" y="3875088"/>
          <p14:tracePt t="31266" x="1522413" y="3894138"/>
          <p14:tracePt t="31275" x="1522413" y="3921125"/>
          <p14:tracePt t="31282" x="1522413" y="3940175"/>
          <p14:tracePt t="31289" x="1522413" y="3976688"/>
          <p14:tracePt t="31298" x="1522413" y="4021138"/>
          <p14:tracePt t="31305" x="1522413" y="4057650"/>
          <p14:tracePt t="31314" x="1522413" y="4076700"/>
          <p14:tracePt t="31322" x="1522413" y="4103688"/>
          <p14:tracePt t="31329" x="1522413" y="4122738"/>
          <p14:tracePt t="31337" x="1522413" y="4159250"/>
          <p14:tracePt t="31355" x="1522413" y="4167188"/>
          <p14:tracePt t="31371" x="1504950" y="4186238"/>
          <p14:tracePt t="31385" x="1504950" y="4195763"/>
          <p14:tracePt t="31396" x="1504950" y="4203700"/>
          <p14:tracePt t="31403" x="1504950" y="4222750"/>
          <p14:tracePt t="31408" x="1504950" y="4240213"/>
          <p14:tracePt t="31416" x="1504950" y="4259263"/>
          <p14:tracePt t="31424" x="1504950" y="4268788"/>
          <p14:tracePt t="31432" x="1504950" y="4286250"/>
          <p14:tracePt t="31440" x="1504950" y="4303713"/>
          <p14:tracePt t="31448" x="1504950" y="4322763"/>
          <p14:tracePt t="31456" x="1504950" y="4340225"/>
          <p14:tracePt t="31464" x="1504950" y="4349750"/>
          <p14:tracePt t="31473" x="1504950" y="4376738"/>
          <p14:tracePt t="31480" x="1504950" y="4386263"/>
          <p14:tracePt t="31489" x="1504950" y="4395788"/>
          <p14:tracePt t="31497" x="1504950" y="4413250"/>
          <p14:tracePt t="31505" x="1504950" y="4432300"/>
          <p14:tracePt t="31521" x="1504950" y="4468813"/>
          <p14:tracePt t="31537" x="1504950" y="4478338"/>
          <p14:tracePt t="31545" x="1504950" y="4495800"/>
          <p14:tracePt t="31553" x="1504950" y="4514850"/>
          <p14:tracePt t="31560" x="1504950" y="4541838"/>
          <p14:tracePt t="31568" x="1504950" y="4559300"/>
          <p14:tracePt t="31577" x="1504950" y="4568825"/>
          <p14:tracePt t="31584" x="1512888" y="4595813"/>
          <p14:tracePt t="31593" x="1512888" y="4614863"/>
          <p14:tracePt t="31601" x="1522413" y="4660900"/>
          <p14:tracePt t="31614" x="1568450" y="4705350"/>
          <p14:tracePt t="31618" x="1576388" y="4751388"/>
          <p14:tracePt t="31627" x="1604963" y="4797425"/>
          <p14:tracePt t="31635" x="1622425" y="4841875"/>
          <p14:tracePt t="31642" x="1658938" y="4887913"/>
          <p14:tracePt t="31649" x="1677988" y="4914900"/>
          <p14:tracePt t="31657" x="1731963" y="4960938"/>
          <p14:tracePt t="31665" x="1741488" y="4979988"/>
          <p14:tracePt t="31673" x="1741488" y="4987925"/>
          <p14:tracePt t="31681" x="1741488" y="4997450"/>
          <p14:tracePt t="31826" x="1714500" y="4951413"/>
          <p14:tracePt t="31834" x="1612900" y="4851400"/>
          <p14:tracePt t="31842" x="1522413" y="4768850"/>
          <p14:tracePt t="31850" x="1458913" y="4678363"/>
          <p14:tracePt t="31858" x="1422400" y="4632325"/>
          <p14:tracePt t="31865" x="1330325" y="4532313"/>
          <p14:tracePt t="31879" x="1285875" y="4486275"/>
          <p14:tracePt t="31881" x="1249363" y="4432300"/>
          <p14:tracePt t="31936" x="1258888" y="4376738"/>
          <p14:tracePt t="31945" x="1266825" y="4368800"/>
          <p14:tracePt t="31952" x="1276350" y="4340225"/>
          <p14:tracePt t="31960" x="1293813" y="4322763"/>
          <p14:tracePt t="31968" x="1303338" y="4303713"/>
          <p14:tracePt t="31977" x="1322388" y="4286250"/>
          <p14:tracePt t="31985" x="1339850" y="4276725"/>
          <p14:tracePt t="31994" x="1349375" y="4259263"/>
          <p14:tracePt t="32001" x="1366838" y="4240213"/>
          <p14:tracePt t="32009" x="1376363" y="4222750"/>
          <p14:tracePt t="32017" x="1385888" y="4186238"/>
          <p14:tracePt t="32025" x="1403350" y="4176713"/>
          <p14:tracePt t="32033" x="1431925" y="4159250"/>
          <p14:tracePt t="32041" x="1449388" y="4159250"/>
          <p14:tracePt t="32049" x="1468438" y="4149725"/>
          <p14:tracePt t="32064" x="1476375" y="4149725"/>
          <p14:tracePt t="32074" x="1504950" y="4140200"/>
          <p14:tracePt t="32082" x="1512888" y="4140200"/>
          <p14:tracePt t="32090" x="1531938" y="4140200"/>
          <p14:tracePt t="32099" x="1549400" y="4140200"/>
          <p14:tracePt t="32106" x="1558925" y="4140200"/>
          <p14:tracePt t="32114" x="1568450" y="4140200"/>
          <p14:tracePt t="32365" x="1568450" y="4113213"/>
          <p14:tracePt t="32372" x="1531938" y="4030663"/>
          <p14:tracePt t="32378" x="1458913" y="3930650"/>
          <p14:tracePt t="32386" x="1403350" y="3848100"/>
          <p14:tracePt t="32396" x="1395413" y="3803650"/>
          <p14:tracePt t="32403" x="1385888" y="3738563"/>
          <p14:tracePt t="32412" x="1358900" y="3684588"/>
          <p14:tracePt t="32418" x="1330325" y="3621088"/>
          <p14:tracePt t="32424" x="1293813" y="3519488"/>
          <p14:tracePt t="32432" x="1276350" y="3475038"/>
          <p14:tracePt t="32440" x="1276350" y="3438525"/>
          <p14:tracePt t="32449" x="1276350" y="3419475"/>
          <p14:tracePt t="32457" x="1276350" y="3392488"/>
          <p14:tracePt t="32464" x="1276350" y="3382963"/>
          <p14:tracePt t="32480" x="1276350" y="3375025"/>
          <p14:tracePt t="32546" x="1276350" y="3346450"/>
          <p14:tracePt t="32553" x="1276350" y="3338513"/>
          <p14:tracePt t="32560" x="1276350" y="3328988"/>
          <p14:tracePt t="32568" x="1312863" y="3302000"/>
          <p14:tracePt t="32577" x="1330325" y="3282950"/>
          <p14:tracePt t="32585" x="1366838" y="3273425"/>
          <p14:tracePt t="32593" x="1395413" y="3265488"/>
          <p14:tracePt t="32600" x="1422400" y="3246438"/>
          <p14:tracePt t="32609" x="1439863" y="3236913"/>
          <p14:tracePt t="32616" x="1485900" y="3228975"/>
          <p14:tracePt t="32625" x="1504950" y="3219450"/>
          <p14:tracePt t="32632" x="1558925" y="3182938"/>
          <p14:tracePt t="32642" x="1585913" y="3182938"/>
          <p14:tracePt t="32648" x="1631950" y="3173413"/>
          <p14:tracePt t="32656" x="1685925" y="3155950"/>
          <p14:tracePt t="32665" x="1751013" y="3155950"/>
          <p14:tracePt t="32672" x="1804988" y="3136900"/>
          <p14:tracePt t="32681" x="1851025" y="3136900"/>
          <p14:tracePt t="32688" x="1887538" y="3136900"/>
          <p14:tracePt t="32697" x="1914525" y="3136900"/>
          <p14:tracePt t="32706" x="1924050" y="3136900"/>
          <p14:tracePt t="32713" x="1931988" y="3136900"/>
          <p14:tracePt t="33155" x="1924050" y="3136900"/>
          <p14:tracePt t="33162" x="1841500" y="3136900"/>
          <p14:tracePt t="33170" x="1731963" y="3136900"/>
          <p14:tracePt t="33180" x="1631950" y="3163888"/>
          <p14:tracePt t="33186" x="1576388" y="3192463"/>
          <p14:tracePt t="33199" x="1439863" y="3200400"/>
          <p14:tracePt t="33201" x="1385888" y="3228975"/>
          <p14:tracePt t="33210" x="1322388" y="3255963"/>
          <p14:tracePt t="33218" x="1258888" y="3273425"/>
          <p14:tracePt t="33225" x="1249363" y="3273425"/>
          <p14:tracePt t="33233" x="1230313" y="3282950"/>
          <p14:tracePt t="33242" x="1230313" y="3292475"/>
          <p14:tracePt t="33250" x="1230313" y="3302000"/>
          <p14:tracePt t="33257" x="1230313" y="3309938"/>
          <p14:tracePt t="33265" x="1222375" y="3328988"/>
          <p14:tracePt t="33274" x="1222375" y="3338513"/>
          <p14:tracePt t="33282" x="1222375" y="3355975"/>
          <p14:tracePt t="33298" x="1212850" y="3382963"/>
          <p14:tracePt t="33305" x="1203325" y="3402013"/>
          <p14:tracePt t="33314" x="1203325" y="3438525"/>
          <p14:tracePt t="33323" x="1203325" y="3446463"/>
          <p14:tracePt t="33330" x="1185863" y="3511550"/>
          <p14:tracePt t="33337" x="1176338" y="3538538"/>
          <p14:tracePt t="33346" x="1176338" y="3575050"/>
          <p14:tracePt t="33353" x="1176338" y="3611563"/>
          <p14:tracePt t="33363" x="1176338" y="3648075"/>
          <p14:tracePt t="33371" x="1176338" y="3657600"/>
          <p14:tracePt t="33377" x="1176338" y="3694113"/>
          <p14:tracePt t="33384" x="1203325" y="3738563"/>
          <p14:tracePt t="33394" x="1203325" y="3757613"/>
          <p14:tracePt t="33400" x="1230313" y="3784600"/>
          <p14:tracePt t="33409" x="1239838" y="3803650"/>
          <p14:tracePt t="33416" x="1258888" y="3840163"/>
          <p14:tracePt t="33424" x="1285875" y="3857625"/>
          <p14:tracePt t="33432" x="1330325" y="3911600"/>
          <p14:tracePt t="33440" x="1349375" y="3940175"/>
          <p14:tracePt t="33448" x="1376363" y="3967163"/>
          <p14:tracePt t="33456" x="1385888" y="3976688"/>
          <p14:tracePt t="33464" x="1431925" y="4003675"/>
          <p14:tracePt t="33473" x="1431925" y="4013200"/>
          <p14:tracePt t="33481" x="1449388" y="4030663"/>
          <p14:tracePt t="33488" x="1468438" y="4049713"/>
          <p14:tracePt t="33504" x="1495425" y="4057650"/>
          <p14:tracePt t="33513" x="1512888" y="4067175"/>
          <p14:tracePt t="33520" x="1531938" y="4086225"/>
          <p14:tracePt t="33528" x="1541463" y="4094163"/>
          <p14:tracePt t="33545" x="1549400" y="4103688"/>
          <p14:tracePt t="33617" x="1558925" y="4113213"/>
          <p14:tracePt t="33633" x="1558925" y="4122738"/>
          <p14:tracePt t="33860" x="1558925" y="4140200"/>
          <p14:tracePt t="33866" x="1522413" y="4186238"/>
          <p14:tracePt t="33874" x="1495425" y="4195763"/>
          <p14:tracePt t="33887" x="1439863" y="4213225"/>
          <p14:tracePt t="33896" x="1403350" y="4232275"/>
          <p14:tracePt t="33898" x="1366838" y="4249738"/>
          <p14:tracePt t="33905" x="1330325" y="4268788"/>
          <p14:tracePt t="33913" x="1303338" y="4268788"/>
          <p14:tracePt t="33921" x="1285875" y="4286250"/>
          <p14:tracePt t="33929" x="1276350" y="4295775"/>
          <p14:tracePt t="33936" x="1258888" y="4303713"/>
          <p14:tracePt t="33944" x="1249363" y="4313238"/>
          <p14:tracePt t="33961" x="1239838" y="4340225"/>
          <p14:tracePt t="33968" x="1222375" y="4376738"/>
          <p14:tracePt t="33976" x="1203325" y="4395788"/>
          <p14:tracePt t="33985" x="1193800" y="4422775"/>
          <p14:tracePt t="33993" x="1185863" y="4468813"/>
          <p14:tracePt t="34000" x="1185863" y="4495800"/>
          <p14:tracePt t="34009" x="1166813" y="4522788"/>
          <p14:tracePt t="34016" x="1157288" y="4568825"/>
          <p14:tracePt t="34024" x="1157288" y="4595813"/>
          <p14:tracePt t="34032" x="1157288" y="4641850"/>
          <p14:tracePt t="34040" x="1157288" y="4668838"/>
          <p14:tracePt t="34048" x="1157288" y="4678363"/>
          <p14:tracePt t="34058" x="1157288" y="4687888"/>
          <p14:tracePt t="34065" x="1157288" y="4732338"/>
          <p14:tracePt t="34072" x="1157288" y="4760913"/>
          <p14:tracePt t="34080" x="1157288" y="4778375"/>
          <p14:tracePt t="34088" x="1166813" y="4824413"/>
          <p14:tracePt t="34097" x="1176338" y="4851400"/>
          <p14:tracePt t="34105" x="1176338" y="4870450"/>
          <p14:tracePt t="34113" x="1185863" y="4914900"/>
          <p14:tracePt t="34120" x="1222375" y="4960938"/>
          <p14:tracePt t="34129" x="1230313" y="4979988"/>
          <p14:tracePt t="34136" x="1249363" y="5024438"/>
          <p14:tracePt t="34144" x="1276350" y="5043488"/>
          <p14:tracePt t="34152" x="1303338" y="5089525"/>
          <p14:tracePt t="34161" x="1322388" y="5106988"/>
          <p14:tracePt t="34168" x="1358900" y="5133975"/>
          <p14:tracePt t="34176" x="1366838" y="5133975"/>
          <p14:tracePt t="34184" x="1395413" y="5153025"/>
          <p14:tracePt t="34193" x="1403350" y="5153025"/>
          <p14:tracePt t="34587" x="1385888" y="5126038"/>
          <p14:tracePt t="34595" x="1303338" y="5053013"/>
          <p14:tracePt t="34603" x="1239838" y="4970463"/>
          <p14:tracePt t="34612" x="1166813" y="4906963"/>
          <p14:tracePt t="34619" x="1149350" y="4878388"/>
          <p14:tracePt t="34625" x="1103313" y="4814888"/>
          <p14:tracePt t="34633" x="1093788" y="4805363"/>
          <p14:tracePt t="34641" x="1084263" y="4787900"/>
          <p14:tracePt t="34649" x="1066800" y="4768850"/>
          <p14:tracePt t="34657" x="1057275" y="4760913"/>
          <p14:tracePt t="34665" x="1039813" y="4732338"/>
          <p14:tracePt t="34672" x="1030288" y="4697413"/>
          <p14:tracePt t="34681" x="1030288" y="4687888"/>
          <p14:tracePt t="34688" x="1003300" y="4660900"/>
          <p14:tracePt t="34697" x="1003300" y="4651375"/>
          <p14:tracePt t="34704" x="1003300" y="4641850"/>
          <p14:tracePt t="34745" x="1003300" y="4632325"/>
          <p14:tracePt t="34762" x="1003300" y="4624388"/>
          <p14:tracePt t="34768" x="1011238" y="4587875"/>
          <p14:tracePt t="34776" x="1020763" y="4578350"/>
          <p14:tracePt t="34784" x="1057275" y="4568825"/>
          <p14:tracePt t="34793" x="1084263" y="4551363"/>
          <p14:tracePt t="34800" x="1103313" y="4541838"/>
          <p14:tracePt t="34809" x="1157288" y="4532313"/>
          <p14:tracePt t="34816" x="1203325" y="4522788"/>
          <p14:tracePt t="34825" x="1258888" y="4522788"/>
          <p14:tracePt t="34833" x="1303338" y="4495800"/>
          <p14:tracePt t="34841" x="1349375" y="4495800"/>
          <p14:tracePt t="34849" x="1403350" y="4486275"/>
          <p14:tracePt t="34857" x="1431925" y="4486275"/>
          <p14:tracePt t="34865" x="1468438" y="4486275"/>
          <p14:tracePt t="34873" x="1485900" y="4486275"/>
          <p14:tracePt t="34894" x="1558925" y="4468813"/>
          <p14:tracePt t="34897" x="1568450" y="4468813"/>
          <p14:tracePt t="34905" x="1585913" y="4468813"/>
          <p14:tracePt t="34913" x="1604963" y="4468813"/>
          <p14:tracePt t="34922" x="1622425" y="4468813"/>
          <p14:tracePt t="34929" x="1649413" y="4441825"/>
          <p14:tracePt t="34936" x="1668463" y="4441825"/>
          <p14:tracePt t="34945" x="1714500" y="4441825"/>
          <p14:tracePt t="34953" x="1768475" y="4432300"/>
          <p14:tracePt t="34962" x="1841500" y="4432300"/>
          <p14:tracePt t="34969" x="1968500" y="4432300"/>
          <p14:tracePt t="34977" x="2041525" y="4422775"/>
          <p14:tracePt t="34985" x="2206625" y="4422775"/>
          <p14:tracePt t="34995" x="2389188" y="4422775"/>
          <p14:tracePt t="35000" x="2589213" y="4422775"/>
          <p14:tracePt t="35010" x="2844800" y="4405313"/>
          <p14:tracePt t="35016" x="3100388" y="4405313"/>
          <p14:tracePt t="35024" x="3346450" y="4368800"/>
          <p14:tracePt t="35032" x="3582988" y="4349750"/>
          <p14:tracePt t="35041" x="3765550" y="4322763"/>
          <p14:tracePt t="35048" x="4029075" y="4268788"/>
          <p14:tracePt t="35057" x="4211638" y="4259263"/>
          <p14:tracePt t="35066" x="4421188" y="4203700"/>
          <p14:tracePt t="35074" x="4640263" y="4159250"/>
          <p14:tracePt t="35082" x="4776788" y="4113213"/>
          <p14:tracePt t="35092" x="4905375" y="4049713"/>
          <p14:tracePt t="35098" x="5022850" y="4013200"/>
          <p14:tracePt t="35106" x="5105400" y="3957638"/>
          <p14:tracePt t="35113" x="5168900" y="3903663"/>
          <p14:tracePt t="35121" x="5178425" y="3894138"/>
          <p14:tracePt t="35130" x="5195888" y="3875088"/>
          <p14:tracePt t="35137" x="5205413" y="3867150"/>
          <p14:tracePt t="35146" x="5205413" y="3848100"/>
          <p14:tracePt t="35153" x="5214938" y="3830638"/>
          <p14:tracePt t="35160" x="5214938" y="3821113"/>
          <p14:tracePt t="35170" x="5214938" y="3811588"/>
          <p14:tracePt t="35178" x="5214938" y="3775075"/>
          <p14:tracePt t="35185" x="5214938" y="3767138"/>
          <p14:tracePt t="35194" x="5214938" y="3730625"/>
          <p14:tracePt t="35201" x="5214938" y="3711575"/>
          <p14:tracePt t="35210" x="5214938" y="3684588"/>
          <p14:tracePt t="35219" x="5214938" y="3675063"/>
          <p14:tracePt t="35226" x="5214938" y="3665538"/>
          <p14:tracePt t="35234" x="5214938" y="3657600"/>
          <p14:tracePt t="35242" x="5214938" y="3638550"/>
          <p14:tracePt t="35250" x="5205413" y="3621088"/>
          <p14:tracePt t="35258" x="5195888" y="3602038"/>
          <p14:tracePt t="35265" x="5187950" y="3592513"/>
          <p14:tracePt t="35273" x="5178425" y="3584575"/>
          <p14:tracePt t="35281" x="5151438" y="3556000"/>
          <p14:tracePt t="35289" x="5141913" y="3548063"/>
          <p14:tracePt t="35297" x="5105400" y="3538538"/>
          <p14:tracePt t="35305" x="5059363" y="3529013"/>
          <p14:tracePt t="35313" x="5014913" y="3502025"/>
          <p14:tracePt t="35321" x="4941888" y="3492500"/>
          <p14:tracePt t="35329" x="4895850" y="3492500"/>
          <p14:tracePt t="35337" x="4832350" y="3492500"/>
          <p14:tracePt t="35345" x="4759325" y="3492500"/>
          <p14:tracePt t="35353" x="4667250" y="3492500"/>
          <p14:tracePt t="35361" x="4576763" y="3492500"/>
          <p14:tracePt t="35370" x="4513263" y="3492500"/>
          <p14:tracePt t="35376" x="4421188" y="3511550"/>
          <p14:tracePt t="35384" x="4357688" y="3519488"/>
          <p14:tracePt t="35393" x="4321175" y="3538538"/>
          <p14:tracePt t="35400" x="4267200" y="3565525"/>
          <p14:tracePt t="35409" x="4248150" y="3575050"/>
          <p14:tracePt t="35416" x="4230688" y="3592513"/>
          <p14:tracePt t="35425" x="4211638" y="3602038"/>
          <p14:tracePt t="35457" x="4202113" y="3602038"/>
          <p14:tracePt t="35465" x="4202113" y="3611563"/>
          <p14:tracePt t="35497" x="4184650" y="3629025"/>
          <p14:tracePt t="35513" x="4165600" y="3638550"/>
          <p14:tracePt t="35521" x="4157663" y="3648075"/>
          <p14:tracePt t="35529" x="4148138" y="3648075"/>
          <p14:tracePt t="35537" x="4138613" y="3648075"/>
          <p14:tracePt t="35545" x="4121150" y="3648075"/>
          <p14:tracePt t="35554" x="4065588" y="3657600"/>
          <p14:tracePt t="35561" x="4029075" y="3657600"/>
          <p14:tracePt t="35568" x="3975100" y="3657600"/>
          <p14:tracePt t="35577" x="3856038" y="3675063"/>
          <p14:tracePt t="35584" x="3746500" y="3684588"/>
          <p14:tracePt t="35593" x="3636963" y="3684588"/>
          <p14:tracePt t="35600" x="3509963" y="3684588"/>
          <p14:tracePt t="35609" x="3400425" y="3684588"/>
          <p14:tracePt t="35616" x="3273425" y="3684588"/>
          <p14:tracePt t="35624" x="3181350" y="3684588"/>
          <p14:tracePt t="35632" x="3108325" y="3684588"/>
          <p14:tracePt t="35640" x="3035300" y="3684588"/>
          <p14:tracePt t="35648" x="2962275" y="3684588"/>
          <p14:tracePt t="35657" x="2898775" y="3684588"/>
          <p14:tracePt t="35665" x="2862263" y="3684588"/>
          <p14:tracePt t="35673" x="2817813" y="3684588"/>
          <p14:tracePt t="35681" x="2798763" y="3684588"/>
          <p14:tracePt t="35689" x="2771775" y="3684588"/>
          <p14:tracePt t="35697" x="2762250" y="3684588"/>
          <p14:tracePt t="35713" x="2735263" y="3684588"/>
          <p14:tracePt t="35721" x="2716213" y="3684588"/>
          <p14:tracePt t="35729" x="2671763" y="3684588"/>
          <p14:tracePt t="35737" x="2616200" y="3684588"/>
          <p14:tracePt t="35746" x="2562225" y="3684588"/>
          <p14:tracePt t="35752" x="2489200" y="3684588"/>
          <p14:tracePt t="35763" x="2416175" y="3684588"/>
          <p14:tracePt t="35768" x="2324100" y="3684588"/>
          <p14:tracePt t="35777" x="2233613" y="3684588"/>
          <p14:tracePt t="35784" x="2170113" y="3684588"/>
          <p14:tracePt t="35793" x="2097088" y="3684588"/>
          <p14:tracePt t="35800" x="2041525" y="3684588"/>
          <p14:tracePt t="35809" x="1987550" y="3684588"/>
          <p14:tracePt t="35817" x="1941513" y="3684588"/>
          <p14:tracePt t="35825" x="1905000" y="3684588"/>
          <p14:tracePt t="35960" x="1895475" y="3675063"/>
          <p14:tracePt t="35970" x="1887538" y="3648075"/>
          <p14:tracePt t="35976" x="1887538" y="3602038"/>
          <p14:tracePt t="35984" x="1878013" y="3575050"/>
          <p14:tracePt t="35993" x="1878013" y="3556000"/>
          <p14:tracePt t="36001" x="1878013" y="3529013"/>
          <p14:tracePt t="36010" x="1860550" y="3511550"/>
          <p14:tracePt t="36024" x="1860550" y="3482975"/>
          <p14:tracePt t="36033" x="1860550" y="3475038"/>
          <p14:tracePt t="36184" x="1841500" y="3465513"/>
          <p14:tracePt t="36193" x="1814513" y="3465513"/>
          <p14:tracePt t="36201" x="1778000" y="3465513"/>
          <p14:tracePt t="36209" x="1751013" y="3465513"/>
          <p14:tracePt t="36216" x="1722438" y="3465513"/>
          <p14:tracePt t="36224" x="1695450" y="3465513"/>
          <p14:tracePt t="36232" x="1668463" y="3465513"/>
          <p14:tracePt t="36240" x="1649413" y="3465513"/>
          <p14:tracePt t="36248" x="1631950" y="3465513"/>
          <p14:tracePt t="36257" x="1622425" y="3465513"/>
          <p14:tracePt t="36362" x="1631950" y="3446463"/>
          <p14:tracePt t="36374" x="1824038" y="3446463"/>
          <p14:tracePt t="36376" x="2233613" y="3446463"/>
          <p14:tracePt t="36384" x="2752725" y="3446463"/>
          <p14:tracePt t="36393" x="3327400" y="3511550"/>
          <p14:tracePt t="36401" x="3902075" y="3584575"/>
          <p14:tracePt t="36411" x="4513263" y="3694113"/>
          <p14:tracePt t="36419" x="5095875" y="3794125"/>
          <p14:tracePt t="36428" x="5478463" y="3830638"/>
          <p14:tracePt t="36435" x="5724525" y="3867150"/>
          <p14:tracePt t="36442" x="5889625" y="3903663"/>
          <p14:tracePt t="36450" x="5999163" y="3903663"/>
          <p14:tracePt t="36457" x="6007100" y="3903663"/>
          <p14:tracePt t="36537" x="5999163" y="3903663"/>
          <p14:tracePt t="36545" x="5980113" y="3903663"/>
          <p14:tracePt t="36554" x="5953125" y="3884613"/>
          <p14:tracePt t="36561" x="5899150" y="3875088"/>
          <p14:tracePt t="36572" x="5880100" y="3867150"/>
          <p14:tracePt t="36579" x="5834063" y="3857625"/>
          <p14:tracePt t="36586" x="5807075" y="3857625"/>
          <p14:tracePt t="36596" x="5761038" y="3830638"/>
          <p14:tracePt t="36602" x="5716588" y="3821113"/>
          <p14:tracePt t="36611" x="5680075" y="3821113"/>
          <p14:tracePt t="36617" x="5634038" y="3811588"/>
          <p14:tracePt t="36634" x="5616575" y="3803650"/>
          <p14:tracePt t="36730" x="5616575" y="3794125"/>
          <p14:tracePt t="36738" x="5588000" y="3767138"/>
          <p14:tracePt t="36746" x="5580063" y="3757613"/>
          <p14:tracePt t="36754" x="5561013" y="3748088"/>
          <p14:tracePt t="36765" x="5551488" y="3748088"/>
          <p14:tracePt t="36769" x="5543550" y="3748088"/>
          <p14:tracePt t="36776" x="5534025" y="3748088"/>
          <p14:tracePt t="36786" x="5507038" y="3748088"/>
          <p14:tracePt t="36803" x="5497513" y="3748088"/>
          <p14:tracePt t="36812" x="5470525" y="3748088"/>
          <p14:tracePt t="36818" x="5451475" y="3748088"/>
          <p14:tracePt t="36829" x="5424488" y="3748088"/>
          <p14:tracePt t="36834" x="5414963" y="3748088"/>
          <p14:tracePt t="36845" x="5405438" y="3748088"/>
          <p14:tracePt t="36850" x="5378450" y="3748088"/>
          <p14:tracePt t="36898" x="5378450" y="3775075"/>
          <p14:tracePt t="36906" x="5378450" y="3794125"/>
          <p14:tracePt t="36914" x="5378450" y="3840163"/>
          <p14:tracePt t="36922" x="5405438" y="3884613"/>
          <p14:tracePt t="36930" x="5434013" y="3903663"/>
          <p14:tracePt t="36937" x="5497513" y="3940175"/>
          <p14:tracePt t="36945" x="5534025" y="3948113"/>
          <p14:tracePt t="36953" x="5580063" y="3957638"/>
          <p14:tracePt t="36962" x="5634038" y="3967163"/>
          <p14:tracePt t="36968" x="5680075" y="3976688"/>
          <p14:tracePt t="36976" x="5707063" y="3994150"/>
          <p14:tracePt t="36984" x="5753100" y="3994150"/>
          <p14:tracePt t="36995" x="5761038" y="3994150"/>
          <p14:tracePt t="37000" x="5789613" y="3994150"/>
          <p14:tracePt t="37026" x="5807075" y="3984625"/>
          <p14:tracePt t="37032" x="5816600" y="3976688"/>
          <p14:tracePt t="37040" x="5834063" y="3967163"/>
          <p14:tracePt t="37048" x="5843588" y="3957638"/>
          <p14:tracePt t="37056" x="5853113" y="3940175"/>
          <p14:tracePt t="37072" x="5862638" y="3911600"/>
          <p14:tracePt t="37080" x="5880100" y="3894138"/>
          <p14:tracePt t="37088" x="5889625" y="3884613"/>
          <p14:tracePt t="37097" x="5907088" y="3867150"/>
          <p14:tracePt t="37105" x="5926138" y="3848100"/>
          <p14:tracePt t="37113" x="5935663" y="3830638"/>
          <p14:tracePt t="37120" x="5943600" y="3811588"/>
          <p14:tracePt t="37131" x="5972175" y="3775075"/>
          <p14:tracePt t="37138" x="5972175" y="3767138"/>
          <p14:tracePt t="37145" x="5989638" y="3748088"/>
          <p14:tracePt t="37154" x="5999163" y="3730625"/>
          <p14:tracePt t="37162" x="6026150" y="3702050"/>
          <p14:tracePt t="37171" x="6035675" y="3694113"/>
          <p14:tracePt t="37179" x="6035675" y="3684588"/>
          <p14:tracePt t="37434" x="6053138" y="3684588"/>
          <p14:tracePt t="37442" x="6062663" y="3684588"/>
          <p14:tracePt t="37450" x="6062663" y="3711575"/>
          <p14:tracePt t="37458" x="6072188" y="3757613"/>
          <p14:tracePt t="37468" x="6080125" y="3775075"/>
          <p14:tracePt t="37473" x="6116638" y="3803650"/>
          <p14:tracePt t="37481" x="6126163" y="3821113"/>
          <p14:tracePt t="37489" x="6153150" y="3840163"/>
          <p14:tracePt t="37497" x="6181725" y="3867150"/>
          <p14:tracePt t="37505" x="6245225" y="3903663"/>
          <p14:tracePt t="37513" x="6308725" y="3921125"/>
          <p14:tracePt t="37522" x="6345238" y="3930650"/>
          <p14:tracePt t="37530" x="6391275" y="3948113"/>
          <p14:tracePt t="37537" x="6427788" y="3948113"/>
          <p14:tracePt t="37546" x="6500813" y="3948113"/>
          <p14:tracePt t="37553" x="6518275" y="3948113"/>
          <p14:tracePt t="37561" x="6554788" y="3948113"/>
          <p14:tracePt t="37569" x="6600825" y="3948113"/>
          <p14:tracePt t="37578" x="6610350" y="3948113"/>
          <p14:tracePt t="37585" x="6618288" y="3948113"/>
          <p14:tracePt t="37594" x="6627813" y="3948113"/>
          <p14:tracePt t="37601" x="6645275" y="3948113"/>
          <p14:tracePt t="37611" x="6654800" y="3940175"/>
          <p14:tracePt t="37617" x="6664325" y="3930650"/>
          <p14:tracePt t="37627" x="6673850" y="3921125"/>
          <p14:tracePt t="37633" x="6681788" y="3921125"/>
          <p14:tracePt t="37641" x="6691313" y="3911600"/>
          <p14:tracePt t="37649" x="6727825" y="3894138"/>
          <p14:tracePt t="37657" x="6754813" y="3884613"/>
          <p14:tracePt t="37665" x="6810375" y="3875088"/>
          <p14:tracePt t="37673" x="6873875" y="3857625"/>
          <p14:tracePt t="37682" x="6937375" y="3840163"/>
          <p14:tracePt t="37689" x="7010400" y="3821113"/>
          <p14:tracePt t="37699" x="7092950" y="3794125"/>
          <p14:tracePt t="37705" x="7165975" y="3775075"/>
          <p14:tracePt t="37714" x="7212013" y="3757613"/>
          <p14:tracePt t="37721" x="7256463" y="3748088"/>
          <p14:tracePt t="37729" x="7283450" y="3730625"/>
          <p14:tracePt t="37736" x="7302500" y="3721100"/>
          <p14:tracePt t="37745" x="7319963" y="3711575"/>
          <p14:tracePt t="37752" x="7329488" y="3702050"/>
          <p14:tracePt t="41961" x="7348538" y="3702050"/>
          <p14:tracePt t="41969" x="7356475" y="3702050"/>
          <p14:tracePt t="41977" x="7366000" y="3702050"/>
          <p14:tracePt t="41985" x="7366000" y="3711575"/>
          <p14:tracePt t="41993" x="7366000" y="3721100"/>
          <p14:tracePt t="42000" x="7356475" y="3748088"/>
          <p14:tracePt t="42009" x="7356475" y="3757613"/>
          <p14:tracePt t="42016" x="7339013" y="3775075"/>
          <p14:tracePt t="42026" x="7302500" y="3794125"/>
          <p14:tracePt t="42032" x="7256463" y="3830638"/>
          <p14:tracePt t="42040" x="7202488" y="3840163"/>
          <p14:tracePt t="42048" x="7156450" y="3857625"/>
          <p14:tracePt t="42057" x="7092950" y="3884613"/>
          <p14:tracePt t="42064" x="7019925" y="3894138"/>
          <p14:tracePt t="42073" x="6919913" y="3921125"/>
          <p14:tracePt t="42080" x="6810375" y="3940175"/>
          <p14:tracePt t="42089" x="6664325" y="3940175"/>
          <p14:tracePt t="42096" x="6518275" y="3957638"/>
          <p14:tracePt t="42104" x="6372225" y="3957638"/>
          <p14:tracePt t="42113" x="6226175" y="3957638"/>
          <p14:tracePt t="42120" x="6080125" y="3957638"/>
          <p14:tracePt t="42129" x="5935663" y="3957638"/>
          <p14:tracePt t="42137" x="5770563" y="3957638"/>
          <p14:tracePt t="42144" x="5643563" y="3967163"/>
          <p14:tracePt t="42153" x="5514975" y="3967163"/>
          <p14:tracePt t="42160" x="5368925" y="3967163"/>
          <p14:tracePt t="42170" x="5241925" y="3967163"/>
          <p14:tracePt t="42176" x="5187950" y="3967163"/>
          <p14:tracePt t="42184" x="5095875" y="3967163"/>
          <p14:tracePt t="42192" x="5022850" y="3967163"/>
          <p14:tracePt t="42200" x="4959350" y="3967163"/>
          <p14:tracePt t="42209" x="4905375" y="3957638"/>
          <p14:tracePt t="42216" x="4868863" y="3940175"/>
          <p14:tracePt t="42226" x="4849813" y="3930650"/>
          <p14:tracePt t="42274" x="4832350" y="3921125"/>
          <p14:tracePt t="42282" x="4813300" y="3894138"/>
          <p14:tracePt t="42290" x="4803775" y="3894138"/>
          <p14:tracePt t="42298" x="4776788" y="3867150"/>
          <p14:tracePt t="42306" x="4749800" y="3830638"/>
          <p14:tracePt t="42314" x="4740275" y="3811588"/>
          <p14:tracePt t="42323" x="4722813" y="3784600"/>
          <p14:tracePt t="42329" x="4713288" y="3767138"/>
          <p14:tracePt t="42337" x="4703763" y="3748088"/>
          <p14:tracePt t="42345" x="4676775" y="3711575"/>
          <p14:tracePt t="42353" x="4667250" y="3694113"/>
          <p14:tracePt t="42362" x="4659313" y="3684588"/>
          <p14:tracePt t="42369" x="4649788" y="3657600"/>
          <p14:tracePt t="42386" x="4630738" y="3638550"/>
          <p14:tracePt t="42393" x="4630738" y="3629025"/>
          <p14:tracePt t="42400" x="4630738" y="3621088"/>
          <p14:tracePt t="42416" x="4630738" y="3602038"/>
          <p14:tracePt t="42425" x="4630738" y="3584575"/>
          <p14:tracePt t="42433" x="4630738" y="3565525"/>
          <p14:tracePt t="42441" x="4630738" y="3556000"/>
          <p14:tracePt t="42449" x="4630738" y="3548063"/>
          <p14:tracePt t="42457" x="4630738" y="3529013"/>
          <p14:tracePt t="42467" x="4630738" y="3482975"/>
          <p14:tracePt t="42472" x="4630738" y="3465513"/>
          <p14:tracePt t="42481" x="4659313" y="3419475"/>
          <p14:tracePt t="42488" x="4676775" y="3402013"/>
          <p14:tracePt t="42497" x="4722813" y="3355975"/>
          <p14:tracePt t="42504" x="4786313" y="3319463"/>
          <p14:tracePt t="42513" x="4905375" y="3246438"/>
          <p14:tracePt t="42520" x="5005388" y="3173413"/>
          <p14:tracePt t="42529" x="5168900" y="3146425"/>
          <p14:tracePt t="42536" x="5334000" y="3127375"/>
          <p14:tracePt t="42545" x="5534025" y="3100388"/>
          <p14:tracePt t="42553" x="5734050" y="3082925"/>
          <p14:tracePt t="42561" x="5899150" y="3082925"/>
          <p14:tracePt t="42569" x="6099175" y="3082925"/>
          <p14:tracePt t="42577" x="6318250" y="3082925"/>
          <p14:tracePt t="42585" x="6545263" y="3082925"/>
          <p14:tracePt t="42594" x="6727825" y="3082925"/>
          <p14:tracePt t="42600" x="6910388" y="3082925"/>
          <p14:tracePt t="42609" x="7073900" y="3082925"/>
          <p14:tracePt t="42616" x="7202488" y="3119438"/>
          <p14:tracePt t="42625" x="7339013" y="3163888"/>
          <p14:tracePt t="42632" x="7429500" y="3200400"/>
          <p14:tracePt t="42640" x="7512050" y="3255963"/>
          <p14:tracePt t="42648" x="7567613" y="3292475"/>
          <p14:tracePt t="42656" x="7594600" y="3328988"/>
          <p14:tracePt t="42664" x="7658100" y="3375025"/>
          <p14:tracePt t="42672" x="7675563" y="3411538"/>
          <p14:tracePt t="42680" x="7704138" y="3429000"/>
          <p14:tracePt t="42689" x="7721600" y="3455988"/>
          <p14:tracePt t="42705" x="7740650" y="3475038"/>
          <p14:tracePt t="42730" x="7740650" y="3482975"/>
          <p14:tracePt t="42738" x="7740650" y="3502025"/>
          <p14:tracePt t="42747" x="7740650" y="3519488"/>
          <p14:tracePt t="42752" x="7740650" y="3538538"/>
          <p14:tracePt t="42760" x="7740650" y="3556000"/>
          <p14:tracePt t="42768" x="7740650" y="3584575"/>
          <p14:tracePt t="42779" x="7740650" y="3592513"/>
          <p14:tracePt t="42784" x="7740650" y="3611563"/>
          <p14:tracePt t="42792" x="7740650" y="3638550"/>
          <p14:tracePt t="42800" x="7731125" y="3657600"/>
          <p14:tracePt t="42809" x="7721600" y="3675063"/>
          <p14:tracePt t="42816" x="7685088" y="3711575"/>
          <p14:tracePt t="42825" x="7648575" y="3721100"/>
          <p14:tracePt t="42833" x="7602538" y="3757613"/>
          <p14:tracePt t="42843" x="7521575" y="3775075"/>
          <p14:tracePt t="42849" x="7458075" y="3803650"/>
          <p14:tracePt t="42857" x="7375525" y="3830638"/>
          <p14:tracePt t="42865" x="7302500" y="3840163"/>
          <p14:tracePt t="42879" x="7192963" y="3840163"/>
          <p14:tracePt t="42882" x="7083425" y="3875088"/>
          <p14:tracePt t="42889" x="6983413" y="3884613"/>
          <p14:tracePt t="42898" x="6873875" y="3884613"/>
          <p14:tracePt t="42905" x="6764338" y="3884613"/>
          <p14:tracePt t="42913" x="6637338" y="3884613"/>
          <p14:tracePt t="42922" x="6491288" y="3884613"/>
          <p14:tracePt t="42929" x="6345238" y="3884613"/>
          <p14:tracePt t="42937" x="6199188" y="3884613"/>
          <p14:tracePt t="42945" x="6089650" y="3884613"/>
          <p14:tracePt t="42953" x="5926138" y="3867150"/>
          <p14:tracePt t="42961" x="5780088" y="3840163"/>
          <p14:tracePt t="42969" x="5653088" y="3840163"/>
          <p14:tracePt t="42979" x="5487988" y="3794125"/>
          <p14:tracePt t="42986" x="5368925" y="3775075"/>
          <p14:tracePt t="42999" x="5241925" y="3767138"/>
          <p14:tracePt t="43002" x="5114925" y="3730625"/>
          <p14:tracePt t="43013" x="5032375" y="3721100"/>
          <p14:tracePt t="43017" x="4959350" y="3721100"/>
          <p14:tracePt t="43027" x="4922838" y="3711575"/>
          <p14:tracePt t="43032" x="4876800" y="3711575"/>
          <p14:tracePt t="43041" x="4859338" y="3711575"/>
          <p14:tracePt t="43048" x="4840288" y="3702050"/>
          <p14:tracePt t="43064" x="4832350" y="3702050"/>
          <p14:tracePt t="43097" x="4822825" y="3702050"/>
          <p14:tracePt t="43105" x="4795838" y="3684588"/>
          <p14:tracePt t="43114" x="4795838" y="3675063"/>
          <p14:tracePt t="43121" x="4759325" y="3675063"/>
          <p14:tracePt t="43129" x="4722813" y="3665538"/>
          <p14:tracePt t="43137" x="4686300" y="3657600"/>
          <p14:tracePt t="43145" x="4622800" y="3629025"/>
          <p14:tracePt t="43153" x="4576763" y="3621088"/>
          <p14:tracePt t="43162" x="4557713" y="3611563"/>
          <p14:tracePt t="43168" x="4503738" y="3602038"/>
          <p14:tracePt t="43177" x="4476750" y="3575050"/>
          <p14:tracePt t="43184" x="4430713" y="3565525"/>
          <p14:tracePt t="43193" x="4421188" y="3556000"/>
          <p14:tracePt t="43200" x="4413250" y="3548063"/>
          <p14:tracePt t="43266" x="4413250" y="3538538"/>
          <p14:tracePt t="43274" x="4413250" y="3492500"/>
          <p14:tracePt t="43282" x="4413250" y="3465513"/>
          <p14:tracePt t="43290" x="4413250" y="3438525"/>
          <p14:tracePt t="43297" x="4413250" y="3419475"/>
          <p14:tracePt t="43305" x="4413250" y="3392488"/>
          <p14:tracePt t="43313" x="4413250" y="3375025"/>
          <p14:tracePt t="43321" x="4413250" y="3355975"/>
          <p14:tracePt t="43329" x="4413250" y="3346450"/>
          <p14:tracePt t="43337" x="4413250" y="3328988"/>
          <p14:tracePt t="43345" x="4413250" y="3309938"/>
          <p14:tracePt t="43370" x="4413250" y="3302000"/>
          <p14:tracePt t="43376" x="4413250" y="3282950"/>
          <p14:tracePt t="43392" x="4413250" y="3265488"/>
          <p14:tracePt t="43409" x="4413250" y="3255963"/>
          <p14:tracePt t="43417" x="4421188" y="3228975"/>
          <p14:tracePt t="43426" x="4430713" y="3209925"/>
          <p14:tracePt t="43433" x="4440238" y="3192463"/>
          <p14:tracePt t="43441" x="4467225" y="3155950"/>
          <p14:tracePt t="43448" x="4476750" y="3146425"/>
          <p14:tracePt t="43456" x="4494213" y="3109913"/>
          <p14:tracePt t="43464" x="4513263" y="3100388"/>
          <p14:tracePt t="43472" x="4521200" y="3073400"/>
          <p14:tracePt t="43482" x="4540250" y="3054350"/>
          <p14:tracePt t="43488" x="4567238" y="3017838"/>
          <p14:tracePt t="43496" x="4603750" y="3000375"/>
          <p14:tracePt t="43504" x="4649788" y="2963863"/>
          <p14:tracePt t="43512" x="4676775" y="2954338"/>
          <p14:tracePt t="43520" x="4730750" y="2946400"/>
          <p14:tracePt t="43528" x="4813300" y="2909888"/>
          <p14:tracePt t="43536" x="4859338" y="2900363"/>
          <p14:tracePt t="43545" x="4932363" y="2873375"/>
          <p14:tracePt t="43552" x="4995863" y="2844800"/>
          <p14:tracePt t="43560" x="5114925" y="2817813"/>
          <p14:tracePt t="43568" x="5205413" y="2817813"/>
          <p14:tracePt t="43576" x="5351463" y="2817813"/>
          <p14:tracePt t="43584" x="5543550" y="2817813"/>
          <p14:tracePt t="43592" x="5724525" y="2817813"/>
          <p14:tracePt t="43600" x="5943600" y="2817813"/>
          <p14:tracePt t="43609" x="6172200" y="2817813"/>
          <p14:tracePt t="43617" x="6372225" y="2817813"/>
          <p14:tracePt t="43626" x="6573838" y="2817813"/>
          <p14:tracePt t="43632" x="6773863" y="2817813"/>
          <p14:tracePt t="43640" x="6946900" y="2817813"/>
          <p14:tracePt t="43648" x="7092950" y="2817813"/>
          <p14:tracePt t="43656" x="7239000" y="2817813"/>
          <p14:tracePt t="43665" x="7348538" y="2817813"/>
          <p14:tracePt t="43672" x="7421563" y="2817813"/>
          <p14:tracePt t="43680" x="7466013" y="2817813"/>
          <p14:tracePt t="43688" x="7475538" y="2817813"/>
          <p14:tracePt t="43696" x="7485063" y="2817813"/>
          <p14:tracePt t="43858" x="7494588" y="2827338"/>
          <p14:tracePt t="43866" x="7502525" y="2863850"/>
          <p14:tracePt t="43874" x="7521575" y="2909888"/>
          <p14:tracePt t="43882" x="7539038" y="2946400"/>
          <p14:tracePt t="43898" x="7548563" y="2946400"/>
          <p14:tracePt t="43905" x="7548563" y="2963863"/>
          <p14:tracePt t="43929" x="7548563" y="2973388"/>
          <p14:tracePt t="44003" x="7548563" y="2982913"/>
          <p14:tracePt t="44011" x="7548563" y="3017838"/>
          <p14:tracePt t="44018" x="7548563" y="3036888"/>
          <p14:tracePt t="44028" x="7548563" y="3054350"/>
          <p14:tracePt t="44033" x="7548563" y="3073400"/>
          <p14:tracePt t="46468" x="7521575" y="3146425"/>
          <p14:tracePt t="46475" x="7485063" y="3228975"/>
          <p14:tracePt t="46483" x="7429500" y="3273425"/>
          <p14:tracePt t="46489" x="7385050" y="3338513"/>
          <p14:tracePt t="46497" x="7312025" y="3392488"/>
          <p14:tracePt t="46505" x="7265988" y="3411538"/>
          <p14:tracePt t="46513" x="7202488" y="3455988"/>
          <p14:tracePt t="46521" x="7183438" y="3465513"/>
          <p14:tracePt t="46529" x="7156450" y="3475038"/>
          <p14:tracePt t="46537" x="7146925" y="3475038"/>
          <p14:tracePt t="46546" x="7110413" y="3475038"/>
          <p14:tracePt t="46553" x="7092950" y="3492500"/>
          <p14:tracePt t="46584" x="7073900" y="3492500"/>
          <p14:tracePt t="46593" x="7065963" y="3492500"/>
          <p14:tracePt t="46619" x="7037388" y="3492500"/>
          <p14:tracePt t="46627" x="7019925" y="3492500"/>
          <p14:tracePt t="46634" x="6992938" y="3492500"/>
          <p14:tracePt t="46645" x="6937375" y="3492500"/>
          <p14:tracePt t="46650" x="6873875" y="3492500"/>
          <p14:tracePt t="46659" x="6800850" y="3492500"/>
          <p14:tracePt t="46666" x="6727825" y="3492500"/>
          <p14:tracePt t="46674" x="6618288" y="3492500"/>
          <p14:tracePt t="46683" x="6527800" y="3492500"/>
          <p14:tracePt t="46690" x="6418263" y="3482975"/>
          <p14:tracePt t="46702" x="6318250" y="3475038"/>
          <p14:tracePt t="46705" x="6245225" y="3455988"/>
          <p14:tracePt t="46714" x="6208713" y="3455988"/>
          <p14:tracePt t="46721" x="6135688" y="3438525"/>
          <p14:tracePt t="46729" x="6089650" y="3429000"/>
          <p14:tracePt t="46737" x="6026150" y="3411538"/>
          <p14:tracePt t="46747" x="5972175" y="3411538"/>
          <p14:tracePt t="46752" x="5943600" y="3402013"/>
          <p14:tracePt t="46760" x="5926138" y="3402013"/>
          <p14:tracePt t="46768" x="5870575" y="3382963"/>
          <p14:tracePt t="46784" x="5843588" y="3382963"/>
          <p14:tracePt t="46792" x="5816600" y="3375025"/>
          <p14:tracePt t="46802" x="5789613" y="3365500"/>
          <p14:tracePt t="46809" x="5761038" y="3365500"/>
          <p14:tracePt t="46816" x="5716588" y="3346450"/>
          <p14:tracePt t="46825" x="5670550" y="3328988"/>
          <p14:tracePt t="46833" x="5634038" y="3328988"/>
          <p14:tracePt t="46842" x="5607050" y="3319463"/>
          <p14:tracePt t="46849" x="5534025" y="3319463"/>
          <p14:tracePt t="46857" x="5507038" y="3309938"/>
          <p14:tracePt t="46865" x="5478463" y="3309938"/>
          <p14:tracePt t="46878" x="5461000" y="3302000"/>
          <p14:tracePt t="46881" x="5424488" y="3302000"/>
          <p14:tracePt t="46888" x="5397500" y="3282950"/>
          <p14:tracePt t="46896" x="5378450" y="3282950"/>
          <p14:tracePt t="46986" x="5368925" y="3282950"/>
          <p14:tracePt t="46993" x="5360988" y="3282950"/>
          <p14:tracePt t="47001" x="5334000" y="3273425"/>
          <p14:tracePt t="47010" x="5314950" y="3273425"/>
          <p14:tracePt t="47018" x="5278438" y="3255963"/>
          <p14:tracePt t="47029" x="5251450" y="3246438"/>
          <p14:tracePt t="47034" x="5205413" y="3236913"/>
          <p14:tracePt t="47047" x="5159375" y="3219450"/>
          <p14:tracePt t="47050" x="5122863" y="3219450"/>
          <p14:tracePt t="47057" x="5105400" y="3219450"/>
          <p14:tracePt t="47065" x="5059363" y="3209925"/>
          <p14:tracePt t="47073" x="5049838" y="3209925"/>
          <p14:tracePt t="47081" x="5032375" y="3209925"/>
          <p14:tracePt t="47090" x="5014913" y="3200400"/>
          <p14:tracePt t="47120" x="5005388" y="3200400"/>
          <p14:tracePt t="47162" x="4986338" y="3200400"/>
          <p14:tracePt t="47170" x="4978400" y="3200400"/>
          <p14:tracePt t="47178" x="4941888" y="3200400"/>
          <p14:tracePt t="47186" x="4895850" y="3200400"/>
          <p14:tracePt t="47195" x="4840288" y="3200400"/>
          <p14:tracePt t="47201" x="4813300" y="3200400"/>
          <p14:tracePt t="47210" x="4786313" y="3200400"/>
          <p14:tracePt t="47217" x="4767263" y="3200400"/>
          <p14:tracePt t="47227" x="4740275" y="3200400"/>
          <p14:tracePt t="47233" x="4730750" y="3200400"/>
          <p14:tracePt t="47243" x="4722813" y="3200400"/>
          <p14:tracePt t="47259" x="4713288" y="3200400"/>
          <p14:tracePt t="47274" x="4713288" y="3209925"/>
          <p14:tracePt t="47282" x="4713288" y="3228975"/>
          <p14:tracePt t="47290" x="4713288" y="3246438"/>
          <p14:tracePt t="47298" x="4713288" y="3255963"/>
          <p14:tracePt t="47306" x="4713288" y="3265488"/>
          <p14:tracePt t="47314" x="4713288" y="3282950"/>
          <p14:tracePt t="47322" x="4713288" y="3319463"/>
          <p14:tracePt t="47330" x="4713288" y="3346450"/>
          <p14:tracePt t="47338" x="4713288" y="3365500"/>
          <p14:tracePt t="47346" x="4713288" y="3402013"/>
          <p14:tracePt t="47354" x="4713288" y="3419475"/>
          <p14:tracePt t="47361" x="4713288" y="3429000"/>
          <p14:tracePt t="47371" x="4703763" y="3455988"/>
          <p14:tracePt t="47377" x="4695825" y="3475038"/>
          <p14:tracePt t="47386" x="4695825" y="3492500"/>
          <p14:tracePt t="47393" x="4695825" y="3519488"/>
          <p14:tracePt t="47401" x="4686300" y="3538538"/>
          <p14:tracePt t="47419" x="4686300" y="3565525"/>
          <p14:tracePt t="47427" x="4686300" y="3575050"/>
          <p14:tracePt t="47433" x="4686300" y="3592513"/>
          <p14:tracePt t="47443" x="4676775" y="3621088"/>
          <p14:tracePt t="47457" x="4676775" y="3629025"/>
          <p14:tracePt t="47473" x="4667250" y="3648075"/>
          <p14:tracePt t="47498" x="4667250" y="3657600"/>
          <p14:tracePt t="47513" x="4667250" y="3665538"/>
          <p14:tracePt t="47521" x="4659313" y="3684588"/>
          <p14:tracePt t="47529" x="4649788" y="3684588"/>
          <p14:tracePt t="47545" x="4649788" y="3694113"/>
          <p14:tracePt t="47553" x="4649788" y="3702050"/>
          <p14:tracePt t="47561" x="4640263" y="3721100"/>
          <p14:tracePt t="47578" x="4640263" y="3748088"/>
          <p14:tracePt t="47585" x="4640263" y="3757613"/>
          <p14:tracePt t="47595" x="4640263" y="3767138"/>
          <p14:tracePt t="47600" x="4640263" y="3784600"/>
          <p14:tracePt t="47641" x="4640263" y="3794125"/>
          <p14:tracePt t="47913" x="4640263" y="3784600"/>
          <p14:tracePt t="47921" x="4649788" y="3775075"/>
          <p14:tracePt t="47929" x="4659313" y="3757613"/>
          <p14:tracePt t="48082" x="4667250" y="3757613"/>
          <p14:tracePt t="48093" x="4667250" y="3794125"/>
          <p14:tracePt t="48099" x="4686300" y="3840163"/>
          <p14:tracePt t="48107" x="4695825" y="3857625"/>
          <p14:tracePt t="48113" x="4695825" y="3884613"/>
          <p14:tracePt t="48121" x="4730750" y="3930650"/>
          <p14:tracePt t="48129" x="4740275" y="3948113"/>
          <p14:tracePt t="48137" x="4740275" y="3967163"/>
          <p14:tracePt t="48145" x="4749800" y="3984625"/>
          <p14:tracePt t="48154" x="4759325" y="4003675"/>
          <p14:tracePt t="48160" x="4767263" y="4013200"/>
          <p14:tracePt t="48168" x="4767263" y="4030663"/>
          <p14:tracePt t="48176" x="4767263" y="4040188"/>
          <p14:tracePt t="48185" x="4786313" y="4049713"/>
          <p14:tracePt t="48200" x="4786313" y="4067175"/>
          <p14:tracePt t="48209" x="4786313" y="4076700"/>
          <p14:tracePt t="48648" x="4795838" y="4086225"/>
          <p14:tracePt t="48656" x="4868863" y="4076700"/>
          <p14:tracePt t="48664" x="5014913" y="4030663"/>
          <p14:tracePt t="48672" x="5151438" y="3967163"/>
          <p14:tracePt t="48681" x="5287963" y="3894138"/>
          <p14:tracePt t="48689" x="5414963" y="3848100"/>
          <p14:tracePt t="48698" x="5570538" y="3775075"/>
          <p14:tracePt t="48704" x="5661025" y="3748088"/>
          <p14:tracePt t="48712" x="5724525" y="3738563"/>
          <p14:tracePt t="48720" x="5753100" y="3711575"/>
          <p14:tracePt t="48962" x="5770563" y="3711575"/>
          <p14:tracePt t="48970" x="5797550" y="3711575"/>
          <p14:tracePt t="48978" x="5807075" y="3711575"/>
          <p14:tracePt t="48986" x="5843588" y="3702050"/>
          <p14:tracePt t="48997" x="5853113" y="3702050"/>
          <p14:tracePt t="49002" x="5880100" y="3684588"/>
          <p14:tracePt t="49009" x="5899150" y="3675063"/>
          <p14:tracePt t="49017" x="5907088" y="3675063"/>
          <p14:tracePt t="49026" x="5935663" y="3665538"/>
          <p14:tracePt t="49042" x="5943600" y="3665538"/>
          <p14:tracePt t="49049" x="5953125" y="3657600"/>
          <p14:tracePt t="49059" x="5972175" y="3657600"/>
          <p14:tracePt t="49065" x="5980113" y="3657600"/>
          <p14:tracePt t="49080" x="5989638" y="3648075"/>
          <p14:tracePt t="49298" x="5989638" y="3675063"/>
          <p14:tracePt t="49306" x="5972175" y="3702050"/>
          <p14:tracePt t="49313" x="5972175" y="3730625"/>
          <p14:tracePt t="49321" x="5962650" y="3767138"/>
          <p14:tracePt t="49329" x="5962650" y="3784600"/>
          <p14:tracePt t="49337" x="5962650" y="3821113"/>
          <p14:tracePt t="49345" x="5962650" y="3867150"/>
          <p14:tracePt t="49353" x="5962650" y="3921125"/>
          <p14:tracePt t="49361" x="5962650" y="3940175"/>
          <p14:tracePt t="49369" x="5962650" y="3976688"/>
          <p14:tracePt t="49377" x="5962650" y="4003675"/>
          <p14:tracePt t="49385" x="5962650" y="4030663"/>
          <p14:tracePt t="49393" x="5962650" y="4076700"/>
          <p14:tracePt t="49402" x="5962650" y="4086225"/>
          <p14:tracePt t="49408" x="5962650" y="4094163"/>
          <p14:tracePt t="49425" x="5962650" y="4103688"/>
          <p14:tracePt t="49609" x="5972175" y="4113213"/>
          <p14:tracePt t="49618" x="6080125" y="4103688"/>
          <p14:tracePt t="49626" x="6199188" y="4057650"/>
          <p14:tracePt t="49632" x="6318250" y="4013200"/>
          <p14:tracePt t="49642" x="6445250" y="3957638"/>
          <p14:tracePt t="49648" x="6545263" y="3903663"/>
          <p14:tracePt t="49656" x="6664325" y="3867150"/>
          <p14:tracePt t="49664" x="6773863" y="3811588"/>
          <p14:tracePt t="49672" x="6873875" y="3767138"/>
          <p14:tracePt t="49681" x="6937375" y="3748088"/>
          <p14:tracePt t="49689" x="7000875" y="3694113"/>
          <p14:tracePt t="49697" x="7083425" y="3665538"/>
          <p14:tracePt t="49705" x="7110413" y="3638550"/>
          <p14:tracePt t="49713" x="7146925" y="3611563"/>
          <p14:tracePt t="49720" x="7192963" y="3565525"/>
          <p14:tracePt t="49729" x="7212013" y="3556000"/>
          <p14:tracePt t="49737" x="7229475" y="3556000"/>
          <p14:tracePt t="49745" x="7248525" y="3538538"/>
          <p14:tracePt t="50259" x="7248525" y="3548063"/>
          <p14:tracePt t="50266" x="7248525" y="3565525"/>
          <p14:tracePt t="50277" x="7248525" y="3584575"/>
          <p14:tracePt t="50282" x="7248525" y="3611563"/>
          <p14:tracePt t="50288" x="7248525" y="3621088"/>
          <p14:tracePt t="50296" x="7248525" y="3638550"/>
          <p14:tracePt t="50304" x="7248525" y="3648075"/>
          <p14:tracePt t="50312" x="7248525" y="3657600"/>
          <p14:tracePt t="50320" x="7248525" y="3665538"/>
          <p14:tracePt t="50328" x="7248525" y="3675063"/>
          <p14:tracePt t="50336" x="7248525" y="3694113"/>
          <p14:tracePt t="50345" x="7248525" y="3711575"/>
          <p14:tracePt t="50352" x="7248525" y="3721100"/>
          <p14:tracePt t="50360" x="7256463" y="3748088"/>
          <p14:tracePt t="50376" x="7265988" y="3803650"/>
          <p14:tracePt t="50392" x="7265988" y="3811588"/>
          <p14:tracePt t="50402" x="7265988" y="3830638"/>
          <p14:tracePt t="50409" x="7265988" y="3840163"/>
          <p14:tracePt t="50417" x="7265988" y="3848100"/>
          <p14:tracePt t="50425" x="7265988" y="3867150"/>
          <p14:tracePt t="50432" x="7283450" y="3884613"/>
          <p14:tracePt t="50441" x="7292975" y="3930650"/>
          <p14:tracePt t="50456" x="7292975" y="3940175"/>
          <p14:tracePt t="50465" x="7292975" y="3948113"/>
          <p14:tracePt t="50472" x="7292975" y="3957638"/>
          <p14:tracePt t="50488" x="7292975" y="3967163"/>
          <p14:tracePt t="50505" x="7292975" y="3976688"/>
          <p14:tracePt t="50521" x="7302500" y="3994150"/>
          <p14:tracePt t="50554" x="7302500" y="4003675"/>
          <p14:tracePt t="50634" x="7302500" y="4013200"/>
          <p14:tracePt t="50658" x="7302500" y="4021138"/>
          <p14:tracePt t="50674" x="7312025" y="4049713"/>
          <p14:tracePt t="50682" x="7319963" y="4049713"/>
          <p14:tracePt t="50700" x="7329488" y="4049713"/>
          <p14:tracePt t="50722" x="7339013" y="4049713"/>
          <p14:tracePt t="50739" x="7348538" y="4049713"/>
          <p14:tracePt t="50745" x="7356475" y="4049713"/>
          <p14:tracePt t="50971" x="7329488" y="4049713"/>
          <p14:tracePt t="50977" x="7219950" y="4049713"/>
          <p14:tracePt t="50985" x="7073900" y="4049713"/>
          <p14:tracePt t="50993" x="6892925" y="4049713"/>
          <p14:tracePt t="51000" x="6673850" y="4049713"/>
          <p14:tracePt t="51008" x="6508750" y="4049713"/>
          <p14:tracePt t="51016" x="6326188" y="4049713"/>
          <p14:tracePt t="51025" x="6145213" y="4049713"/>
          <p14:tracePt t="51032" x="6016625" y="4049713"/>
          <p14:tracePt t="51042" x="5870575" y="4049713"/>
          <p14:tracePt t="51048" x="5761038" y="4049713"/>
          <p14:tracePt t="51056" x="5670550" y="4049713"/>
          <p14:tracePt t="51064" x="5616575" y="4049713"/>
          <p14:tracePt t="51072" x="5588000" y="4049713"/>
          <p14:tracePt t="51081" x="5570538" y="4049713"/>
          <p14:tracePt t="51088" x="5561013" y="4057650"/>
          <p14:tracePt t="51178" x="5543550" y="4057650"/>
          <p14:tracePt t="51330" x="5543550" y="4067175"/>
          <p14:tracePt t="51336" x="5551488" y="4067175"/>
          <p14:tracePt t="51344" x="5570538" y="4076700"/>
          <p14:tracePt t="51352" x="5616575" y="4113213"/>
          <p14:tracePt t="51393" x="5616575" y="4122738"/>
          <p14:tracePt t="51412" x="5616575" y="4130675"/>
          <p14:tracePt t="51420" x="5580063" y="4167188"/>
          <p14:tracePt t="51426" x="5543550" y="4167188"/>
          <p14:tracePt t="51433" x="5470525" y="4176713"/>
          <p14:tracePt t="51443" x="5378450" y="4176713"/>
          <p14:tracePt t="51449" x="5268913" y="4176713"/>
          <p14:tracePt t="51459" x="5141913" y="4176713"/>
          <p14:tracePt t="51467" x="5014913" y="4176713"/>
          <p14:tracePt t="51472" x="4886325" y="4176713"/>
          <p14:tracePt t="51480" x="4740275" y="4176713"/>
          <p14:tracePt t="51488" x="4630738" y="4176713"/>
          <p14:tracePt t="51496" x="4521200" y="4176713"/>
          <p14:tracePt t="51504" x="4430713" y="4176713"/>
          <p14:tracePt t="51512" x="4376738" y="4176713"/>
          <p14:tracePt t="51520" x="4340225" y="4159250"/>
          <p14:tracePt t="51529" x="4311650" y="4149725"/>
          <p14:tracePt t="51596" x="4311650" y="4113213"/>
          <p14:tracePt t="51602" x="4311650" y="4057650"/>
          <p14:tracePt t="51612" x="4311650" y="4040188"/>
          <p14:tracePt t="51617" x="4311650" y="4013200"/>
          <p14:tracePt t="51625" x="4311650" y="3984625"/>
          <p14:tracePt t="51633" x="4376738" y="3940175"/>
          <p14:tracePt t="51642" x="4448175" y="3911600"/>
          <p14:tracePt t="51649" x="4549775" y="3867150"/>
          <p14:tracePt t="51657" x="4676775" y="3867150"/>
          <p14:tracePt t="51665" x="4822825" y="3857625"/>
          <p14:tracePt t="51673" x="4968875" y="3857625"/>
          <p14:tracePt t="51681" x="5151438" y="3857625"/>
          <p14:tracePt t="51689" x="5314950" y="3857625"/>
          <p14:tracePt t="51698" x="5441950" y="3857625"/>
          <p14:tracePt t="51704" x="5570538" y="3857625"/>
          <p14:tracePt t="51713" x="5653088" y="3884613"/>
          <p14:tracePt t="51720" x="5697538" y="3911600"/>
          <p14:tracePt t="51729" x="5716588" y="3930650"/>
          <p14:tracePt t="51744" x="5716588" y="3940175"/>
          <p14:tracePt t="51752" x="5716588" y="3957638"/>
          <p14:tracePt t="51761" x="5716588" y="3967163"/>
          <p14:tracePt t="51768" x="5716588" y="3976688"/>
          <p14:tracePt t="51785" x="5716588" y="4003675"/>
          <p14:tracePt t="51793" x="5716588" y="4013200"/>
          <p14:tracePt t="51801" x="5707063" y="4030663"/>
          <p14:tracePt t="51810" x="5688013" y="4040188"/>
          <p14:tracePt t="51816" x="5643563" y="4067175"/>
          <p14:tracePt t="51825" x="5624513" y="4086225"/>
          <p14:tracePt t="51832" x="5588000" y="4094163"/>
          <p14:tracePt t="51841" x="5561013" y="4113213"/>
          <p14:tracePt t="51849" x="5551488" y="4122738"/>
          <p14:tracePt t="51858" x="5543550" y="4122738"/>
          <p14:tracePt t="51865" x="5534025" y="4122738"/>
          <p14:tracePt t="51873" x="5524500" y="4140200"/>
          <p14:tracePt t="51893" x="5514975" y="4140200"/>
          <p14:tracePt t="52115" x="5524500" y="4140200"/>
          <p14:tracePt t="52124" x="5561013" y="4113213"/>
          <p14:tracePt t="52130" x="5597525" y="4094163"/>
          <p14:tracePt t="52138" x="5634038" y="4086225"/>
          <p14:tracePt t="52146" x="5670550" y="4049713"/>
          <p14:tracePt t="52153" x="5680075" y="4049713"/>
          <p14:tracePt t="52161" x="5688013" y="4049713"/>
          <p14:tracePt t="52290" x="5716588" y="4049713"/>
          <p14:tracePt t="52298" x="5797550" y="4049713"/>
          <p14:tracePt t="52306" x="5899150" y="4049713"/>
          <p14:tracePt t="52314" x="6035675" y="4049713"/>
          <p14:tracePt t="52324" x="6162675" y="4049713"/>
          <p14:tracePt t="52330" x="6308725" y="4049713"/>
          <p14:tracePt t="52337" x="6472238" y="4049713"/>
          <p14:tracePt t="52345" x="6637338" y="4049713"/>
          <p14:tracePt t="52353" x="6856413" y="4049713"/>
          <p14:tracePt t="52361" x="7083425" y="4049713"/>
          <p14:tracePt t="52370" x="7312025" y="4049713"/>
          <p14:tracePt t="52377" x="7475538" y="4049713"/>
          <p14:tracePt t="52385" x="7639050" y="4049713"/>
          <p14:tracePt t="52393" x="7785100" y="4049713"/>
          <p14:tracePt t="52401" x="7931150" y="4049713"/>
          <p14:tracePt t="52409" x="8059738" y="4049713"/>
          <p14:tracePt t="52417" x="8204200" y="4049713"/>
          <p14:tracePt t="52425" x="8359775" y="4049713"/>
          <p14:tracePt t="52433" x="8569325" y="4013200"/>
          <p14:tracePt t="52443" x="8734425" y="3984625"/>
          <p14:tracePt t="52449" x="8961438" y="3967163"/>
        </p14:tracePtLst>
      </p14:laserTraceLst>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a:t>private sub-directive</a:t>
            </a:r>
            <a:endParaRPr kumimoji="1" lang="ja-JP" altLang="en-US" dirty="0"/>
          </a:p>
        </p:txBody>
      </p:sp>
      <p:sp>
        <p:nvSpPr>
          <p:cNvPr id="4" name="コンテンツ プレースホルダー 2"/>
          <p:cNvSpPr txBox="1">
            <a:spLocks/>
          </p:cNvSpPr>
          <p:nvPr/>
        </p:nvSpPr>
        <p:spPr bwMode="auto">
          <a:xfrm>
            <a:off x="971600" y="1417638"/>
            <a:ext cx="7152461" cy="287545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lr>
                <a:schemeClr val="accent1"/>
              </a:buClr>
              <a:buSzPct val="65000"/>
              <a:buFont typeface="Wingdings" panose="05000000000000000000" pitchFamily="2" charset="2"/>
              <a:buChar char="n"/>
              <a:defRPr kumimoji="1" sz="3000" kern="1200">
                <a:solidFill>
                  <a:schemeClr val="tx1"/>
                </a:solidFill>
                <a:latin typeface="+mn-lt"/>
                <a:ea typeface="+mn-ea"/>
                <a:cs typeface="+mn-cs"/>
              </a:defRPr>
            </a:lvl1pPr>
            <a:lvl2pPr marL="669925" indent="-325438" algn="l" rtl="0" fontAlgn="base">
              <a:spcBef>
                <a:spcPct val="20000"/>
              </a:spcBef>
              <a:spcAft>
                <a:spcPct val="0"/>
              </a:spcAft>
              <a:buClr>
                <a:schemeClr val="accent2"/>
              </a:buClr>
              <a:buSzPct val="60000"/>
              <a:buFont typeface="Wingdings" panose="05000000000000000000" pitchFamily="2" charset="2"/>
              <a:buChar char="q"/>
              <a:defRPr kumimoji="1" sz="2600" kern="1200">
                <a:solidFill>
                  <a:schemeClr val="tx1"/>
                </a:solidFill>
                <a:latin typeface="+mn-lt"/>
                <a:ea typeface="+mn-ea"/>
                <a:cs typeface="+mn-cs"/>
              </a:defRPr>
            </a:lvl2pPr>
            <a:lvl3pPr marL="1022350" indent="-350838" algn="l" rtl="0" fontAlgn="base">
              <a:spcBef>
                <a:spcPct val="20000"/>
              </a:spcBef>
              <a:spcAft>
                <a:spcPct val="0"/>
              </a:spcAft>
              <a:buClr>
                <a:schemeClr val="accent1"/>
              </a:buClr>
              <a:buSzPct val="65000"/>
              <a:buFont typeface="Wingdings" panose="05000000000000000000" pitchFamily="2" charset="2"/>
              <a:buChar char="n"/>
              <a:defRPr kumimoji="1" sz="2200" kern="1200">
                <a:solidFill>
                  <a:schemeClr val="tx1"/>
                </a:solidFill>
                <a:latin typeface="+mn-lt"/>
                <a:ea typeface="+mn-ea"/>
                <a:cs typeface="+mn-cs"/>
              </a:defRPr>
            </a:lvl3pPr>
            <a:lvl4pPr marL="1339850" indent="-315913" algn="l" rtl="0" fontAlgn="base">
              <a:spcBef>
                <a:spcPct val="20000"/>
              </a:spcBef>
              <a:spcAft>
                <a:spcPct val="0"/>
              </a:spcAft>
              <a:buClr>
                <a:schemeClr val="accent2"/>
              </a:buClr>
              <a:buSzPct val="70000"/>
              <a:buFont typeface="Wingdings" panose="05000000000000000000" pitchFamily="2" charset="2"/>
              <a:buChar char="q"/>
              <a:defRPr kumimoji="1" sz="2000" kern="1200">
                <a:solidFill>
                  <a:schemeClr val="tx1"/>
                </a:solidFill>
                <a:latin typeface="+mn-lt"/>
                <a:ea typeface="+mn-ea"/>
                <a:cs typeface="+mn-cs"/>
              </a:defRPr>
            </a:lvl4pPr>
            <a:lvl5pPr marL="1681163" indent="-339725" algn="l" rtl="0" fontAlgn="base">
              <a:spcBef>
                <a:spcPct val="20000"/>
              </a:spcBef>
              <a:spcAft>
                <a:spcPct val="0"/>
              </a:spcAft>
              <a:buClr>
                <a:schemeClr val="accent1"/>
              </a:buClr>
              <a:buSzPct val="75000"/>
              <a:buFont typeface="Wingdings" panose="05000000000000000000" pitchFamily="2" charset="2"/>
              <a:buChar char="§"/>
              <a:defRPr kumimoji="1"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Wingdings" panose="05000000000000000000" pitchFamily="2" charset="2"/>
              <a:buNone/>
            </a:pPr>
            <a:r>
              <a:rPr lang="en-US" altLang="ja-JP" dirty="0"/>
              <a:t>c=….;</a:t>
            </a:r>
          </a:p>
          <a:p>
            <a:pPr marL="0" indent="0">
              <a:buFont typeface="Wingdings" panose="05000000000000000000" pitchFamily="2" charset="2"/>
              <a:buNone/>
            </a:pPr>
            <a:r>
              <a:rPr lang="en-US" altLang="ja-JP" dirty="0"/>
              <a:t># pragma </a:t>
            </a:r>
            <a:r>
              <a:rPr lang="en-US" altLang="ja-JP" dirty="0" err="1"/>
              <a:t>omp</a:t>
            </a:r>
            <a:r>
              <a:rPr lang="en-US" altLang="ja-JP" dirty="0"/>
              <a:t> parallel for</a:t>
            </a:r>
            <a:r>
              <a:rPr lang="ja-JP" altLang="en-US" dirty="0"/>
              <a:t> </a:t>
            </a:r>
            <a:r>
              <a:rPr lang="en-US" altLang="ja-JP" dirty="0" err="1"/>
              <a:t>firstprivate</a:t>
            </a:r>
            <a:r>
              <a:rPr lang="en-US" altLang="ja-JP" dirty="0"/>
              <a:t>(c)</a:t>
            </a:r>
          </a:p>
          <a:p>
            <a:pPr marL="0" indent="0">
              <a:buFont typeface="Wingdings" panose="05000000000000000000" pitchFamily="2" charset="2"/>
              <a:buNone/>
            </a:pPr>
            <a:r>
              <a:rPr lang="en-US" altLang="ja-JP" dirty="0"/>
              <a:t>	for(</a:t>
            </a:r>
            <a:r>
              <a:rPr lang="en-US" altLang="ja-JP" dirty="0" err="1"/>
              <a:t>i</a:t>
            </a:r>
            <a:r>
              <a:rPr lang="en-US" altLang="ja-JP" dirty="0"/>
              <a:t>=0; </a:t>
            </a:r>
            <a:r>
              <a:rPr lang="en-US" altLang="ja-JP" dirty="0" err="1"/>
              <a:t>i</a:t>
            </a:r>
            <a:r>
              <a:rPr lang="en-US" altLang="ja-JP" dirty="0"/>
              <a:t>&lt;1000; </a:t>
            </a:r>
            <a:r>
              <a:rPr lang="en-US" altLang="ja-JP" dirty="0" err="1"/>
              <a:t>i</a:t>
            </a:r>
            <a:r>
              <a:rPr lang="en-US" altLang="ja-JP" dirty="0"/>
              <a:t>++) {</a:t>
            </a:r>
          </a:p>
          <a:p>
            <a:pPr marL="0" indent="0">
              <a:buFont typeface="Wingdings" panose="05000000000000000000" pitchFamily="2" charset="2"/>
              <a:buNone/>
            </a:pPr>
            <a:r>
              <a:rPr lang="en-US" altLang="ja-JP" dirty="0"/>
              <a:t>		d[</a:t>
            </a:r>
            <a:r>
              <a:rPr lang="en-US" altLang="ja-JP" dirty="0" err="1"/>
              <a:t>i</a:t>
            </a:r>
            <a:r>
              <a:rPr lang="en-US" altLang="ja-JP" dirty="0"/>
              <a:t>]=a[</a:t>
            </a:r>
            <a:r>
              <a:rPr lang="en-US" altLang="ja-JP" dirty="0" err="1"/>
              <a:t>i</a:t>
            </a:r>
            <a:r>
              <a:rPr lang="en-US" altLang="ja-JP" dirty="0"/>
              <a:t>]+c*b[</a:t>
            </a:r>
            <a:r>
              <a:rPr lang="en-US" altLang="ja-JP" dirty="0" err="1"/>
              <a:t>i</a:t>
            </a:r>
            <a:r>
              <a:rPr lang="en-US" altLang="ja-JP" dirty="0"/>
              <a:t>];</a:t>
            </a:r>
          </a:p>
          <a:p>
            <a:pPr marL="0" indent="0">
              <a:buFont typeface="Wingdings" panose="05000000000000000000" pitchFamily="2" charset="2"/>
              <a:buNone/>
            </a:pPr>
            <a:r>
              <a:rPr lang="en-US" altLang="ja-JP" dirty="0"/>
              <a:t>	}</a:t>
            </a:r>
          </a:p>
          <a:p>
            <a:pPr marL="0" indent="0">
              <a:buFont typeface="Wingdings" panose="05000000000000000000" pitchFamily="2" charset="2"/>
              <a:buNone/>
            </a:pPr>
            <a:endParaRPr lang="ja-JP" altLang="en-US" dirty="0"/>
          </a:p>
        </p:txBody>
      </p:sp>
      <p:sp>
        <p:nvSpPr>
          <p:cNvPr id="6" name="テキスト ボックス 5"/>
          <p:cNvSpPr txBox="1"/>
          <p:nvPr/>
        </p:nvSpPr>
        <p:spPr>
          <a:xfrm>
            <a:off x="323528" y="4293096"/>
            <a:ext cx="7800533" cy="461665"/>
          </a:xfrm>
          <a:prstGeom prst="rect">
            <a:avLst/>
          </a:prstGeom>
          <a:noFill/>
        </p:spPr>
        <p:txBody>
          <a:bodyPr wrap="none" rtlCol="0">
            <a:spAutoFit/>
          </a:bodyPr>
          <a:lstStyle/>
          <a:p>
            <a:r>
              <a:rPr lang="en-US" altLang="ja-JP" sz="2400" dirty="0"/>
              <a:t>c is copied to each thread </a:t>
            </a:r>
            <a:r>
              <a:rPr lang="ja-JP" altLang="en-US" sz="2400" dirty="0"/>
              <a:t>→　</a:t>
            </a:r>
            <a:r>
              <a:rPr lang="en-US" altLang="ja-JP" sz="2400" dirty="0"/>
              <a:t>Performance</a:t>
            </a:r>
            <a:r>
              <a:rPr lang="ja-JP" altLang="en-US" sz="2400" dirty="0"/>
              <a:t> </a:t>
            </a:r>
            <a:r>
              <a:rPr lang="en-US" altLang="ja-JP" sz="2400" dirty="0"/>
              <a:t>is improved.</a:t>
            </a:r>
            <a:endParaRPr kumimoji="1" lang="ja-JP" altLang="en-US" sz="2400" dirty="0"/>
          </a:p>
        </p:txBody>
      </p:sp>
      <p:sp>
        <p:nvSpPr>
          <p:cNvPr id="5" name="テキスト ボックス 4">
            <a:extLst>
              <a:ext uri="{FF2B5EF4-FFF2-40B4-BE49-F238E27FC236}">
                <a16:creationId xmlns:a16="http://schemas.microsoft.com/office/drawing/2014/main" id="{8A9E0F91-4FE4-4580-B580-05124BA08986}"/>
              </a:ext>
            </a:extLst>
          </p:cNvPr>
          <p:cNvSpPr txBox="1"/>
          <p:nvPr/>
        </p:nvSpPr>
        <p:spPr>
          <a:xfrm>
            <a:off x="0" y="4754761"/>
            <a:ext cx="8919429" cy="1200329"/>
          </a:xfrm>
          <a:prstGeom prst="rect">
            <a:avLst/>
          </a:prstGeom>
          <a:noFill/>
        </p:spPr>
        <p:txBody>
          <a:bodyPr wrap="none" rtlCol="0">
            <a:spAutoFit/>
          </a:bodyPr>
          <a:lstStyle/>
          <a:p>
            <a:r>
              <a:rPr lang="en-US" altLang="ja-JP" sz="2400" dirty="0"/>
              <a:t>shared: default, shared by all threads</a:t>
            </a:r>
          </a:p>
          <a:p>
            <a:r>
              <a:rPr lang="en-US" altLang="ja-JP" sz="2400" dirty="0"/>
              <a:t>private:</a:t>
            </a:r>
            <a:r>
              <a:rPr lang="ja-JP" altLang="en-US" sz="2400" dirty="0"/>
              <a:t> </a:t>
            </a:r>
            <a:r>
              <a:rPr lang="en-US" altLang="ja-JP" sz="2400" dirty="0"/>
              <a:t>variables are provided by each thread without initializing</a:t>
            </a:r>
          </a:p>
          <a:p>
            <a:r>
              <a:rPr lang="en-US" altLang="ja-JP" sz="2400" dirty="0" err="1"/>
              <a:t>firstprivate</a:t>
            </a:r>
            <a:r>
              <a:rPr lang="en-US" altLang="ja-JP" sz="2400" dirty="0"/>
              <a:t>: </a:t>
            </a:r>
            <a:r>
              <a:rPr lang="ja-JP" altLang="en-US" sz="2400" dirty="0"/>
              <a:t> </a:t>
            </a:r>
            <a:r>
              <a:rPr lang="en-US" altLang="ja-JP" sz="2400" dirty="0"/>
              <a:t>private</a:t>
            </a:r>
            <a:r>
              <a:rPr lang="ja-JP" altLang="en-US" sz="2400" dirty="0"/>
              <a:t> </a:t>
            </a:r>
            <a:r>
              <a:rPr lang="en-US" altLang="ja-JP" sz="2400" dirty="0"/>
              <a:t>with</a:t>
            </a:r>
            <a:r>
              <a:rPr lang="ja-JP" altLang="en-US" sz="2400" dirty="0"/>
              <a:t> </a:t>
            </a:r>
            <a:r>
              <a:rPr lang="en-US" altLang="ja-JP" sz="2400" dirty="0"/>
              <a:t>initializing.</a:t>
            </a:r>
          </a:p>
        </p:txBody>
      </p:sp>
      <p:pic>
        <p:nvPicPr>
          <p:cNvPr id="3" name="オーディオ 2">
            <a:hlinkClick r:id="" action="ppaction://media"/>
            <a:extLst>
              <a:ext uri="{FF2B5EF4-FFF2-40B4-BE49-F238E27FC236}">
                <a16:creationId xmlns:a16="http://schemas.microsoft.com/office/drawing/2014/main" id="{37B2D101-7DBB-4B19-BF46-5639842C00D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1533887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p:ext uri="{3A86A75C-4F4B-4683-9AE1-C65F6400EC91}">
      <p14:laserTraceLst xmlns:p14="http://schemas.microsoft.com/office/powerpoint/2010/main">
        <p14:tracePtLst>
          <p14:tracePt t="313" x="8624888" y="3857625"/>
          <p14:tracePt t="321" x="8313738" y="3894138"/>
          <p14:tracePt t="329" x="8067675" y="3930650"/>
          <p14:tracePt t="338" x="7675563" y="3976688"/>
          <p14:tracePt t="345" x="7421563" y="4030663"/>
          <p14:tracePt t="354" x="7229475" y="4030663"/>
          <p14:tracePt t="361" x="6992938" y="4057650"/>
          <p14:tracePt t="370" x="6791325" y="4076700"/>
          <p14:tracePt t="377" x="6591300" y="4076700"/>
          <p14:tracePt t="385" x="6399213" y="4076700"/>
          <p14:tracePt t="393" x="6235700" y="4076700"/>
          <p14:tracePt t="401" x="6089650" y="4076700"/>
          <p14:tracePt t="410" x="5953125" y="4103688"/>
          <p14:tracePt t="416" x="5899150" y="4103688"/>
          <p14:tracePt t="425" x="5843588" y="4103688"/>
          <p14:tracePt t="433" x="5826125" y="4113213"/>
          <p14:tracePt t="441" x="5807075" y="4113213"/>
          <p14:tracePt t="873" x="5797550" y="4122738"/>
          <p14:tracePt t="891" x="5789613" y="4140200"/>
          <p14:tracePt t="898" x="5780088" y="4149725"/>
          <p14:tracePt t="1061" x="5780088" y="4159250"/>
          <p14:tracePt t="1075" x="5780088" y="4167188"/>
          <p14:tracePt t="1091" x="5761038" y="4176713"/>
          <p14:tracePt t="1099" x="5753100" y="4186238"/>
          <p14:tracePt t="1116" x="5743575" y="4195763"/>
          <p14:tracePt t="2033" x="5743575" y="4203700"/>
          <p14:tracePt t="2074" x="5734050" y="4213225"/>
          <p14:tracePt t="6915" x="5661025" y="4186238"/>
          <p14:tracePt t="6921" x="5570538" y="4103688"/>
          <p14:tracePt t="6931" x="5487988" y="4030663"/>
          <p14:tracePt t="6939" x="5387975" y="3976688"/>
          <p14:tracePt t="6947" x="5324475" y="3911600"/>
          <p14:tracePt t="6958" x="5268913" y="3830638"/>
          <p14:tracePt t="6962" x="5214938" y="3757613"/>
          <p14:tracePt t="6971" x="5178425" y="3684588"/>
          <p14:tracePt t="6978" x="5151438" y="3621088"/>
          <p14:tracePt t="6991" x="5151438" y="3592513"/>
          <p14:tracePt t="6992" x="5151438" y="3538538"/>
          <p14:tracePt t="7001" x="5151438" y="3492500"/>
          <p14:tracePt t="7009" x="5151438" y="3475038"/>
          <p14:tracePt t="7018" x="5151438" y="3419475"/>
          <p14:tracePt t="7025" x="5168900" y="3402013"/>
          <p14:tracePt t="7033" x="5178425" y="3392488"/>
          <p14:tracePt t="7042" x="5187950" y="3375025"/>
          <p14:tracePt t="7049" x="5187950" y="3346450"/>
          <p14:tracePt t="7057" x="5187950" y="3338513"/>
          <p14:tracePt t="7065" x="5205413" y="3302000"/>
          <p14:tracePt t="7073" x="5205413" y="3282950"/>
          <p14:tracePt t="7082" x="5205413" y="3255963"/>
          <p14:tracePt t="7089" x="5205413" y="3236913"/>
          <p14:tracePt t="7097" x="5205413" y="3209925"/>
          <p14:tracePt t="7105" x="5205413" y="3192463"/>
          <p14:tracePt t="7113" x="5205413" y="3163888"/>
          <p14:tracePt t="7121" x="5205413" y="3146425"/>
          <p14:tracePt t="7129" x="5205413" y="3109913"/>
          <p14:tracePt t="7137" x="5205413" y="3082925"/>
          <p14:tracePt t="7146" x="5205413" y="3054350"/>
          <p14:tracePt t="7156" x="5205413" y="3017838"/>
          <p14:tracePt t="7163" x="5205413" y="2982913"/>
          <p14:tracePt t="7172" x="5195888" y="2927350"/>
          <p14:tracePt t="7178" x="5195888" y="2909888"/>
          <p14:tracePt t="7188" x="5195888" y="2890838"/>
          <p14:tracePt t="7194" x="5187950" y="2836863"/>
          <p14:tracePt t="7204" x="5187950" y="2808288"/>
          <p14:tracePt t="7210" x="5168900" y="2763838"/>
          <p14:tracePt t="7218" x="5159375" y="2735263"/>
          <p14:tracePt t="7226" x="5151438" y="2690813"/>
          <p14:tracePt t="7233" x="5141913" y="2654300"/>
          <p14:tracePt t="7242" x="5141913" y="2598738"/>
          <p14:tracePt t="7250" x="5141913" y="2535238"/>
          <p14:tracePt t="7258" x="5141913" y="2481263"/>
          <p14:tracePt t="7266" x="5141913" y="2425700"/>
          <p14:tracePt t="7274" x="5132388" y="2362200"/>
          <p14:tracePt t="7282" x="5105400" y="2306638"/>
          <p14:tracePt t="7290" x="5095875" y="2270125"/>
          <p14:tracePt t="7298" x="5086350" y="2216150"/>
          <p14:tracePt t="7307" x="5086350" y="2179638"/>
          <p14:tracePt t="7314" x="5078413" y="2133600"/>
          <p14:tracePt t="7323" x="5032375" y="2070100"/>
          <p14:tracePt t="7330" x="5022850" y="2052638"/>
          <p14:tracePt t="7337" x="4986338" y="1997075"/>
          <p14:tracePt t="7345" x="4968875" y="1960563"/>
          <p14:tracePt t="7354" x="4922838" y="1906588"/>
          <p14:tracePt t="7363" x="4895850" y="1860550"/>
          <p14:tracePt t="7371" x="4876800" y="1824038"/>
          <p14:tracePt t="7378" x="4840288" y="1778000"/>
          <p14:tracePt t="7385" x="4813300" y="1731963"/>
          <p14:tracePt t="7394" x="4786313" y="1687513"/>
          <p14:tracePt t="7402" x="4759325" y="1660525"/>
          <p14:tracePt t="7412" x="4722813" y="1614488"/>
          <p14:tracePt t="7416" x="4695825" y="1577975"/>
          <p14:tracePt t="7426" x="4676775" y="1558925"/>
          <p14:tracePt t="7433" x="4659313" y="1541463"/>
          <p14:tracePt t="7441" x="4640263" y="1495425"/>
          <p14:tracePt t="7449" x="4630738" y="1477963"/>
          <p14:tracePt t="7458" x="4613275" y="1458913"/>
          <p14:tracePt t="7467" x="4594225" y="1412875"/>
          <p14:tracePt t="7476" x="4586288" y="1395413"/>
          <p14:tracePt t="7483" x="4540250" y="1339850"/>
          <p14:tracePt t="7490" x="4530725" y="1303338"/>
          <p14:tracePt t="7497" x="4521200" y="1285875"/>
          <p14:tracePt t="7506" x="4476750" y="1239838"/>
          <p14:tracePt t="7513" x="4448175" y="1212850"/>
          <p14:tracePt t="7522" x="4421188" y="1195388"/>
          <p14:tracePt t="7529" x="4403725" y="1176338"/>
          <p14:tracePt t="7536" x="4357688" y="1149350"/>
          <p14:tracePt t="7545" x="4357688" y="1139825"/>
          <p14:tracePt t="7553" x="4340225" y="1130300"/>
          <p14:tracePt t="7666" x="4330700" y="1130300"/>
          <p14:tracePt t="7674" x="4330700" y="1122363"/>
          <p14:tracePt t="7690" x="4330700" y="1112838"/>
          <p14:tracePt t="7707" x="4330700" y="1103313"/>
          <p14:tracePt t="7721" x="4330700" y="1093788"/>
          <p14:tracePt t="7787" x="4330700" y="1066800"/>
          <p14:tracePt t="7793" x="4340225" y="1057275"/>
          <p14:tracePt t="7802" x="4348163" y="1049338"/>
          <p14:tracePt t="7826" x="4357688" y="1039813"/>
          <p14:tracePt t="7833" x="4376738" y="1020763"/>
          <p14:tracePt t="7849" x="4384675" y="1012825"/>
          <p14:tracePt t="8747" x="4394200" y="1020763"/>
          <p14:tracePt t="8757" x="4394200" y="1039813"/>
          <p14:tracePt t="8763" x="4394200" y="1076325"/>
          <p14:tracePt t="8770" x="4384675" y="1112838"/>
          <p14:tracePt t="8777" x="4384675" y="1130300"/>
          <p14:tracePt t="8793" x="4384675" y="1158875"/>
          <p14:tracePt t="8801" x="4384675" y="1166813"/>
          <p14:tracePt t="8809" x="4384675" y="1176338"/>
          <p14:tracePt t="8818" x="4384675" y="1203325"/>
          <p14:tracePt t="8834" x="4394200" y="1222375"/>
          <p14:tracePt t="8850" x="4403725" y="1239838"/>
          <p14:tracePt t="8857" x="4403725" y="1249363"/>
          <p14:tracePt t="8865" x="4403725" y="1258888"/>
          <p14:tracePt t="8873" x="4403725" y="1268413"/>
          <p14:tracePt t="8887" x="4403725" y="1276350"/>
          <p14:tracePt t="8889" x="4403725" y="1285875"/>
          <p14:tracePt t="8897" x="4403725" y="1295400"/>
          <p14:tracePt t="8905" x="4403725" y="1303338"/>
          <p14:tracePt t="8913" x="4403725" y="1322388"/>
          <p14:tracePt t="8921" x="4403725" y="1339850"/>
          <p14:tracePt t="8929" x="4403725" y="1349375"/>
          <p14:tracePt t="8937" x="4403725" y="1368425"/>
          <p14:tracePt t="8945" x="4421188" y="1395413"/>
          <p14:tracePt t="8953" x="4421188" y="1412875"/>
          <p14:tracePt t="8961" x="4430713" y="1412875"/>
          <p14:tracePt t="8970" x="4430713" y="1422400"/>
          <p14:tracePt t="8986" x="4430713" y="1431925"/>
          <p14:tracePt t="8994" x="4430713" y="1449388"/>
          <p14:tracePt t="9018" x="4430713" y="1458913"/>
          <p14:tracePt t="9026" x="4430713" y="1468438"/>
          <p14:tracePt t="9036" x="4440238" y="1468438"/>
          <p14:tracePt t="9123" x="4440238" y="1485900"/>
          <p14:tracePt t="9138" x="4440238" y="1495425"/>
          <p14:tracePt t="9149" x="4440238" y="1504950"/>
          <p14:tracePt t="9155" x="4440238" y="1514475"/>
          <p14:tracePt t="9163" x="4440238" y="1531938"/>
          <p14:tracePt t="9172" x="4440238" y="1541463"/>
          <p14:tracePt t="9187" x="4440238" y="1550988"/>
          <p14:tracePt t="9202" x="4440238" y="1568450"/>
          <p14:tracePt t="9209" x="4440238" y="1577975"/>
          <p14:tracePt t="9226" x="4440238" y="1587500"/>
          <p14:tracePt t="9250" x="4440238" y="1595438"/>
          <p14:tracePt t="9282" x="4430713" y="1604963"/>
          <p14:tracePt t="9298" x="4421188" y="1614488"/>
          <p14:tracePt t="9306" x="4413250" y="1624013"/>
          <p14:tracePt t="9322" x="4403725" y="1631950"/>
          <p14:tracePt t="9330" x="4403725" y="1641475"/>
          <p14:tracePt t="9337" x="4394200" y="1641475"/>
          <p14:tracePt t="9346" x="4384675" y="1641475"/>
          <p14:tracePt t="9355" x="4367213" y="1651000"/>
          <p14:tracePt t="9362" x="4348163" y="1668463"/>
          <p14:tracePt t="9371" x="4340225" y="1677988"/>
          <p14:tracePt t="9387" x="4330700" y="1704975"/>
          <p14:tracePt t="9402" x="4321175" y="1724025"/>
          <p14:tracePt t="9411" x="4321175" y="1731963"/>
          <p14:tracePt t="9417" x="4321175" y="1751013"/>
          <p14:tracePt t="9426" x="4321175" y="1760538"/>
          <p14:tracePt t="9434" x="4321175" y="1768475"/>
          <p14:tracePt t="9442" x="4311650" y="1787525"/>
          <p14:tracePt t="9450" x="4303713" y="1787525"/>
          <p14:tracePt t="9482" x="4303713" y="1797050"/>
          <p14:tracePt t="9586" x="4303713" y="1814513"/>
          <p14:tracePt t="9603" x="4303713" y="1824038"/>
          <p14:tracePt t="9618" x="4303713" y="1833563"/>
          <p14:tracePt t="9626" x="4303713" y="1841500"/>
          <p14:tracePt t="9642" x="4303713" y="1851025"/>
          <p14:tracePt t="9650" x="4303713" y="1870075"/>
          <p14:tracePt t="9658" x="4303713" y="1878013"/>
          <p14:tracePt t="9665" x="4303713" y="1897063"/>
          <p14:tracePt t="9682" x="4303713" y="1906588"/>
          <p14:tracePt t="9689" x="4303713" y="1914525"/>
          <p14:tracePt t="9698" x="4303713" y="1924050"/>
          <p14:tracePt t="9707" x="4303713" y="1933575"/>
          <p14:tracePt t="9713" x="4303713" y="1943100"/>
          <p14:tracePt t="9737" x="4303713" y="1951038"/>
          <p14:tracePt t="9753" x="4294188" y="1960563"/>
          <p14:tracePt t="9770" x="4284663" y="1979613"/>
          <p14:tracePt t="9777" x="4275138" y="1997075"/>
          <p14:tracePt t="9786" x="4267200" y="2016125"/>
          <p14:tracePt t="9793" x="4267200" y="2024063"/>
          <p14:tracePt t="9803" x="4257675" y="2043113"/>
          <p14:tracePt t="9817" x="4257675" y="2070100"/>
          <p14:tracePt t="9825" x="4248150" y="2079625"/>
          <p14:tracePt t="9833" x="4238625" y="2089150"/>
          <p14:tracePt t="9858" x="4221163" y="2106613"/>
          <p14:tracePt t="9866" x="4221163" y="2116138"/>
          <p14:tracePt t="9874" x="4221163" y="2125663"/>
          <p14:tracePt t="9881" x="4221163" y="2133600"/>
          <p14:tracePt t="9890" x="4211638" y="2152650"/>
          <p14:tracePt t="9898" x="4202113" y="2160588"/>
          <p14:tracePt t="9907" x="4202113" y="2170113"/>
          <p14:tracePt t="9914" x="4194175" y="2170113"/>
          <p14:tracePt t="9938" x="4175125" y="2189163"/>
          <p14:tracePt t="9947" x="4175125" y="2197100"/>
          <p14:tracePt t="9953" x="4165600" y="2216150"/>
          <p14:tracePt t="9961" x="4148138" y="2225675"/>
          <p14:tracePt t="9970" x="4111625" y="2243138"/>
          <p14:tracePt t="9977" x="4084638" y="2243138"/>
          <p14:tracePt t="9986" x="4029075" y="2270125"/>
          <p14:tracePt t="9993" x="3984625" y="2270125"/>
          <p14:tracePt t="10001" x="3929063" y="2279650"/>
          <p14:tracePt t="10011" x="3838575" y="2298700"/>
          <p14:tracePt t="10019" x="3775075" y="2306638"/>
          <p14:tracePt t="10027" x="3702050" y="2335213"/>
          <p14:tracePt t="10035" x="3573463" y="2335213"/>
          <p14:tracePt t="10042" x="3455988" y="2335213"/>
          <p14:tracePt t="10055" x="3346450" y="2335213"/>
          <p14:tracePt t="10058" x="3217863" y="2335213"/>
          <p14:tracePt t="10066" x="3090863" y="2335213"/>
          <p14:tracePt t="10074" x="2998788" y="2335213"/>
          <p14:tracePt t="10084" x="2871788" y="2335213"/>
          <p14:tracePt t="10090" x="2744788" y="2335213"/>
          <p14:tracePt t="10097" x="2652713" y="2335213"/>
          <p14:tracePt t="10105" x="2562225" y="2335213"/>
          <p14:tracePt t="10114" x="2506663" y="2335213"/>
          <p14:tracePt t="10121" x="2433638" y="2335213"/>
          <p14:tracePt t="10129" x="2389188" y="2335213"/>
          <p14:tracePt t="10136" x="2333625" y="2335213"/>
          <p14:tracePt t="10145" x="2324100" y="2335213"/>
          <p14:tracePt t="10153" x="2287588" y="2335213"/>
          <p14:tracePt t="10161" x="2279650" y="2335213"/>
          <p14:tracePt t="10169" x="2279650" y="2343150"/>
          <p14:tracePt t="10177" x="2270125" y="2343150"/>
          <p14:tracePt t="10186" x="2251075" y="2343150"/>
          <p14:tracePt t="10194" x="2243138" y="2343150"/>
          <p14:tracePt t="10202" x="2233613" y="2352675"/>
          <p14:tracePt t="10266" x="2224088" y="2352675"/>
          <p14:tracePt t="10274" x="2214563" y="2352675"/>
          <p14:tracePt t="10283" x="2206625" y="2352675"/>
          <p14:tracePt t="10290" x="2197100" y="2352675"/>
          <p14:tracePt t="10298" x="2187575" y="2352675"/>
          <p14:tracePt t="10307" x="2170113" y="2352675"/>
          <p14:tracePt t="10314" x="2160588" y="2352675"/>
          <p14:tracePt t="10322" x="2143125" y="2362200"/>
          <p14:tracePt t="10339" x="2133600" y="2362200"/>
          <p14:tracePt t="10346" x="2124075" y="2362200"/>
          <p14:tracePt t="10357" x="2114550" y="2362200"/>
          <p14:tracePt t="10372" x="2106613" y="2362200"/>
          <p14:tracePt t="10642" x="2097088" y="2371725"/>
          <p14:tracePt t="10649" x="2078038" y="2371725"/>
          <p14:tracePt t="10665" x="2051050" y="2379663"/>
          <p14:tracePt t="10681" x="2033588" y="2379663"/>
          <p14:tracePt t="10689" x="2024063" y="2379663"/>
          <p14:tracePt t="10697" x="2014538" y="2379663"/>
          <p14:tracePt t="10722" x="2005013" y="2379663"/>
          <p14:tracePt t="10729" x="1997075" y="2379663"/>
          <p14:tracePt t="10738" x="1987550" y="2379663"/>
          <p14:tracePt t="10745" x="1960563" y="2379663"/>
          <p14:tracePt t="10753" x="1951038" y="2379663"/>
          <p14:tracePt t="10761" x="1941513" y="2379663"/>
          <p14:tracePt t="10769" x="1931988" y="2379663"/>
          <p14:tracePt t="10777" x="1924050" y="2379663"/>
          <p14:tracePt t="10787" x="1905000" y="2389188"/>
          <p14:tracePt t="10793" x="1895475" y="2398713"/>
          <p14:tracePt t="10809" x="1868488" y="2408238"/>
          <p14:tracePt t="11085" x="1860550" y="2408238"/>
          <p14:tracePt t="11105" x="1851025" y="2408238"/>
          <p14:tracePt t="11113" x="1831975" y="2416175"/>
          <p14:tracePt t="11121" x="1824038" y="2416175"/>
          <p14:tracePt t="11129" x="1824038" y="2425700"/>
          <p14:tracePt t="11137" x="1814513" y="2425700"/>
          <p14:tracePt t="11153" x="1795463" y="2425700"/>
          <p14:tracePt t="11161" x="1778000" y="2435225"/>
          <p14:tracePt t="11203" x="1768475" y="2444750"/>
          <p14:tracePt t="11849" x="1751013" y="2452688"/>
          <p14:tracePt t="11857" x="1722438" y="2462213"/>
          <p14:tracePt t="11865" x="1704975" y="2462213"/>
          <p14:tracePt t="11873" x="1685925" y="2471738"/>
          <p14:tracePt t="11881" x="1677988" y="2481263"/>
          <p14:tracePt t="11889" x="1668463" y="2481263"/>
          <p14:tracePt t="12097" x="1677988" y="2481263"/>
          <p14:tracePt t="12114" x="1695450" y="2481263"/>
          <p14:tracePt t="12259" x="1704975" y="2481263"/>
          <p14:tracePt t="12547" x="1731963" y="2481263"/>
          <p14:tracePt t="12554" x="1741488" y="2481263"/>
          <p14:tracePt t="13243" x="1741488" y="2489200"/>
          <p14:tracePt t="13251" x="1741488" y="2498725"/>
          <p14:tracePt t="13267" x="1741488" y="2525713"/>
          <p14:tracePt t="13275" x="1741488" y="2562225"/>
          <p14:tracePt t="13283" x="1741488" y="2571750"/>
          <p14:tracePt t="13290" x="1741488" y="2581275"/>
          <p14:tracePt t="13297" x="1741488" y="2589213"/>
          <p14:tracePt t="13305" x="1741488" y="2608263"/>
          <p14:tracePt t="13321" x="1741488" y="2617788"/>
          <p14:tracePt t="13595" x="1741488" y="2625725"/>
          <p14:tracePt t="13610" x="1731963" y="2625725"/>
          <p14:tracePt t="13617" x="1704975" y="2625725"/>
          <p14:tracePt t="13625" x="1685925" y="2625725"/>
          <p14:tracePt t="13633" x="1658938" y="2625725"/>
          <p14:tracePt t="13641" x="1649413" y="2625725"/>
          <p14:tracePt t="13650" x="1631950" y="2625725"/>
          <p14:tracePt t="13657" x="1612900" y="2625725"/>
          <p14:tracePt t="13665" x="1604963" y="2625725"/>
          <p14:tracePt t="13689" x="1595438" y="2625725"/>
          <p14:tracePt t="14155" x="1576388" y="2625725"/>
          <p14:tracePt t="14165" x="1568450" y="2625725"/>
          <p14:tracePt t="14171" x="1558925" y="2625725"/>
          <p14:tracePt t="14178" x="1549400" y="2625725"/>
          <p14:tracePt t="14187" x="1531938" y="2625725"/>
          <p14:tracePt t="14194" x="1531938" y="2617788"/>
          <p14:tracePt t="14203" x="1512888" y="2608263"/>
          <p14:tracePt t="2147483647" x="1512888" y="2598738"/>
          <p14:tracePt t="2147483647" x="1522413" y="2589213"/>
          <p14:tracePt t="2147483647" x="1531938" y="2581275"/>
          <p14:tracePt t="2147483647" x="1541463" y="2571750"/>
          <p14:tracePt t="2147483647" x="1549400" y="2571750"/>
          <p14:tracePt t="2147483647" x="1568450" y="2562225"/>
          <p14:tracePt t="2147483647" x="1585913" y="2562225"/>
          <p14:tracePt t="2147483647" x="1612900" y="2562225"/>
          <p14:tracePt t="2147483647" x="1668463" y="2562225"/>
          <p14:tracePt t="2147483647" x="1704975" y="2562225"/>
          <p14:tracePt t="2147483647" x="1751013" y="2562225"/>
          <p14:tracePt t="2147483647" x="1768475" y="2562225"/>
          <p14:tracePt t="2147483647" x="1804988" y="2562225"/>
          <p14:tracePt t="2147483647" x="1824038" y="2562225"/>
          <p14:tracePt t="2147483647" x="1841500" y="2562225"/>
          <p14:tracePt t="2147483647" x="1851025" y="2562225"/>
          <p14:tracePt t="2147483647" x="1841500" y="2562225"/>
          <p14:tracePt t="2147483647" x="1831975" y="2562225"/>
          <p14:tracePt t="2147483647" x="1824038" y="2562225"/>
          <p14:tracePt t="2147483647" x="1831975" y="2535238"/>
          <p14:tracePt t="2147483647" x="1841500" y="2535238"/>
          <p14:tracePt t="2147483647" x="1851025" y="2508250"/>
          <p14:tracePt t="2147483647" x="1860550" y="2498725"/>
          <p14:tracePt t="2147483647" x="1868488" y="2489200"/>
          <p14:tracePt t="2147483647" x="1878013" y="2481263"/>
          <p14:tracePt t="2147483647" x="1878013" y="2462213"/>
          <p14:tracePt t="2147483647" x="1878013" y="2452688"/>
          <p14:tracePt t="2147483647" x="1895475" y="2452688"/>
          <p14:tracePt t="2147483647" x="1978025" y="2471738"/>
          <p14:tracePt t="2147483647" x="2133600" y="2535238"/>
          <p14:tracePt t="2147483647" x="2333625" y="2562225"/>
          <p14:tracePt t="2147483647" x="2562225" y="2635250"/>
          <p14:tracePt t="2147483647" x="2781300" y="2681288"/>
          <p14:tracePt t="2147483647" x="3027363" y="2717800"/>
          <p14:tracePt t="2147483647" x="3200400" y="2781300"/>
          <p14:tracePt t="2147483647" x="3346450" y="2800350"/>
          <p14:tracePt t="2147483647" x="3490913" y="2808288"/>
          <p14:tracePt t="2147483647" x="3619500" y="2836863"/>
          <p14:tracePt t="2147483647" x="3673475" y="2836863"/>
          <p14:tracePt t="2147483647" x="3683000" y="2836863"/>
          <p14:tracePt t="2147483647" x="3692525" y="2844800"/>
          <p14:tracePt t="2147483647" x="3692525" y="2836863"/>
          <p14:tracePt t="2147483647" x="3702050" y="2836863"/>
          <p14:tracePt t="2147483647" x="3702050" y="2817813"/>
          <p14:tracePt t="2147483647" x="3702050" y="2800350"/>
          <p14:tracePt t="2147483647" x="3702050" y="2771775"/>
          <p14:tracePt t="2147483647" x="3702050" y="2763838"/>
          <p14:tracePt t="2147483647" x="3702050" y="2744788"/>
          <p14:tracePt t="2147483647" x="3702050" y="2727325"/>
          <p14:tracePt t="2147483647" x="3702050" y="2708275"/>
          <p14:tracePt t="2147483647" x="3702050" y="2698750"/>
          <p14:tracePt t="2147483647" x="3702050" y="2681288"/>
          <p14:tracePt t="2147483647" x="3702050" y="2671763"/>
          <p14:tracePt t="2147483647" x="3702050" y="2662238"/>
          <p14:tracePt t="2147483647" x="3702050" y="2644775"/>
          <p14:tracePt t="2147483647" x="3702050" y="2635250"/>
          <p14:tracePt t="2147483647" x="3702050" y="2625725"/>
          <p14:tracePt t="2147483647" x="3702050" y="2617788"/>
          <p14:tracePt t="2147483647" x="3702050" y="2608263"/>
          <p14:tracePt t="2147483647" x="3729038" y="2608263"/>
          <p14:tracePt t="2147483647" x="3829050" y="2617788"/>
          <p14:tracePt t="2147483647" x="3892550" y="2644775"/>
          <p14:tracePt t="2147483647" x="3975100" y="2671763"/>
          <p14:tracePt t="2147483647" x="4029075" y="2671763"/>
          <p14:tracePt t="2147483647" x="4084638" y="2681288"/>
          <p14:tracePt t="2147483647" x="4129088" y="2681288"/>
          <p14:tracePt t="2147483647" x="4184650" y="2708275"/>
          <p14:tracePt t="2147483647" x="4211638" y="2708275"/>
          <p14:tracePt t="2147483647" x="4248150" y="2708275"/>
          <p14:tracePt t="2147483647" x="4257675" y="2708275"/>
          <p14:tracePt t="2147483647" x="4275138" y="2708275"/>
          <p14:tracePt t="2147483647" x="4284663" y="2708275"/>
          <p14:tracePt t="2147483647" x="4294188" y="2708275"/>
          <p14:tracePt t="2147483647" x="4303713" y="2698750"/>
          <p14:tracePt t="2147483647" x="4311650" y="2681288"/>
          <p14:tracePt t="2147483647" x="4311650" y="2671763"/>
          <p14:tracePt t="2147483647" x="4321175" y="2654300"/>
          <p14:tracePt t="2147483647" x="4330700" y="2644775"/>
          <p14:tracePt t="2147483647" x="4340225" y="2635250"/>
          <p14:tracePt t="2147483647" x="4340225" y="2625725"/>
          <p14:tracePt t="2147483647" x="4340225" y="2617788"/>
          <p14:tracePt t="2147483647" x="4340225" y="2598738"/>
          <p14:tracePt t="2147483647" x="4340225" y="2589213"/>
          <p14:tracePt t="2147483647" x="4348163" y="2581275"/>
          <p14:tracePt t="2147483647" x="4348163" y="2562225"/>
          <p14:tracePt t="2147483647" x="4357688" y="2544763"/>
          <p14:tracePt t="2147483647" x="4376738" y="2544763"/>
          <p14:tracePt t="2147483647" x="4421188" y="2544763"/>
          <p14:tracePt t="2147483647" x="4503738" y="2581275"/>
          <p14:tracePt t="2147483647" x="4613275" y="2625725"/>
          <p14:tracePt t="2147483647" x="4749800" y="2654300"/>
          <p14:tracePt t="2147483647" x="4932363" y="2690813"/>
          <p14:tracePt t="2147483647" x="5078413" y="2698750"/>
          <p14:tracePt t="2147483647" x="5168900" y="2727325"/>
          <p14:tracePt t="2147483647" x="5305425" y="2754313"/>
          <p14:tracePt t="2147483647" x="5414963" y="2771775"/>
          <p14:tracePt t="2147483647" x="5487988" y="2781300"/>
          <p14:tracePt t="2147483647" x="5507038" y="2781300"/>
          <p14:tracePt t="2147483647" x="5524500" y="2781300"/>
          <p14:tracePt t="2147483647" x="5543550" y="2771775"/>
          <p14:tracePt t="2147483647" x="5543550" y="2763838"/>
          <p14:tracePt t="2147483647" x="5543550" y="2754313"/>
          <p14:tracePt t="2147483647" x="5543550" y="2744788"/>
          <p14:tracePt t="2147483647" x="5543550" y="2735263"/>
          <p14:tracePt t="2147483647" x="5524500" y="2708275"/>
          <p14:tracePt t="2147483647" x="5507038" y="2690813"/>
          <p14:tracePt t="2147483647" x="5497513" y="2681288"/>
          <p14:tracePt t="2147483647" x="5487988" y="2671763"/>
          <p14:tracePt t="2147483647" x="5424488" y="2635250"/>
          <p14:tracePt t="2147483647" x="5378450" y="2625725"/>
          <p14:tracePt t="2147483647" x="5341938" y="2617788"/>
          <p14:tracePt t="2147483647" x="5305425" y="2608263"/>
          <p14:tracePt t="2147483647" x="5260975" y="2589213"/>
          <p14:tracePt t="2147483647" x="5251450" y="2589213"/>
          <p14:tracePt t="2147483647" x="5224463" y="2581275"/>
          <p14:tracePt t="2147483647" x="5195888" y="2581275"/>
          <p14:tracePt t="2147483647" x="5187950" y="2581275"/>
          <p14:tracePt t="2147483647" x="5168900" y="2581275"/>
          <p14:tracePt t="2147483647" x="5187950" y="2581275"/>
          <p14:tracePt t="2147483647" x="5195888" y="2571750"/>
          <p14:tracePt t="2147483647" x="5205413" y="2571750"/>
          <p14:tracePt t="2147483647" x="5205413" y="2562225"/>
          <p14:tracePt t="2147483647" x="5214938" y="2581275"/>
          <p14:tracePt t="2147483647" x="5297488" y="2589213"/>
          <p14:tracePt t="2147483647" x="5378450" y="2608263"/>
          <p14:tracePt t="2147483647" x="5451475" y="2617788"/>
          <p14:tracePt t="2147483647" x="5461000" y="2617788"/>
          <p14:tracePt t="2147483647" x="5507038" y="2625725"/>
          <p14:tracePt t="2147483647" x="5534025" y="2635250"/>
          <p14:tracePt t="2147483647" x="5580063" y="2635250"/>
          <p14:tracePt t="2147483647" x="5597525" y="2635250"/>
          <p14:tracePt t="2147483647" x="5624513" y="2635250"/>
          <p14:tracePt t="2147483647" x="5634038" y="2635250"/>
          <p14:tracePt t="2147483647" x="5643563" y="2635250"/>
          <p14:tracePt t="2147483647" x="5653088" y="2635250"/>
          <p14:tracePt t="2147483647" x="5661025" y="2635250"/>
          <p14:tracePt t="2147483647" x="5688013" y="2635250"/>
          <p14:tracePt t="2147483647" x="5780088" y="2635250"/>
          <p14:tracePt t="2147483647" x="5870575" y="2625725"/>
          <p14:tracePt t="2147483647" x="5962650" y="2608263"/>
          <p14:tracePt t="2147483647" x="6053138" y="2608263"/>
          <p14:tracePt t="2147483647" x="6135688" y="2608263"/>
          <p14:tracePt t="2147483647" x="6189663" y="2608263"/>
          <p14:tracePt t="2147483647" x="6245225" y="2608263"/>
          <p14:tracePt t="2147483647" x="6299200" y="2608263"/>
          <p14:tracePt t="2147483647" x="6345238" y="2608263"/>
          <p14:tracePt t="2147483647" x="6362700" y="2608263"/>
          <p14:tracePt t="2147483647" x="6391275" y="2608263"/>
          <p14:tracePt t="2147483647" x="6399213" y="2608263"/>
          <p14:tracePt t="2147483647" x="6408738" y="2608263"/>
          <p14:tracePt t="2147483647" x="6445250" y="2608263"/>
          <p14:tracePt t="2147483647" x="6481763" y="2608263"/>
          <p14:tracePt t="2147483647" x="6537325" y="2608263"/>
          <p14:tracePt t="2147483647" x="6591300" y="2608263"/>
          <p14:tracePt t="2147483647" x="6645275" y="2608263"/>
          <p14:tracePt t="2147483647" x="6727825" y="2608263"/>
          <p14:tracePt t="2147483647" x="6800850" y="2608263"/>
          <p14:tracePt t="2147483647" x="6910388" y="2608263"/>
          <p14:tracePt t="2147483647" x="7000875" y="2608263"/>
          <p14:tracePt t="2147483647" x="7056438" y="2608263"/>
          <p14:tracePt t="2147483647" x="7129463" y="2608263"/>
          <p14:tracePt t="2147483647" x="7175500" y="2608263"/>
          <p14:tracePt t="2147483647" x="7202488" y="2608263"/>
          <p14:tracePt t="2147483647" x="7229475" y="2589213"/>
          <p14:tracePt t="2147483647" x="7265988" y="2581275"/>
          <p14:tracePt t="2147483647" x="7292975" y="2571750"/>
          <p14:tracePt t="2147483647" x="7319963" y="2562225"/>
          <p14:tracePt t="2147483647" x="7385050" y="2525713"/>
          <p14:tracePt t="2147483647" x="7402513" y="2517775"/>
          <p14:tracePt t="2147483647" x="7421563" y="2508250"/>
          <p14:tracePt t="2147483647" x="7429500" y="2508250"/>
          <p14:tracePt t="2147483647" x="7439025" y="2489200"/>
          <p14:tracePt t="2147483647" x="7448550" y="2489200"/>
          <p14:tracePt t="2147483647" x="7458075" y="2481263"/>
          <p14:tracePt t="2147483647" x="7466013" y="2471738"/>
          <p14:tracePt t="2147483647" x="7475538" y="2462213"/>
          <p14:tracePt t="2147483647" x="7494588" y="2444750"/>
          <p14:tracePt t="2147483647" x="7502525" y="2444750"/>
          <p14:tracePt t="2147483647" x="7485063" y="2452688"/>
          <p14:tracePt t="2147483647" x="7466013" y="2452688"/>
          <p14:tracePt t="2147483647" x="7458075" y="2452688"/>
          <p14:tracePt t="2147483647" x="7429500" y="2435225"/>
          <p14:tracePt t="2147483647" x="7348538" y="2352675"/>
          <p14:tracePt t="2147483647" x="7248525" y="2316163"/>
          <p14:tracePt t="2147483647" x="7183438" y="2289175"/>
          <p14:tracePt t="2147483647" x="7110413" y="2262188"/>
          <p14:tracePt t="2147483647" x="7073900" y="2243138"/>
          <p14:tracePt t="2147483647" x="7037388" y="2243138"/>
          <p14:tracePt t="2147483647" x="6992938" y="2216150"/>
          <p14:tracePt t="2147483647" x="6973888" y="2216150"/>
          <p14:tracePt t="2147483647" x="6956425" y="2216150"/>
          <p14:tracePt t="2147483647" x="6929438" y="2206625"/>
          <p14:tracePt t="2147483647" x="6919913" y="2197100"/>
          <p14:tracePt t="2147483647" x="6883400" y="2197100"/>
          <p14:tracePt t="2147483647" x="6783388" y="2225675"/>
          <p14:tracePt t="2147483647" x="6691313" y="2225675"/>
          <p14:tracePt t="2147483647" x="6545263" y="2262188"/>
          <p14:tracePt t="2147483647" x="6362700" y="2262188"/>
          <p14:tracePt t="2147483647" x="6181725" y="2262188"/>
          <p14:tracePt t="2147483647" x="5989638" y="2262188"/>
          <p14:tracePt t="2147483647" x="5761038" y="2262188"/>
          <p14:tracePt t="2147483647" x="5588000" y="2262188"/>
          <p14:tracePt t="2147483647" x="5360988" y="2262188"/>
          <p14:tracePt t="2147483647" x="5159375" y="2262188"/>
          <p14:tracePt t="2147483647" x="4986338" y="2262188"/>
          <p14:tracePt t="2147483647" x="4822825" y="2262188"/>
          <p14:tracePt t="2147483647" x="4659313" y="2262188"/>
          <p14:tracePt t="2147483647" x="4530725" y="2262188"/>
          <p14:tracePt t="2147483647" x="4421188" y="2262188"/>
          <p14:tracePt t="2147483647" x="4311650" y="2262188"/>
          <p14:tracePt t="2147483647" x="4221163" y="2262188"/>
          <p14:tracePt t="2147483647" x="4129088" y="2262188"/>
          <p14:tracePt t="2147483647" x="4065588" y="2262188"/>
          <p14:tracePt t="2147483647" x="4011613" y="2270125"/>
          <p14:tracePt t="2147483647" x="3965575" y="2270125"/>
          <p14:tracePt t="2147483647" x="3902075" y="2270125"/>
          <p14:tracePt t="2147483647" x="3846513" y="2270125"/>
          <p14:tracePt t="2147483647" x="3783013" y="2270125"/>
          <p14:tracePt t="2147483647" x="3692525" y="2270125"/>
          <p14:tracePt t="2147483647" x="3619500" y="2270125"/>
          <p14:tracePt t="2147483647" x="3546475" y="2270125"/>
          <p14:tracePt t="2147483647" x="3473450" y="2270125"/>
          <p14:tracePt t="2147483647" x="3363913" y="2270125"/>
          <p14:tracePt t="2147483647" x="3273425" y="2270125"/>
          <p14:tracePt t="2147483647" x="3217863" y="2270125"/>
          <p14:tracePt t="2147483647" x="3108325" y="2270125"/>
          <p14:tracePt t="2147483647" x="3063875" y="2252663"/>
          <p14:tracePt t="2147483647" x="3027363" y="2243138"/>
          <p14:tracePt t="2147483647" x="2998788" y="2243138"/>
          <p14:tracePt t="2147483647" x="2981325" y="2233613"/>
          <p14:tracePt t="2147483647" x="2935288" y="2216150"/>
          <p14:tracePt t="2147483647" x="2925763" y="2206625"/>
          <p14:tracePt t="2147483647" x="2917825" y="2197100"/>
          <p14:tracePt t="2147483647" x="2898775" y="2189163"/>
          <p14:tracePt t="2147483647" x="2835275" y="2170113"/>
          <p14:tracePt t="2147483647" x="2781300" y="2170113"/>
          <p14:tracePt t="2147483647" x="2671763" y="2152650"/>
          <p14:tracePt t="2147483647" x="2562225" y="2143125"/>
          <p14:tracePt t="2147483647" x="2425700" y="2125663"/>
          <p14:tracePt t="2147483647" x="2297113" y="2079625"/>
          <p14:tracePt t="2147483647" x="2206625" y="2070100"/>
          <p14:tracePt t="2147483647" x="2106613" y="2024063"/>
          <p14:tracePt t="2147483647" x="2024063" y="1997075"/>
          <p14:tracePt t="2147483647" x="1987550" y="1997075"/>
          <p14:tracePt t="2147483647" x="1951038" y="1987550"/>
          <p14:tracePt t="2147483647" x="1931988" y="1970088"/>
          <p14:tracePt t="2147483647" x="1924050" y="1970088"/>
          <p14:tracePt t="2147483647" x="1924050" y="1960563"/>
          <p14:tracePt t="2147483647" x="1914525" y="1960563"/>
          <p14:tracePt t="2147483647" x="1851025" y="1960563"/>
          <p14:tracePt t="2147483647" x="1758950" y="1960563"/>
          <p14:tracePt t="2147483647" x="1649413" y="1960563"/>
          <p14:tracePt t="2147483647" x="1522413" y="1960563"/>
          <p14:tracePt t="2147483647" x="1395413" y="1960563"/>
          <p14:tracePt t="2147483647" x="1249363" y="1960563"/>
          <p14:tracePt t="2147483647" x="1139825" y="1960563"/>
          <p14:tracePt t="2147483647" x="1030288" y="1960563"/>
          <p14:tracePt t="2147483647" x="920750" y="1960563"/>
          <p14:tracePt t="2147483647" x="866775" y="1960563"/>
          <p14:tracePt t="2147483647" x="801688" y="1960563"/>
          <p14:tracePt t="2147483647" x="793750" y="1960563"/>
          <p14:tracePt t="2147483647" x="784225" y="1960563"/>
          <p14:tracePt t="2147483647" x="784225" y="1943100"/>
          <p14:tracePt t="2147483647" x="784225" y="1933575"/>
          <p14:tracePt t="2147483647" x="784225" y="1897063"/>
          <p14:tracePt t="2147483647" x="784225" y="1887538"/>
          <p14:tracePt t="2147483647" x="784225" y="1870075"/>
          <p14:tracePt t="2147483647" x="784225" y="1841500"/>
          <p14:tracePt t="2147483647" x="784225" y="1833563"/>
          <p14:tracePt t="2147483647" x="801688" y="1814513"/>
          <p14:tracePt t="2147483647" x="830263" y="1797050"/>
          <p14:tracePt t="2147483647" x="857250" y="1760538"/>
          <p14:tracePt t="2147483647" x="903288" y="1751013"/>
          <p14:tracePt t="2147483647" x="939800" y="1724025"/>
          <p14:tracePt t="2147483647" x="974725" y="1714500"/>
          <p14:tracePt t="2147483647" x="1066800" y="1714500"/>
          <p14:tracePt t="2147483647" x="1130300" y="1687513"/>
          <p14:tracePt t="2147483647" x="1212850" y="1677988"/>
          <p14:tracePt t="2147483647" x="1303338" y="1660525"/>
          <p14:tracePt t="2147483647" x="1412875" y="1660525"/>
          <p14:tracePt t="2147483647" x="1558925" y="1660525"/>
          <p14:tracePt t="2147483647" x="1704975" y="1641475"/>
          <p14:tracePt t="2147483647" x="1851025" y="1641475"/>
          <p14:tracePt t="2147483647" x="1960563" y="1641475"/>
          <p14:tracePt t="2147483647" x="2051050" y="1614488"/>
          <p14:tracePt t="2147483647" x="2151063" y="1614488"/>
          <p14:tracePt t="2147483647" x="2187575" y="1614488"/>
          <p14:tracePt t="2147483647" x="2214563" y="1614488"/>
          <p14:tracePt t="2147483647" x="2243138" y="1624013"/>
          <p14:tracePt t="2147483647" x="2251075" y="1624013"/>
          <p14:tracePt t="2147483647" x="2251075" y="1641475"/>
          <p14:tracePt t="2147483647" x="2251075" y="1668463"/>
          <p14:tracePt t="2147483647" x="2251075" y="1704975"/>
          <p14:tracePt t="2147483647" x="2251075" y="1724025"/>
          <p14:tracePt t="2147483647" x="2251075" y="1751013"/>
          <p14:tracePt t="2147483647" x="2233613" y="1778000"/>
          <p14:tracePt t="2147483647" x="2224088" y="1797050"/>
          <p14:tracePt t="2147483647" x="2206625" y="1841500"/>
          <p14:tracePt t="2147483647" x="2179638" y="1860550"/>
          <p14:tracePt t="2147483647" x="2160588" y="1897063"/>
          <p14:tracePt t="2147483647" x="2133600" y="1924050"/>
          <p14:tracePt t="2147483647" x="2114550" y="1933575"/>
          <p14:tracePt t="2147483647" x="2041525" y="1970088"/>
          <p14:tracePt t="2147483647" x="1997075" y="1979613"/>
          <p14:tracePt t="2147483647" x="1941513" y="1987550"/>
          <p14:tracePt t="2147483647" x="1841500" y="2024063"/>
          <p14:tracePt t="2147483647" x="1751013" y="2024063"/>
          <p14:tracePt t="2147483647" x="1677988" y="2024063"/>
          <p14:tracePt t="2147483647" x="1568450" y="2024063"/>
          <p14:tracePt t="2147483647" x="1476375" y="2024063"/>
          <p14:tracePt t="2147483647" x="1366838" y="2024063"/>
          <p14:tracePt t="2147483647" x="1266825" y="1997075"/>
          <p14:tracePt t="2147483647" x="1157288" y="1987550"/>
          <p14:tracePt t="2147483647" x="1057275" y="1943100"/>
          <p14:tracePt t="2147483647" x="993775" y="1924050"/>
          <p14:tracePt t="2147483647" x="930275" y="1878013"/>
          <p14:tracePt t="2147483647" x="893763" y="1870075"/>
          <p14:tracePt t="2147483647" x="857250" y="1841500"/>
          <p14:tracePt t="2147483647" x="838200" y="1824038"/>
          <p14:tracePt t="2147483647" x="830263" y="1804988"/>
          <p14:tracePt t="2147483647" x="830263" y="1787525"/>
          <p14:tracePt t="2147483647" x="820738" y="1741488"/>
          <p14:tracePt t="2147483647" x="820738" y="1724025"/>
          <p14:tracePt t="2147483647" x="820738" y="1697038"/>
          <p14:tracePt t="2147483647" x="820738" y="1677988"/>
          <p14:tracePt t="2147483647" x="820738" y="1651000"/>
          <p14:tracePt t="2147483647" x="820738" y="1631950"/>
          <p14:tracePt t="2147483647" x="820738" y="1604963"/>
          <p14:tracePt t="2147483647" x="847725" y="1568450"/>
          <p14:tracePt t="2147483647" x="893763" y="1550988"/>
          <p14:tracePt t="2147483647" x="939800" y="1522413"/>
          <p14:tracePt t="2147483647" x="1039813" y="1495425"/>
          <p14:tracePt t="2147483647" x="1084263" y="1477963"/>
          <p14:tracePt t="2147483647" x="1176338" y="1458913"/>
          <p14:tracePt t="2147483647" x="1203325" y="1458913"/>
          <p14:tracePt t="2147483647" x="1293813" y="1458913"/>
          <p14:tracePt t="2147483647" x="1439863" y="1458913"/>
          <p14:tracePt t="2147483647" x="1568450" y="1458913"/>
          <p14:tracePt t="2147483647" x="1704975" y="1458913"/>
          <p14:tracePt t="2147483647" x="1851025" y="1458913"/>
          <p14:tracePt t="2147483647" x="1978025" y="1458913"/>
          <p14:tracePt t="2147483647" x="2078038" y="1477963"/>
          <p14:tracePt t="2147483647" x="2143125" y="1504950"/>
          <p14:tracePt t="2147483647" x="2206625" y="1541463"/>
          <p14:tracePt t="2147483647" x="2214563" y="1550988"/>
          <p14:tracePt t="2147483647" x="2214563" y="1558925"/>
          <p14:tracePt t="2147483647" x="2214563" y="1587500"/>
          <p14:tracePt t="2147483647" x="2214563" y="1604963"/>
          <p14:tracePt t="2147483647" x="2214563" y="1631950"/>
          <p14:tracePt t="2147483647" x="2214563" y="1651000"/>
          <p14:tracePt t="2147483647" x="2206625" y="1677988"/>
          <p14:tracePt t="2147483647" x="2179638" y="1714500"/>
          <p14:tracePt t="2147483647" x="2160588" y="1731963"/>
          <p14:tracePt t="2147483647" x="2124075" y="1760538"/>
          <p14:tracePt t="2147483647" x="2097088" y="1797050"/>
          <p14:tracePt t="2147483647" x="2087563" y="1804988"/>
          <p14:tracePt t="2147483647" x="2051050" y="1814513"/>
          <p14:tracePt t="2147483647" x="2005013" y="1841500"/>
          <p14:tracePt t="2147483647" x="1997075" y="1851025"/>
          <p14:tracePt t="2147483647" x="1960563" y="1860550"/>
          <p14:tracePt t="2147483647" x="1914525" y="1887538"/>
          <p14:tracePt t="2147483647" x="1851025" y="1906588"/>
          <p14:tracePt t="2147483647" x="1814513" y="1906588"/>
          <p14:tracePt t="2147483647" x="1751013" y="1943100"/>
          <p14:tracePt t="2147483647" x="1677988" y="1943100"/>
          <p14:tracePt t="2147483647" x="1622425" y="1960563"/>
          <p14:tracePt t="2147483647" x="1585913" y="1960563"/>
          <p14:tracePt t="2147483647" x="1576388" y="1960563"/>
          <p14:tracePt t="2147483647" x="1558925" y="1960563"/>
          <p14:tracePt t="2147483647" x="1541463" y="1970088"/>
          <p14:tracePt t="2147483647" x="1531938" y="1960563"/>
          <p14:tracePt t="2147483647" x="1531938" y="1914525"/>
          <p14:tracePt t="2147483647" x="1531938" y="1887538"/>
          <p14:tracePt t="2147483647" x="1495425" y="1841500"/>
          <p14:tracePt t="2147483647" x="1476375" y="1814513"/>
          <p14:tracePt t="2147483647" x="1458913" y="1768475"/>
          <p14:tracePt t="2147483647" x="1458913" y="1760538"/>
          <p14:tracePt t="2147483647" x="1449388" y="1741488"/>
          <p14:tracePt t="2147483647" x="1449388" y="1731963"/>
          <p14:tracePt t="2147483647" x="1449388" y="1714500"/>
          <p14:tracePt t="2147483647" x="1458913" y="1714500"/>
          <p14:tracePt t="2147483647" x="1485900" y="1697038"/>
          <p14:tracePt t="2147483647" x="1522413" y="1687513"/>
          <p14:tracePt t="2147483647" x="1549400" y="1660525"/>
          <p14:tracePt t="2147483647" x="1631950" y="1660525"/>
          <p14:tracePt t="2147483647" x="1704975" y="1660525"/>
          <p14:tracePt t="2147483647" x="1778000" y="1660525"/>
          <p14:tracePt t="2147483647" x="1887538" y="1660525"/>
          <p14:tracePt t="2147483647" x="1987550" y="1660525"/>
          <p14:tracePt t="2147483647" x="2097088" y="1660525"/>
          <p14:tracePt t="2147483647" x="2170113" y="1660525"/>
          <p14:tracePt t="2147483647" x="2224088" y="1668463"/>
          <p14:tracePt t="2147483647" x="2270125" y="1677988"/>
          <p14:tracePt t="2147483647" x="2297113" y="1687513"/>
          <p14:tracePt t="2147483647" x="2316163" y="1687513"/>
          <p14:tracePt t="2147483647" x="2324100" y="1687513"/>
          <p14:tracePt t="2147483647" x="2333625" y="1697038"/>
          <p14:tracePt t="2147483647" x="2333625" y="1704975"/>
          <p14:tracePt t="2147483647" x="2333625" y="1714500"/>
          <p14:tracePt t="2147483647" x="2333625" y="1731963"/>
          <p14:tracePt t="2147483647" x="2333625" y="1741488"/>
          <p14:tracePt t="2147483647" x="2333625" y="1760538"/>
          <p14:tracePt t="2147483647" x="2324100" y="1778000"/>
          <p14:tracePt t="2147483647" x="2316163" y="1797050"/>
          <p14:tracePt t="2147483647" x="2306638" y="1804988"/>
          <p14:tracePt t="2147483647" x="2279650" y="1833563"/>
          <p14:tracePt t="2147483647" x="2270125" y="1851025"/>
          <p14:tracePt t="2147483647" x="2251075" y="1860550"/>
          <p14:tracePt t="2147483647" x="2233613" y="1878013"/>
          <p14:tracePt t="2147483647" x="2224088" y="1887538"/>
          <p14:tracePt t="2147483647" x="2197100" y="1897063"/>
          <p14:tracePt t="2147483647" x="2187575" y="1906588"/>
          <p14:tracePt t="2147483647" x="2179638" y="1906588"/>
          <p14:tracePt t="2147483647" x="2151063" y="1924050"/>
          <p14:tracePt t="2147483647" x="2133600" y="1924050"/>
          <p14:tracePt t="2147483647" x="2106613" y="1933575"/>
          <p14:tracePt t="2147483647" x="2097088" y="1933575"/>
          <p14:tracePt t="2147483647" x="2070100" y="1943100"/>
          <p14:tracePt t="2147483647" x="2041525" y="1943100"/>
          <p14:tracePt t="2147483647" x="2014538" y="1951038"/>
          <p14:tracePt t="2147483647" x="1997075" y="1951038"/>
          <p14:tracePt t="2147483647" x="1968500" y="1951038"/>
          <p14:tracePt t="2147483647" x="1951038" y="1951038"/>
          <p14:tracePt t="2147483647" x="1924050" y="1951038"/>
          <p14:tracePt t="2147483647" x="1914525" y="1951038"/>
          <p14:tracePt t="2147483647" x="1887538" y="1951038"/>
          <p14:tracePt t="2147483647" x="1868488" y="1951038"/>
          <p14:tracePt t="2147483647" x="1841500" y="1951038"/>
          <p14:tracePt t="2147483647" x="1831975" y="1951038"/>
          <p14:tracePt t="2147483647" x="1814513" y="1951038"/>
          <p14:tracePt t="2147483647" x="1768475" y="1933575"/>
          <p14:tracePt t="2147483647" x="1751013" y="1906588"/>
          <p14:tracePt t="2147483647" x="1741488" y="1906588"/>
          <p14:tracePt t="2147483647" x="1714500" y="1887538"/>
          <p14:tracePt t="2147483647" x="1704975" y="1870075"/>
          <p14:tracePt t="2147483647" x="1668463" y="1824038"/>
          <p14:tracePt t="2147483647" x="1658938" y="1787525"/>
          <p14:tracePt t="2147483647" x="1649413" y="1760538"/>
          <p14:tracePt t="2147483647" x="1649413" y="1731963"/>
          <p14:tracePt t="2147483647" x="1641475" y="1697038"/>
          <p14:tracePt t="2147483647" x="1631950" y="1677988"/>
          <p14:tracePt t="2147483647" x="1631950" y="1668463"/>
          <p14:tracePt t="2147483647" x="1631950" y="1631950"/>
          <p14:tracePt t="2147483647" x="1641475" y="1614488"/>
          <p14:tracePt t="2147483647" x="1658938" y="1604963"/>
          <p14:tracePt t="2147483647" x="1704975" y="1587500"/>
          <p14:tracePt t="2147483647" x="1751013" y="1577975"/>
          <p14:tracePt t="2147483647" x="1804988" y="1558925"/>
          <p14:tracePt t="2147483647" x="1868488" y="1550988"/>
          <p14:tracePt t="2147483647" x="1978025" y="1550988"/>
          <p14:tracePt t="2147483647" x="2033588" y="1550988"/>
          <p14:tracePt t="2147483647" x="2106613" y="1550988"/>
          <p14:tracePt t="2147483647" x="2179638" y="1550988"/>
          <p14:tracePt t="2147483647" x="2233613" y="1550988"/>
          <p14:tracePt t="2147483647" x="2297113" y="1550988"/>
          <p14:tracePt t="2147483647" x="2352675" y="1550988"/>
          <p14:tracePt t="2147483647" x="2416175" y="1577975"/>
          <p14:tracePt t="2147483647" x="2462213" y="1614488"/>
          <p14:tracePt t="2147483647" x="2479675" y="1624013"/>
          <p14:tracePt t="2147483647" x="2479675" y="1641475"/>
          <p14:tracePt t="2147483647" x="2479675" y="1668463"/>
          <p14:tracePt t="2147483647" x="2479675" y="1677988"/>
          <p14:tracePt t="2147483647" x="2479675" y="1697038"/>
          <p14:tracePt t="2147483647" x="2479675" y="1714500"/>
          <p14:tracePt t="2147483647" x="2479675" y="1731963"/>
          <p14:tracePt t="2147483647" x="2479675" y="1741488"/>
          <p14:tracePt t="2147483647" x="2462213" y="1778000"/>
          <p14:tracePt t="2147483647" x="2443163" y="1797050"/>
          <p14:tracePt t="2147483647" x="2406650" y="1841500"/>
          <p14:tracePt t="2147483647" x="2397125" y="1851025"/>
          <p14:tracePt t="2147483647" x="2352675" y="1878013"/>
          <p14:tracePt t="2147483647" x="2316163" y="1887538"/>
          <p14:tracePt t="2147483647" x="2297113" y="1897063"/>
          <p14:tracePt t="2147483647" x="2270125" y="1924050"/>
          <p14:tracePt t="2147483647" x="2214563" y="1933575"/>
          <p14:tracePt t="2147483647" x="2197100" y="1933575"/>
          <p14:tracePt t="2147483647" x="2151063" y="1943100"/>
          <p14:tracePt t="2147483647" x="2106613" y="1979613"/>
          <p14:tracePt t="2147483647" x="2087563" y="1979613"/>
          <p14:tracePt t="2147483647" x="2041525" y="1979613"/>
          <p14:tracePt t="2147483647" x="2014538" y="1979613"/>
          <p14:tracePt t="2147483647" x="1997075" y="1979613"/>
          <p14:tracePt t="2147483647" x="1987550" y="1979613"/>
          <p14:tracePt t="2147483647" x="1978025" y="1979613"/>
          <p14:tracePt t="2147483647" x="1951038" y="1960563"/>
          <p14:tracePt t="2147483647" x="1951038" y="1943100"/>
          <p14:tracePt t="2147483647" x="1951038" y="1924050"/>
          <p14:tracePt t="2147483647" x="1951038" y="1897063"/>
          <p14:tracePt t="2147483647" x="1941513" y="1878013"/>
          <p14:tracePt t="2147483647" x="1941513" y="1851025"/>
          <p14:tracePt t="2147483647" x="1941513" y="1841500"/>
          <p14:tracePt t="2147483647" x="1941513" y="1833563"/>
          <p14:tracePt t="2147483647" x="1941513" y="1814513"/>
          <p14:tracePt t="2147483647" x="1941513" y="1804988"/>
          <p14:tracePt t="2147483647" x="1941513" y="1797050"/>
          <p14:tracePt t="2147483647" x="1941513" y="1768475"/>
          <p14:tracePt t="2147483647" x="1960563" y="1760538"/>
          <p14:tracePt t="2147483647" x="1978025" y="1751013"/>
          <p14:tracePt t="2147483647" x="1987550" y="1751013"/>
          <p14:tracePt t="2147483647" x="2014538" y="1751013"/>
          <p14:tracePt t="2147483647" x="2051050" y="1751013"/>
          <p14:tracePt t="2147483647" x="2106613" y="1751013"/>
          <p14:tracePt t="2147483647" x="2151063" y="1751013"/>
          <p14:tracePt t="2147483647" x="2187575" y="1751013"/>
          <p14:tracePt t="2147483647" x="2224088" y="1751013"/>
          <p14:tracePt t="2147483647" x="2251075" y="1751013"/>
          <p14:tracePt t="2147483647" x="2260600" y="1751013"/>
          <p14:tracePt t="2147483647" x="2260600" y="1760538"/>
          <p14:tracePt t="2147483647" x="2260600" y="1768475"/>
          <p14:tracePt t="2147483647" x="2260600" y="1787525"/>
          <p14:tracePt t="2147483647" x="2260600" y="1797050"/>
          <p14:tracePt t="2147483647" x="2260600" y="1804988"/>
          <p14:tracePt t="2147483647" x="2243138" y="1814513"/>
          <p14:tracePt t="2147483647" x="2243138" y="1824038"/>
          <p14:tracePt t="2147483647" x="2233613" y="1841500"/>
          <p14:tracePt t="2147483647" x="2214563" y="1851025"/>
          <p14:tracePt t="2147483647" x="2206625" y="1860550"/>
          <p14:tracePt t="2147483647" x="2197100" y="1870075"/>
          <p14:tracePt t="2147483647" x="2197100" y="1878013"/>
          <p14:tracePt t="2147483647" x="2187575" y="1887538"/>
          <p14:tracePt t="2147483647" x="2187575" y="1878013"/>
          <p14:tracePt t="2147483647" x="2187575" y="1870075"/>
          <p14:tracePt t="2147483647" x="2179638" y="1841500"/>
          <p14:tracePt t="2147483647" x="2170113" y="1833563"/>
          <p14:tracePt t="2147483647" x="2170113" y="1824038"/>
          <p14:tracePt t="2147483647" x="2160588" y="1814513"/>
          <p14:tracePt t="2147483647" x="2143125" y="1814513"/>
          <p14:tracePt t="2147483647" x="2133600" y="1814513"/>
          <p14:tracePt t="2147483647" x="2097088" y="1814513"/>
          <p14:tracePt t="2147483647" x="2070100" y="1814513"/>
          <p14:tracePt t="2147483647" x="2024063" y="1814513"/>
          <p14:tracePt t="2147483647" x="1997075" y="1814513"/>
          <p14:tracePt t="2147483647" x="1968500" y="1814513"/>
          <p14:tracePt t="2147483647" x="1914525" y="1814513"/>
          <p14:tracePt t="2147483647" x="1878013" y="1814513"/>
          <p14:tracePt t="2147483647" x="1831975" y="1814513"/>
          <p14:tracePt t="2147483647" x="1795463" y="1814513"/>
          <p14:tracePt t="2147483647" x="1778000" y="1814513"/>
          <p14:tracePt t="2147483647" x="1768475" y="1814513"/>
          <p14:tracePt t="2147483647" x="1751013" y="1814513"/>
          <p14:tracePt t="2147483647" x="1741488" y="1814513"/>
          <p14:tracePt t="2147483647" x="1731963" y="1814513"/>
          <p14:tracePt t="2147483647" x="1722438" y="1814513"/>
          <p14:tracePt t="2147483647" x="1714500" y="1814513"/>
          <p14:tracePt t="2147483647" x="1704975" y="1814513"/>
          <p14:tracePt t="2147483647" x="1714500" y="1814513"/>
          <p14:tracePt t="2147483647" x="1741488" y="1814513"/>
          <p14:tracePt t="2147483647" x="1758950" y="1841500"/>
          <p14:tracePt t="2147483647" x="1814513" y="1851025"/>
          <p14:tracePt t="2147483647" x="1878013" y="1860550"/>
          <p14:tracePt t="2147483647" x="1931988" y="1860550"/>
          <p14:tracePt t="2147483647" x="2024063" y="1878013"/>
          <p14:tracePt t="2147483647" x="2078038" y="1878013"/>
          <p14:tracePt t="2147483647" x="2179638" y="1906588"/>
          <p14:tracePt t="2147483647" x="2287588" y="1906588"/>
          <p14:tracePt t="2147483647" x="2379663" y="1906588"/>
          <p14:tracePt t="2147483647" x="2489200" y="1906588"/>
          <p14:tracePt t="2147483647" x="2579688" y="1906588"/>
          <p14:tracePt t="2147483647" x="2652713" y="1906588"/>
          <p14:tracePt t="2147483647" x="2744788" y="1906588"/>
          <p14:tracePt t="2147483647" x="2835275" y="1906588"/>
          <p14:tracePt t="2147483647" x="2898775" y="1906588"/>
          <p14:tracePt t="2147483647" x="2954338" y="1906588"/>
          <p14:tracePt t="2147483647" x="3008313" y="1906588"/>
          <p14:tracePt t="2147483647" x="3054350" y="1906588"/>
          <p14:tracePt t="2147483647" x="3090863" y="1906588"/>
          <p14:tracePt t="2147483647" x="3108325" y="1906588"/>
          <p14:tracePt t="2147483647" x="3144838" y="1906588"/>
          <p14:tracePt t="2147483647" x="3163888" y="1906588"/>
          <p14:tracePt t="2147483647" x="3181350" y="1906588"/>
          <p14:tracePt t="2147483647" x="3190875" y="1906588"/>
          <p14:tracePt t="2147483647" x="3200400" y="1906588"/>
          <p14:tracePt t="2147483647" x="3208338" y="1906588"/>
          <p14:tracePt t="2147483647" x="3227388" y="1906588"/>
          <p14:tracePt t="2147483647" x="3236913" y="1914525"/>
          <p14:tracePt t="2147483647" x="3244850" y="1924050"/>
          <p14:tracePt t="2147483647" x="3290888" y="1951038"/>
          <p14:tracePt t="2147483647" x="3300413" y="1960563"/>
          <p14:tracePt t="2147483647" x="3317875" y="1960563"/>
          <p14:tracePt t="2147483647" x="3346450" y="1979613"/>
          <p14:tracePt t="2147483647" x="3390900" y="1979613"/>
          <p14:tracePt t="2147483647" x="3419475" y="1997075"/>
          <p14:tracePt t="2147483647" x="3436938" y="2006600"/>
          <p14:tracePt t="2147483647" x="3446463" y="2006600"/>
          <p14:tracePt t="2147483647" x="3473450" y="2006600"/>
          <p14:tracePt t="2147483647" x="3482975" y="2016125"/>
          <p14:tracePt t="2147483647" x="3490913" y="2016125"/>
          <p14:tracePt t="2147483647" x="3490913" y="2024063"/>
          <p14:tracePt t="2147483647" x="3500438" y="2043113"/>
          <p14:tracePt t="2147483647" x="3527425" y="2070100"/>
          <p14:tracePt t="2147483647" x="3536950" y="2089150"/>
          <p14:tracePt t="2147483647" x="3546475" y="2106613"/>
          <p14:tracePt t="2147483647" x="3556000" y="2143125"/>
          <p14:tracePt t="2147483647" x="3582988" y="2179638"/>
          <p14:tracePt t="2147483647" x="3619500" y="2197100"/>
          <p14:tracePt t="2147483647" x="3636963" y="2206625"/>
          <p14:tracePt t="2147483647" x="3673475" y="2225675"/>
          <p14:tracePt t="2147483647" x="3702050" y="2252663"/>
          <p14:tracePt t="2147483647" x="3729038" y="2262188"/>
          <p14:tracePt t="2147483647" x="3756025" y="2289175"/>
          <p14:tracePt t="2147483647" x="3765550" y="2289175"/>
          <p14:tracePt t="2147483647" x="3792538" y="2298700"/>
          <p14:tracePt t="2147483647" x="3856038" y="2335213"/>
          <p14:tracePt t="2147483647" x="3948113" y="2379663"/>
          <p14:tracePt t="2147483647" x="4048125" y="2416175"/>
          <p14:tracePt t="2147483647" x="4138613" y="2435225"/>
          <p14:tracePt t="2147483647" x="4238625" y="2462213"/>
          <p14:tracePt t="2147483647" x="4275138" y="2462213"/>
          <p14:tracePt t="2147483647" x="4348163" y="2498725"/>
          <p14:tracePt t="2147483647" x="4394200" y="2498725"/>
          <p14:tracePt t="2147483647" x="4430713" y="2498725"/>
          <p14:tracePt t="2147483647" x="4448175" y="2508250"/>
          <p14:tracePt t="2147483647" x="4457700" y="2508250"/>
          <p14:tracePt t="2147483647" x="4476750" y="2508250"/>
          <p14:tracePt t="2147483647" x="4484688" y="2508250"/>
          <p14:tracePt t="2147483647" x="4521200" y="2508250"/>
          <p14:tracePt t="2147483647" x="4540250" y="2508250"/>
          <p14:tracePt t="2147483647" x="4576763" y="2508250"/>
          <p14:tracePt t="2147483647" x="4640263" y="2544763"/>
          <p14:tracePt t="2147483647" x="4676775" y="2554288"/>
          <p14:tracePt t="2147483647" x="4713288" y="2562225"/>
          <p14:tracePt t="2147483647" x="4740275" y="2562225"/>
          <p14:tracePt t="2147483647" x="4776788" y="2562225"/>
          <p14:tracePt t="2147483647" x="4813300" y="2562225"/>
          <p14:tracePt t="2147483647" x="4840288" y="2562225"/>
          <p14:tracePt t="2147483647" x="4849813" y="2562225"/>
          <p14:tracePt t="2147483647" x="4895850" y="2554288"/>
          <p14:tracePt t="2147483647" x="4895850" y="2544763"/>
          <p14:tracePt t="2147483647" x="4905375" y="2535238"/>
          <p14:tracePt t="2147483647" x="4913313" y="2525713"/>
          <p14:tracePt t="2147483647" x="4932363" y="2508250"/>
          <p14:tracePt t="2147483647" x="4941888" y="2498725"/>
          <p14:tracePt t="2147483647" x="4949825" y="2498725"/>
          <p14:tracePt t="2147483647" x="4968875" y="2481263"/>
          <p14:tracePt t="2147483647" x="4978400" y="2471738"/>
          <p14:tracePt t="2147483647" x="4978400" y="2462213"/>
          <p14:tracePt t="2147483647" x="4986338" y="2452688"/>
          <p14:tracePt t="2147483647" x="5005388" y="2444750"/>
          <p14:tracePt t="2147483647" x="5022850" y="2425700"/>
          <p14:tracePt t="2147483647" x="5032375" y="2416175"/>
          <p14:tracePt t="2147483647" x="5049838" y="2408238"/>
          <p14:tracePt t="2147483647" x="5068888" y="2398713"/>
          <p14:tracePt t="2147483647" x="5114925" y="2379663"/>
          <p14:tracePt t="2147483647" x="5132388" y="2371725"/>
          <p14:tracePt t="2147483647" x="5168900" y="2371725"/>
          <p14:tracePt t="2147483647" x="5232400" y="2352675"/>
          <p14:tracePt t="2147483647" x="5268913" y="2343150"/>
          <p14:tracePt t="2147483647" x="5351463" y="2316163"/>
          <p14:tracePt t="2147483647" x="5441950" y="2289175"/>
          <p14:tracePt t="2147483647" x="5524500" y="2279650"/>
          <p14:tracePt t="2147483647" x="5597525" y="2279650"/>
          <p14:tracePt t="2147483647" x="5653088" y="2279650"/>
          <p14:tracePt t="2147483647" x="5780088" y="2252663"/>
          <p14:tracePt t="2147483647" x="5826125" y="2252663"/>
          <p14:tracePt t="2147483647" x="5899150" y="2243138"/>
          <p14:tracePt t="2147483647" x="5972175" y="2225675"/>
          <p14:tracePt t="2147483647" x="6043613" y="2225675"/>
          <p14:tracePt t="2147483647" x="6080125" y="2216150"/>
          <p14:tracePt t="2147483647" x="6116638" y="2216150"/>
          <p14:tracePt t="2147483647" x="6135688" y="2206625"/>
          <p14:tracePt t="2147483647" x="6145213" y="2197100"/>
          <p14:tracePt t="2147483647" x="6162675" y="2197100"/>
          <p14:tracePt t="2147483647" x="6181725" y="2197100"/>
          <p14:tracePt t="2147483647" x="6218238" y="2197100"/>
          <p14:tracePt t="2147483647" x="6291263" y="2197100"/>
          <p14:tracePt t="2147483647" x="6362700" y="2197100"/>
          <p14:tracePt t="2147483647" x="6491288" y="2216150"/>
          <p14:tracePt t="2147483647" x="6591300" y="2233613"/>
          <p14:tracePt t="2147483647" x="6681788" y="2233613"/>
          <p14:tracePt t="2147483647" x="6754813" y="2262188"/>
          <p14:tracePt t="2147483647" x="6800850" y="2262188"/>
          <p14:tracePt t="2147483647" x="6819900" y="2270125"/>
          <p14:tracePt t="2147483647" x="6837363" y="2270125"/>
          <p14:tracePt t="2147483647" x="6819900" y="2316163"/>
          <p14:tracePt t="2147483647" x="6727825" y="2343150"/>
          <p14:tracePt t="2147483647" x="6645275" y="2379663"/>
          <p14:tracePt t="2147483647" x="6618288" y="2398713"/>
          <p14:tracePt t="2147483647" x="6508750" y="2452688"/>
          <p14:tracePt t="2147483647" x="6491288" y="2452688"/>
          <p14:tracePt t="2147483647" x="6481763" y="2452688"/>
          <p14:tracePt t="2147483647" x="6445250" y="2471738"/>
          <p14:tracePt t="2147483647" x="6435725" y="2471738"/>
          <p14:tracePt t="2147483647" x="6418263" y="2481263"/>
          <p14:tracePt t="2147483647" x="6418263" y="2489200"/>
          <p14:tracePt t="2147483647" x="6391275" y="2517775"/>
          <p14:tracePt t="2147483647" x="6362700" y="2544763"/>
          <p14:tracePt t="2147483647" x="6354763" y="2554288"/>
          <p14:tracePt t="2147483647" x="6326188" y="2581275"/>
          <p14:tracePt t="2147483647" x="6326188" y="2589213"/>
          <p14:tracePt t="2147483647" x="6308725" y="2608263"/>
          <p14:tracePt t="2147483647" x="6299200" y="2617788"/>
          <p14:tracePt t="2147483647" x="6291263" y="2625725"/>
          <p14:tracePt t="2147483647" x="6281738" y="2625725"/>
          <p14:tracePt t="2147483647" x="6272213" y="2625725"/>
          <p14:tracePt t="2147483647" x="6262688" y="2635250"/>
          <p14:tracePt t="2147483647" x="6262688" y="2644775"/>
          <p14:tracePt t="2147483647" x="6254750" y="2654300"/>
          <p14:tracePt t="2147483647" x="6245225" y="2662238"/>
          <p14:tracePt t="2147483647" x="6226175" y="2681288"/>
          <p14:tracePt t="2147483647" x="6199188" y="2690813"/>
          <p14:tracePt t="2147483647" x="6162675" y="2717800"/>
          <p14:tracePt t="2147483647" x="6153150" y="2727325"/>
          <p14:tracePt t="2147483647" x="6116638" y="2744788"/>
          <p14:tracePt t="2147483647" x="6072188" y="2771775"/>
          <p14:tracePt t="2147483647" x="6062663" y="2781300"/>
          <p14:tracePt t="2147483647" x="6035675" y="2790825"/>
          <p14:tracePt t="2147483647" x="6007100" y="2808288"/>
          <p14:tracePt t="2147483647" x="5989638" y="2817813"/>
          <p14:tracePt t="2147483647" x="5980113" y="2827338"/>
          <p14:tracePt t="2147483647" x="5962650" y="2836863"/>
          <p14:tracePt t="2147483647" x="5926138" y="2854325"/>
          <p14:tracePt t="2147483647" x="5899150" y="2873375"/>
          <p14:tracePt t="2147483647" x="5870575" y="2881313"/>
          <p14:tracePt t="2147483647" x="5843588" y="2917825"/>
          <p14:tracePt t="2147483647" x="5807075" y="2936875"/>
          <p14:tracePt t="2147483647" x="5761038" y="2973388"/>
          <p14:tracePt t="2147483647" x="5734050" y="2990850"/>
          <p14:tracePt t="2147483647" x="5688013" y="3027363"/>
          <p14:tracePt t="2147483647" x="5653088" y="3090863"/>
          <p14:tracePt t="2147483647" x="5607050" y="3109913"/>
          <p14:tracePt t="2147483647" x="5561013" y="3146425"/>
          <p14:tracePt t="2147483647" x="5543550" y="3155950"/>
          <p14:tracePt t="2147483647" x="5507038" y="3163888"/>
          <p14:tracePt t="2147483647" x="5461000" y="3200400"/>
          <p14:tracePt t="2147483647" x="5434013" y="3209925"/>
          <p14:tracePt t="2147483647" x="5414963" y="3219450"/>
          <p14:tracePt t="2147483647" x="5387975" y="3219450"/>
          <p14:tracePt t="2147483647" x="5351463" y="3236913"/>
          <p14:tracePt t="2147483647" x="5334000" y="3246438"/>
          <p14:tracePt t="2147483647" x="5314950" y="3246438"/>
          <p14:tracePt t="2147483647" x="5305425" y="3246438"/>
          <p14:tracePt t="2147483647" x="5287963" y="3255963"/>
          <p14:tracePt t="2147483647" x="5268913" y="3255963"/>
          <p14:tracePt t="2147483647" x="5251450" y="3255963"/>
          <p14:tracePt t="2147483647" x="5224463" y="3255963"/>
          <p14:tracePt t="2147483647" x="5195888" y="3265488"/>
          <p14:tracePt t="2147483647" x="5187950" y="3265488"/>
          <p14:tracePt t="2147483647" x="5159375" y="3282950"/>
          <p14:tracePt t="2147483647" x="5151438" y="3282950"/>
          <p14:tracePt t="2147483647" x="5122863" y="3282950"/>
          <p14:tracePt t="2147483647" x="5068888" y="3309938"/>
          <p14:tracePt t="2147483647" x="4986338" y="3319463"/>
          <p14:tracePt t="2147483647" x="4913313" y="3365500"/>
          <p14:tracePt t="2147483647" x="4795838" y="3392488"/>
          <p14:tracePt t="2147483647" x="4703763" y="3419475"/>
          <p14:tracePt t="2147483647" x="4622800" y="3446463"/>
          <p14:tracePt t="2147483647" x="4549775" y="3446463"/>
          <p14:tracePt t="2147483647" x="4484688" y="3465513"/>
          <p14:tracePt t="2147483647" x="4467225" y="3475038"/>
          <p14:tracePt t="2147483647" x="4457700" y="3475038"/>
          <p14:tracePt t="2147483647" x="4440238" y="3482975"/>
          <p14:tracePt t="2147483647" x="4430713" y="3482975"/>
          <p14:tracePt t="2147483647" x="4321175" y="3482975"/>
          <p14:tracePt t="2147483647" x="4157663" y="3482975"/>
          <p14:tracePt t="2147483647" x="3938588" y="3482975"/>
          <p14:tracePt t="2147483647" x="3756025" y="3482975"/>
          <p14:tracePt t="2147483647" x="3573463" y="3482975"/>
          <p14:tracePt t="2147483647" x="3409950" y="3482975"/>
          <p14:tracePt t="2147483647" x="3300413" y="3482975"/>
          <p14:tracePt t="2147483647" x="3208338" y="3482975"/>
          <p14:tracePt t="2147483647" x="3171825" y="3482975"/>
          <p14:tracePt t="2147483647" x="3163888" y="3482975"/>
          <p14:tracePt t="2147483647" x="3154363" y="3482975"/>
          <p14:tracePt t="2147483647" x="3144838" y="3482975"/>
          <p14:tracePt t="2147483647" x="3136900" y="3429000"/>
          <p14:tracePt t="2147483647" x="3108325" y="3346450"/>
          <p14:tracePt t="2147483647" x="3100388" y="3292475"/>
          <p14:tracePt t="2147483647" x="3100388" y="3255963"/>
          <p14:tracePt t="2147483647" x="3100388" y="3236913"/>
          <p14:tracePt t="2147483647" x="3100388" y="3200400"/>
          <p14:tracePt t="2147483647" x="3100388" y="3173413"/>
          <p14:tracePt t="2147483647" x="3100388" y="3155950"/>
          <p14:tracePt t="2147483647" x="3100388" y="3127375"/>
          <p14:tracePt t="2147483647" x="3100388" y="3090863"/>
          <p14:tracePt t="2147483647" x="3117850" y="3063875"/>
          <p14:tracePt t="2147483647" x="3136900" y="3046413"/>
          <p14:tracePt t="2147483647" x="3171825" y="3009900"/>
          <p14:tracePt t="2147483647" x="3217863" y="2973388"/>
          <p14:tracePt t="2147483647" x="3281363" y="2954338"/>
          <p14:tracePt t="2147483647" x="3346450" y="2927350"/>
          <p14:tracePt t="2147483647" x="3400425" y="2917825"/>
          <p14:tracePt t="2147483647" x="3500438" y="2890838"/>
          <p14:tracePt t="2147483647" x="3592513" y="2873375"/>
          <p14:tracePt t="2147483647" x="3738563" y="2863850"/>
          <p14:tracePt t="2147483647" x="3865563" y="2863850"/>
          <p14:tracePt t="2147483647" x="3975100" y="2863850"/>
          <p14:tracePt t="2147483647" x="4102100" y="2863850"/>
          <p14:tracePt t="2147483647" x="4230688" y="2863850"/>
          <p14:tracePt t="2147483647" x="4321175" y="2863850"/>
          <p14:tracePt t="2147483647" x="4430713" y="2863850"/>
          <p14:tracePt t="2147483647" x="4503738" y="2863850"/>
          <p14:tracePt t="2147483647" x="4549775" y="2863850"/>
          <p14:tracePt t="2147483647" x="4567238" y="2863850"/>
          <p14:tracePt t="2147483647" x="4594225" y="2863850"/>
          <p14:tracePt t="2147483647" x="4613275" y="2873375"/>
          <p14:tracePt t="2147483647" x="4630738" y="2900363"/>
          <p14:tracePt t="2147483647" x="4659313" y="2917825"/>
          <p14:tracePt t="2147483647" x="4676775" y="2954338"/>
          <p14:tracePt t="2147483647" x="4695825" y="2982913"/>
          <p14:tracePt t="2147483647" x="4713288" y="3000375"/>
          <p14:tracePt t="2147483647" x="4722813" y="3009900"/>
          <p14:tracePt t="2147483647" x="4740275" y="3027363"/>
          <p14:tracePt t="2147483647" x="4749800" y="3036888"/>
          <p14:tracePt t="2147483647" x="4749800" y="3046413"/>
          <p14:tracePt t="2147483647" x="4759325" y="3054350"/>
          <p14:tracePt t="2147483647" x="4767263" y="3063875"/>
          <p14:tracePt t="2147483647" x="4767263" y="3090863"/>
          <p14:tracePt t="2147483647" x="4767263" y="3109913"/>
          <p14:tracePt t="2147483647" x="4767263" y="3127375"/>
          <p14:tracePt t="2147483647" x="4767263" y="3146425"/>
          <p14:tracePt t="2147483647" x="4730750" y="3182938"/>
          <p14:tracePt t="2147483647" x="4713288" y="3209925"/>
          <p14:tracePt t="2147483647" x="4676775" y="3228975"/>
          <p14:tracePt t="2147483647" x="4659313" y="3255963"/>
          <p14:tracePt t="2147483647" x="4630738" y="3273425"/>
          <p14:tracePt t="2147483647" x="4594225" y="3302000"/>
          <p14:tracePt t="2147483647" x="4576763" y="3309938"/>
          <p14:tracePt t="2147483647" x="4540250" y="3319463"/>
          <p14:tracePt t="2147483647" x="4521200" y="3328988"/>
          <p14:tracePt t="2147483647" x="4476750" y="3355975"/>
          <p14:tracePt t="2147483647" x="4403725" y="3365500"/>
          <p14:tracePt t="2147483647" x="4384675" y="3375025"/>
          <p14:tracePt t="2147483647" x="4294188" y="3382963"/>
          <p14:tracePt t="2147483647" x="4248150" y="3411538"/>
          <p14:tracePt t="2147483647" x="4211638" y="3411538"/>
          <p14:tracePt t="2147483647" x="4138613" y="3419475"/>
          <p14:tracePt t="2147483647" x="4075113" y="3429000"/>
          <p14:tracePt t="2147483647" x="4002088" y="3429000"/>
          <p14:tracePt t="2147483647" x="3892550" y="3429000"/>
          <p14:tracePt t="2147483647" x="3802063" y="3429000"/>
          <p14:tracePt t="2147483647" x="3729038" y="3429000"/>
          <p14:tracePt t="2147483647" x="3636963" y="3429000"/>
          <p14:tracePt t="2147483647" x="3563938" y="3429000"/>
          <p14:tracePt t="2147483647" x="3473450" y="3429000"/>
          <p14:tracePt t="2147483647" x="3400425" y="3429000"/>
          <p14:tracePt t="2147483647" x="3354388" y="3419475"/>
          <p14:tracePt t="2147483647" x="3317875" y="3419475"/>
          <p14:tracePt t="2147483647" x="3263900" y="3419475"/>
          <p14:tracePt t="2147483647" x="3208338" y="3419475"/>
          <p14:tracePt t="2147483647" x="3190875" y="3419475"/>
          <p14:tracePt t="2147483647" x="3136900" y="3411538"/>
          <p14:tracePt t="2147483647" x="3071813" y="3392488"/>
          <p14:tracePt t="2147483647" x="3035300" y="3382963"/>
          <p14:tracePt t="2147483647" x="2998788" y="3365500"/>
          <p14:tracePt t="2147483647" x="2971800" y="3346450"/>
          <p14:tracePt t="2147483647" x="2925763" y="3328988"/>
          <p14:tracePt t="2147483647" x="2908300" y="3309938"/>
          <p14:tracePt t="2147483647" x="2889250" y="3309938"/>
          <p14:tracePt t="2147483647" x="2881313" y="3302000"/>
          <p14:tracePt t="2147483647" x="2871788" y="3265488"/>
          <p14:tracePt t="2147483647" x="2871788" y="3228975"/>
          <p14:tracePt t="2147483647" x="2871788" y="3219450"/>
          <p14:tracePt t="2147483647" x="2871788" y="3200400"/>
          <p14:tracePt t="2147483647" x="2871788" y="3173413"/>
          <p14:tracePt t="2147483647" x="2871788" y="3146425"/>
          <p14:tracePt t="2147483647" x="2881313" y="3109913"/>
          <p14:tracePt t="2147483647" x="2889250" y="3090863"/>
          <p14:tracePt t="2147483647" x="2908300" y="3073400"/>
          <p14:tracePt t="2147483647" x="2908300" y="3046413"/>
          <p14:tracePt t="2147483647" x="2935288" y="3027363"/>
          <p14:tracePt t="2147483647" x="2954338" y="3017838"/>
          <p14:tracePt t="2147483647" x="2981325" y="3017838"/>
          <p14:tracePt t="2147483647" x="3027363" y="3000375"/>
          <p14:tracePt t="2147483647" x="3054350" y="3000375"/>
          <p14:tracePt t="2147483647" x="3154363" y="3000375"/>
          <p14:tracePt t="2147483647" x="3281363" y="3000375"/>
          <p14:tracePt t="2147483647" x="3446463" y="3000375"/>
          <p14:tracePt t="2147483647" x="3629025" y="3009900"/>
          <p14:tracePt t="2147483647" x="3775075" y="3036888"/>
          <p14:tracePt t="2147483647" x="4002088" y="3073400"/>
          <p14:tracePt t="2147483647" x="4238625" y="3090863"/>
          <p14:tracePt t="2147483647" x="4413250" y="3136900"/>
          <p14:tracePt t="2147483647" x="4557713" y="3146425"/>
          <p14:tracePt t="2147483647" x="4667250" y="3163888"/>
          <p14:tracePt t="2147483647" x="4722813" y="3163888"/>
          <p14:tracePt t="2147483647" x="4740275" y="3173413"/>
          <p14:tracePt t="2147483647" x="4749800" y="3182938"/>
          <p14:tracePt t="2147483647" x="4749800" y="3200400"/>
          <p14:tracePt t="2147483647" x="4749800" y="3228975"/>
          <p14:tracePt t="2147483647" x="4749800" y="3246438"/>
          <p14:tracePt t="2147483647" x="4749800" y="3265488"/>
          <p14:tracePt t="2147483647" x="4749800" y="3273425"/>
          <p14:tracePt t="2147483647" x="4749800" y="3282950"/>
          <p14:tracePt t="2147483647" x="4749800" y="3302000"/>
          <p14:tracePt t="2147483647" x="4749800" y="3309938"/>
          <p14:tracePt t="2147483647" x="4749800" y="3319463"/>
          <p14:tracePt t="2147483647" x="4749800" y="3328988"/>
          <p14:tracePt t="2147483647" x="4749800" y="3338513"/>
          <p14:tracePt t="2147483647" x="4740275" y="3375025"/>
          <p14:tracePt t="2147483647" x="4730750" y="3382963"/>
          <p14:tracePt t="2147483647" x="4713288" y="3392488"/>
          <p14:tracePt t="2147483647" x="4695825" y="3411538"/>
          <p14:tracePt t="2147483647" x="4686300" y="3419475"/>
          <p14:tracePt t="2147483647" x="4676775" y="3419475"/>
          <p14:tracePt t="2147483647" x="4676775" y="3429000"/>
          <p14:tracePt t="2147483647" x="4667250" y="3438525"/>
          <p14:tracePt t="2147483647" x="4667250" y="3429000"/>
          <p14:tracePt t="2147483647" x="4659313" y="3429000"/>
          <p14:tracePt t="2147483647" x="4649788" y="3419475"/>
          <p14:tracePt t="2147483647" x="4649788" y="3392488"/>
          <p14:tracePt t="2147483647" x="4649788" y="3346450"/>
          <p14:tracePt t="2147483647" x="4649788" y="3309938"/>
          <p14:tracePt t="2147483647" x="4649788" y="3292475"/>
          <p14:tracePt t="2147483647" x="4659313" y="3265488"/>
          <p14:tracePt t="2147483647" x="4659313" y="3255963"/>
          <p14:tracePt t="2147483647" x="4603750" y="3192463"/>
          <p14:tracePt t="2147483647" x="4503738" y="3146425"/>
          <p14:tracePt t="2147483647" x="4448175" y="3082925"/>
          <p14:tracePt t="2147483647" x="4384675" y="3027363"/>
          <p14:tracePt t="2147483647" x="4340225" y="2982913"/>
          <p14:tracePt t="2147483647" x="4275138" y="2927350"/>
          <p14:tracePt t="2147483647" x="4194175" y="2881313"/>
          <p14:tracePt t="2147483647" x="4138613" y="2844800"/>
          <p14:tracePt t="2147483647" x="4111625" y="2817813"/>
          <p14:tracePt t="2147483647" x="4048125" y="2763838"/>
          <p14:tracePt t="2147483647" x="4029075" y="2744788"/>
          <p14:tracePt t="2147483647" x="3992563" y="2717800"/>
          <p14:tracePt t="2147483647" x="3975100" y="2690813"/>
          <p14:tracePt t="2147483647" x="3965575" y="2690813"/>
          <p14:tracePt t="2147483647" x="3948113" y="2671763"/>
          <p14:tracePt t="2147483647" x="3938588" y="2662238"/>
          <p14:tracePt t="2147483647" x="3929063" y="2644775"/>
          <p14:tracePt t="2147483647" x="3892550" y="2625725"/>
          <p14:tracePt t="2147483647" x="3838575" y="2598738"/>
          <p14:tracePt t="2147483647" x="3792538" y="2581275"/>
          <p14:tracePt t="2147483647" x="3709988" y="2554288"/>
          <p14:tracePt t="2147483647" x="3665538" y="2525713"/>
          <p14:tracePt t="2147483647" x="3582988" y="2489200"/>
          <p14:tracePt t="2147483647" x="3527425" y="2489200"/>
          <p14:tracePt t="2147483647" x="3463925" y="2462213"/>
          <p14:tracePt t="2147483647" x="3419475" y="2425700"/>
          <p14:tracePt t="2147483647" x="3382963" y="2416175"/>
          <p14:tracePt t="2147483647" x="3327400" y="2379663"/>
          <p14:tracePt t="2147483647" x="3300413" y="2362200"/>
          <p14:tracePt t="2147483647" x="3273425" y="2352675"/>
          <p14:tracePt t="2147483647" x="3236913" y="2316163"/>
          <p14:tracePt t="2147483647" x="3227388" y="2316163"/>
          <p14:tracePt t="2147483647" x="3217863" y="2289175"/>
          <p14:tracePt t="2147483647" x="3217863" y="2279650"/>
          <p14:tracePt t="2147483647" x="3217863" y="2270125"/>
          <p14:tracePt t="2147483647" x="3200400" y="2233613"/>
          <p14:tracePt t="2147483647" x="3190875" y="2225675"/>
          <p14:tracePt t="2147483647" x="3181350" y="2216150"/>
          <p14:tracePt t="2147483647" x="3154363" y="2189163"/>
          <p14:tracePt t="2147483647" x="3144838" y="2179638"/>
          <p14:tracePt t="2147483647" x="3108325" y="2152650"/>
          <p14:tracePt t="2147483647" x="3044825" y="2143125"/>
          <p14:tracePt t="2147483647" x="3008313" y="2125663"/>
          <p14:tracePt t="2147483647" x="2944813" y="2116138"/>
          <p14:tracePt t="2147483647" x="2917825" y="2097088"/>
          <p14:tracePt t="2147483647" x="2825750" y="2089150"/>
          <p14:tracePt t="2147483647" x="2771775" y="2070100"/>
          <p14:tracePt t="2147483647" x="2725738" y="2060575"/>
          <p14:tracePt t="2147483647" x="2671763" y="2052638"/>
          <p14:tracePt t="2147483647" x="2635250" y="2033588"/>
          <p14:tracePt t="2147483647" x="2598738" y="2016125"/>
          <p14:tracePt t="2147483647" x="2579688" y="2006600"/>
          <p14:tracePt t="2147483647" x="2562225" y="2006600"/>
          <p14:tracePt t="2147483647" x="2543175" y="2006600"/>
          <p14:tracePt t="2147483647" x="2498725" y="2006600"/>
          <p14:tracePt t="2147483647" x="2433638" y="2006600"/>
          <p14:tracePt t="2147483647" x="2324100" y="2006600"/>
          <p14:tracePt t="2147483647" x="2233613" y="2006600"/>
          <p14:tracePt t="2147483647" x="2133600" y="2016125"/>
          <p14:tracePt t="2147483647" x="2024063" y="2016125"/>
          <p14:tracePt t="2147483647" x="1951038" y="2016125"/>
          <p14:tracePt t="2147483647" x="1841500" y="2016125"/>
          <p14:tracePt t="2147483647" x="1768475" y="2016125"/>
          <p14:tracePt t="2147483647" x="1695450" y="2016125"/>
          <p14:tracePt t="2147483647" x="1649413" y="2016125"/>
          <p14:tracePt t="2147483647" x="1595438" y="2016125"/>
          <p14:tracePt t="2147483647" x="1558925" y="2016125"/>
          <p14:tracePt t="2147483647" x="1541463" y="2016125"/>
          <p14:tracePt t="2147483647" x="1512888" y="2016125"/>
          <p14:tracePt t="2147483647" x="1504950" y="2016125"/>
          <p14:tracePt t="2147483647" x="1485900" y="2006600"/>
          <p14:tracePt t="2147483647" x="1485900" y="1997075"/>
          <p14:tracePt t="2147483647" x="1468438" y="1979613"/>
          <p14:tracePt t="2147483647" x="1458913" y="1951038"/>
          <p14:tracePt t="2147483647" x="1458913" y="1943100"/>
          <p14:tracePt t="2147483647" x="1458913" y="1933575"/>
          <p14:tracePt t="2147483647" x="1458913" y="1914525"/>
          <p14:tracePt t="2147483647" x="1458913" y="1906588"/>
          <p14:tracePt t="2147483647" x="1458913" y="1887538"/>
          <p14:tracePt t="2147483647" x="1458913" y="1870075"/>
          <p14:tracePt t="2147483647" x="1458913" y="1860550"/>
          <p14:tracePt t="2147483647" x="1458913" y="1851025"/>
          <p14:tracePt t="2147483647" x="1458913" y="1833563"/>
          <p14:tracePt t="2147483647" x="1458913" y="1814513"/>
          <p14:tracePt t="2147483647" x="1468438" y="1804988"/>
          <p14:tracePt t="2147483647" x="1504950" y="1787525"/>
          <p14:tracePt t="2147483647" x="1522413" y="1778000"/>
          <p14:tracePt t="2147483647" x="1549400" y="1768475"/>
          <p14:tracePt t="2147483647" x="1576388" y="1768475"/>
          <p14:tracePt t="2147483647" x="1612900" y="1760538"/>
          <p14:tracePt t="2147483647" x="1649413" y="1760538"/>
          <p14:tracePt t="2147483647" x="1668463" y="1760538"/>
          <p14:tracePt t="2147483647" x="1722438" y="1760538"/>
          <p14:tracePt t="2147483647" x="1768475" y="1760538"/>
          <p14:tracePt t="2147483647" x="1804988" y="1760538"/>
          <p14:tracePt t="2147483647" x="1851025" y="1760538"/>
          <p14:tracePt t="2147483647" x="1887538" y="1768475"/>
          <p14:tracePt t="2147483647" x="1924050" y="1787525"/>
          <p14:tracePt t="2147483647" x="1951038" y="1797050"/>
          <p14:tracePt t="2147483647" x="1968500" y="1804988"/>
          <p14:tracePt t="2147483647" x="1978025" y="1814513"/>
          <p14:tracePt t="2147483647" x="1987550" y="1824038"/>
          <p14:tracePt t="2147483647" x="1987550" y="1833563"/>
          <p14:tracePt t="2147483647" x="2005013" y="1851025"/>
          <p14:tracePt t="2147483647" x="2005013" y="1870075"/>
          <p14:tracePt t="2147483647" x="2005013" y="1878013"/>
          <p14:tracePt t="2147483647" x="2005013" y="1897063"/>
          <p14:tracePt t="2147483647" x="2005013" y="1914525"/>
          <p14:tracePt t="2147483647" x="1997075" y="1924050"/>
          <p14:tracePt t="2147483647" x="1997075" y="1933575"/>
          <p14:tracePt t="2147483647" x="1987550" y="1943100"/>
          <p14:tracePt t="2147483647" x="1978025" y="1951038"/>
          <p14:tracePt t="2147483647" x="1968500" y="1951038"/>
          <p14:tracePt t="2147483647" x="1951038" y="1970088"/>
          <p14:tracePt t="2147483647" x="2070100" y="1970088"/>
          <p14:tracePt t="2147483647" x="2251075" y="1970088"/>
          <p14:tracePt t="2147483647" x="2489200" y="2006600"/>
          <p14:tracePt t="2147483647" x="2716213" y="2016125"/>
          <p14:tracePt t="2147483647" x="2954338" y="2033588"/>
          <p14:tracePt t="2147483647" x="3217863" y="2033588"/>
          <p14:tracePt t="2147483647" x="3527425" y="2052638"/>
          <p14:tracePt t="2147483647" x="3783013" y="2106613"/>
          <p14:tracePt t="2147483647" x="3992563" y="2143125"/>
          <p14:tracePt t="2147483647" x="4138613" y="2170113"/>
          <p14:tracePt t="2147483647" x="4267200" y="2189163"/>
          <p14:tracePt t="2147483647" x="4348163" y="2197100"/>
          <p14:tracePt t="2147483647" x="4376738" y="2206625"/>
          <p14:tracePt t="2147483647" x="4394200" y="2225675"/>
          <p14:tracePt t="2147483647" x="4403725" y="2243138"/>
          <p14:tracePt t="2147483647" x="4413250" y="2289175"/>
          <p14:tracePt t="2147483647" x="4421188" y="2316163"/>
          <p14:tracePt t="2147483647" x="4440238" y="2352675"/>
          <p14:tracePt t="2147483647" x="4457700" y="2389188"/>
          <p14:tracePt t="2147483647" x="4467225" y="2425700"/>
          <p14:tracePt t="2147483647" x="4503738" y="2481263"/>
          <p14:tracePt t="2147483647" x="4540250" y="2544763"/>
          <p14:tracePt t="2147483647" x="4557713" y="2571750"/>
          <p14:tracePt t="2147483647" x="4576763" y="2617788"/>
          <p14:tracePt t="2147483647" x="4603750" y="2681288"/>
          <p14:tracePt t="2147483647" x="4640263" y="2708275"/>
          <p14:tracePt t="2147483647" x="4667250" y="2744788"/>
          <p14:tracePt t="2147483647" x="4703763" y="2790825"/>
          <p14:tracePt t="2147483647" x="4722813" y="2836863"/>
          <p14:tracePt t="2147483647" x="4749800" y="2863850"/>
          <p14:tracePt t="2147483647" x="4759325" y="2900363"/>
          <p14:tracePt t="2147483647" x="4759325" y="2909888"/>
          <p14:tracePt t="2147483647" x="4759325" y="2917825"/>
          <p14:tracePt t="2147483647" x="4759325" y="2927350"/>
          <p14:tracePt t="2147483647" x="4759325" y="2946400"/>
          <p14:tracePt t="2147483647" x="4759325" y="2963863"/>
          <p14:tracePt t="2147483647" x="4759325" y="2990850"/>
          <p14:tracePt t="2147483647" x="4759325" y="3017838"/>
          <p14:tracePt t="2147483647" x="4759325" y="3036888"/>
          <p14:tracePt t="2147483647" x="4759325" y="3073400"/>
          <p14:tracePt t="2147483647" x="4759325" y="3082925"/>
          <p14:tracePt t="2147483647" x="4776788" y="3109913"/>
          <p14:tracePt t="2147483647" x="4776788" y="3119438"/>
          <p14:tracePt t="2147483647" x="4776788" y="3127375"/>
          <p14:tracePt t="2147483647" x="4786313" y="3146425"/>
          <p14:tracePt t="2147483647" x="4786313" y="3155950"/>
          <p14:tracePt t="2147483647" x="4786313" y="3163888"/>
          <p14:tracePt t="2147483647" x="4786313" y="3173413"/>
          <p14:tracePt t="2147483647" x="4786313" y="3192463"/>
          <p14:tracePt t="2147483647" x="4786313" y="3200400"/>
          <p14:tracePt t="2147483647" x="4786313" y="3209925"/>
          <p14:tracePt t="2147483647" x="4786313" y="3228975"/>
          <p14:tracePt t="2147483647" x="4786313" y="3236913"/>
          <p14:tracePt t="2147483647" x="4786313" y="3246438"/>
          <p14:tracePt t="2147483647" x="4795838" y="3255963"/>
          <p14:tracePt t="2147483647" x="4803775" y="3265488"/>
          <p14:tracePt t="2147483647" x="4822825" y="3292475"/>
          <p14:tracePt t="2147483647" x="4832350" y="3292475"/>
          <p14:tracePt t="2147483647" x="4840288" y="3302000"/>
          <p14:tracePt t="2147483647" x="4849813" y="3319463"/>
          <p14:tracePt t="2147483647" x="4868863" y="3328988"/>
          <p14:tracePt t="2147483647" x="4876800" y="3338513"/>
          <p14:tracePt t="2147483647" x="4895850" y="3346450"/>
          <p14:tracePt t="2147483647" x="4905375" y="3346450"/>
          <p14:tracePt t="2147483647" x="4922838" y="3365500"/>
          <p14:tracePt t="2147483647" x="4932363" y="3375025"/>
          <p14:tracePt t="2147483647" x="4932363" y="3382963"/>
          <p14:tracePt t="2147483647" x="4932363" y="3411538"/>
          <p14:tracePt t="2147483647" x="4932363" y="3419475"/>
          <p14:tracePt t="2147483647" x="4941888" y="3446463"/>
          <p14:tracePt t="2147483647" x="4949825" y="3455988"/>
          <p14:tracePt t="2147483647" x="4968875" y="3465513"/>
          <p14:tracePt t="2147483647" x="4986338" y="3475038"/>
          <p14:tracePt t="2147483647" x="4995863" y="3482975"/>
          <p14:tracePt t="2147483647" x="5005388" y="3492500"/>
          <p14:tracePt t="2147483647" x="5059363" y="3446463"/>
          <p14:tracePt t="2147483647" x="5095875" y="3382963"/>
          <p14:tracePt t="2147483647" x="5132388" y="3319463"/>
          <p14:tracePt t="2147483647" x="5187950" y="3255963"/>
          <p14:tracePt t="2147483647" x="5224463" y="3228975"/>
          <p14:tracePt t="2147483647" x="5232400" y="3200400"/>
          <p14:tracePt t="2147483647" x="5251450" y="3173413"/>
          <p14:tracePt t="2147483647" x="5268913" y="3136900"/>
          <p14:tracePt t="2147483647" x="5287963" y="3119438"/>
          <p14:tracePt t="2147483647" x="5297488" y="3090863"/>
          <p14:tracePt t="2147483647" x="5305425" y="3073400"/>
          <p14:tracePt t="2147483647" x="5314950" y="3063875"/>
          <p14:tracePt t="2147483647" x="5314950" y="3054350"/>
          <p14:tracePt t="2147483647" x="5324475" y="3036888"/>
          <p14:tracePt t="2147483647" x="5351463" y="3027363"/>
          <p14:tracePt t="2147483647" x="5378450" y="3017838"/>
          <p14:tracePt t="2147483647" x="5378450" y="3009900"/>
          <p14:tracePt t="2147483647" x="5405438" y="2990850"/>
          <p14:tracePt t="2147483647" x="5414963" y="2982913"/>
          <p14:tracePt t="2147483647" x="5414963" y="2973388"/>
          <p14:tracePt t="2147483647" x="5414963" y="2963863"/>
          <p14:tracePt t="2147483647" x="5414963" y="2954338"/>
          <p14:tracePt t="2147483647" x="5405438" y="2954338"/>
          <p14:tracePt t="2147483647" x="5387975" y="2954338"/>
          <p14:tracePt t="2147483647" x="5351463" y="2954338"/>
          <p14:tracePt t="2147483647" x="5305425" y="2982913"/>
          <p14:tracePt t="2147483647" x="5241925" y="3036888"/>
          <p14:tracePt t="2147483647" x="5214938" y="3054350"/>
          <p14:tracePt t="2147483647" x="5205413" y="3082925"/>
          <p14:tracePt t="2147483647" x="5178425" y="3136900"/>
          <p14:tracePt t="2147483647" x="5141913" y="3192463"/>
          <p14:tracePt t="2147483647" x="5122863" y="3219450"/>
          <p14:tracePt t="2147483647" x="5122863" y="3246438"/>
          <p14:tracePt t="2147483647" x="5114925" y="3265488"/>
          <p14:tracePt t="2147483647" x="5114925" y="3292475"/>
          <p14:tracePt t="2147483647" x="5114925" y="3302000"/>
          <p14:tracePt t="2147483647" x="5114925" y="3309938"/>
          <p14:tracePt t="2147483647" x="5114925" y="3328988"/>
          <p14:tracePt t="2147483647" x="5114925" y="3338513"/>
          <p14:tracePt t="2147483647" x="5114925" y="3346450"/>
          <p14:tracePt t="2147483647" x="5105400" y="3355975"/>
          <p14:tracePt t="2147483647" x="5095875" y="3355975"/>
          <p14:tracePt t="2147483647" x="5086350" y="3375025"/>
          <p14:tracePt t="2147483647" x="5049838" y="3402013"/>
          <p14:tracePt t="2147483647" x="5041900" y="3402013"/>
          <p14:tracePt t="2147483647" x="4986338" y="3429000"/>
          <p14:tracePt t="2147483647" x="4959350" y="3438525"/>
          <p14:tracePt t="2147483647" x="4886325" y="3455988"/>
          <p14:tracePt t="2147483647" x="4822825" y="3482975"/>
          <p14:tracePt t="2147483647" x="4767263" y="3492500"/>
          <p14:tracePt t="2147483647" x="4686300" y="3511550"/>
          <p14:tracePt t="2147483647" x="4576763" y="3511550"/>
          <p14:tracePt t="2147483647" x="4484688" y="3511550"/>
          <p14:tracePt t="2147483647" x="4376738" y="3511550"/>
          <p14:tracePt t="2147483647" x="4284663" y="3511550"/>
          <p14:tracePt t="2147483647" x="4175125" y="3511550"/>
          <p14:tracePt t="2147483647" x="4065588" y="3511550"/>
          <p14:tracePt t="2147483647" x="3938588" y="3475038"/>
          <p14:tracePt t="2147483647" x="3819525" y="3455988"/>
          <p14:tracePt t="2147483647" x="3765550" y="3446463"/>
          <p14:tracePt t="2147483647" x="3665538" y="3411538"/>
          <p14:tracePt t="2147483647" x="3536950" y="3392488"/>
          <p14:tracePt t="2147483647" x="3463925" y="3392488"/>
          <p14:tracePt t="2147483647" x="3200400" y="3346450"/>
          <p14:tracePt t="2147483647" x="3090863" y="3338513"/>
          <p14:tracePt t="2147483647" x="2962275" y="3319463"/>
          <p14:tracePt t="2147483647" x="2881313" y="3309938"/>
          <p14:tracePt t="2147483647" x="2844800" y="3309938"/>
          <p14:tracePt t="2147483647" x="2835275" y="3309938"/>
          <p14:tracePt t="2147483647" x="2817813" y="3309938"/>
          <p14:tracePt t="2147483647" x="2852738" y="3309938"/>
          <p14:tracePt t="2147483647" x="2925763" y="3309938"/>
          <p14:tracePt t="2147483647" x="3035300" y="3309938"/>
          <p14:tracePt t="2147483647" x="3163888" y="3309938"/>
          <p14:tracePt t="2147483647" x="3309938" y="3309938"/>
          <p14:tracePt t="2147483647" x="3455988" y="3309938"/>
          <p14:tracePt t="2147483647" x="3600450" y="3309938"/>
          <p14:tracePt t="2147483647" x="3738563" y="3309938"/>
          <p14:tracePt t="2147483647" x="3846513" y="3309938"/>
          <p14:tracePt t="2147483647" x="3992563" y="3309938"/>
          <p14:tracePt t="2147483647" x="4138613" y="3309938"/>
          <p14:tracePt t="2147483647" x="4284663" y="3309938"/>
          <p14:tracePt t="2147483647" x="4413250" y="3309938"/>
          <p14:tracePt t="2147483647" x="4521200" y="3309938"/>
          <p14:tracePt t="2147483647" x="4613275" y="3309938"/>
          <p14:tracePt t="2147483647" x="4676775" y="3309938"/>
          <p14:tracePt t="2147483647" x="4703763" y="3309938"/>
          <p14:tracePt t="2147483647" x="4730750" y="3282950"/>
          <p14:tracePt t="2147483647" x="4749800" y="3282950"/>
          <p14:tracePt t="2147483647" x="4759325" y="3282950"/>
          <p14:tracePt t="2147483647" x="4767263" y="3282950"/>
          <p14:tracePt t="2147483647" x="4803775" y="3282950"/>
          <p14:tracePt t="2147483647" x="4840288" y="3273425"/>
          <p14:tracePt t="2147483647" x="4876800" y="3273425"/>
          <p14:tracePt t="2147483647" x="4932363" y="3273425"/>
          <p14:tracePt t="2147483647" x="4986338" y="3273425"/>
          <p14:tracePt t="2147483647" x="5041900" y="3273425"/>
          <p14:tracePt t="2147483647" x="5095875" y="3273425"/>
          <p14:tracePt t="2147483647" x="5151438" y="3273425"/>
          <p14:tracePt t="2147483647" x="5205413" y="3273425"/>
          <p14:tracePt t="2147483647" x="5268913" y="3273425"/>
          <p14:tracePt t="2147483647" x="5324475" y="3273425"/>
          <p14:tracePt t="2147483647" x="5360988" y="3273425"/>
          <p14:tracePt t="2147483647" x="5397500" y="3273425"/>
          <p14:tracePt t="2147483647" x="5405438" y="3273425"/>
          <p14:tracePt t="2147483647" x="5405438" y="3292475"/>
          <p14:tracePt t="2147483647" x="5397500" y="3302000"/>
          <p14:tracePt t="2147483647" x="5387975" y="3319463"/>
          <p14:tracePt t="2147483647" x="5378450" y="3338513"/>
          <p14:tracePt t="2147483647" x="5378450" y="3355975"/>
          <p14:tracePt t="2147483647" x="5378450" y="3365500"/>
          <p14:tracePt t="2147483647" x="5397500" y="3365500"/>
          <p14:tracePt t="2147483647" x="5414963" y="3365500"/>
          <p14:tracePt t="2147483647" x="5441950" y="3375025"/>
          <p14:tracePt t="2147483647" x="5478463" y="3392488"/>
          <p14:tracePt t="2147483647" x="5497513" y="3402013"/>
          <p14:tracePt t="2147483647" x="5507038" y="3411538"/>
          <p14:tracePt t="2147483647" x="5497513" y="3419475"/>
          <p14:tracePt t="2147483647" x="5461000" y="3429000"/>
          <p14:tracePt t="2147483647" x="5434013" y="3438525"/>
          <p14:tracePt t="2147483647" x="5405438" y="3455988"/>
          <p14:tracePt t="2147483647" x="5351463" y="3465513"/>
          <p14:tracePt t="2147483647" x="5305425" y="3482975"/>
          <p14:tracePt t="2147483647" x="5278438" y="3492500"/>
          <p14:tracePt t="2147483647" x="5232400" y="3511550"/>
          <p14:tracePt t="2147483647" x="5205413" y="3511550"/>
          <p14:tracePt t="2147483647" x="5168900" y="3511550"/>
          <p14:tracePt t="2147483647" x="5141913" y="3519488"/>
          <p14:tracePt t="2147483647" x="5122863" y="3519488"/>
          <p14:tracePt t="2147483647" x="5086350" y="3519488"/>
          <p14:tracePt t="2147483647" x="5041900" y="3519488"/>
          <p14:tracePt t="2147483647" x="5005388" y="3519488"/>
          <p14:tracePt t="2147483647" x="4959350" y="3529013"/>
          <p14:tracePt t="2147483647" x="4886325" y="3529013"/>
          <p14:tracePt t="2147483647" x="4813300" y="3529013"/>
          <p14:tracePt t="2147483647" x="4740275" y="3529013"/>
          <p14:tracePt t="2147483647" x="4630738" y="3529013"/>
          <p14:tracePt t="2147483647" x="4540250" y="3529013"/>
          <p14:tracePt t="2147483647" x="4448175" y="3529013"/>
          <p14:tracePt t="2147483647" x="4340225" y="3529013"/>
          <p14:tracePt t="2147483647" x="4257675" y="3529013"/>
          <p14:tracePt t="2147483647" x="4202113" y="3529013"/>
          <p14:tracePt t="2147483647" x="4148138" y="3529013"/>
          <p14:tracePt t="2147483647" x="4111625" y="3529013"/>
          <p14:tracePt t="2147483647" x="4102100" y="3529013"/>
          <p14:tracePt t="2147483647" x="4084638" y="3529013"/>
          <p14:tracePt t="2147483647" x="4075113" y="3529013"/>
          <p14:tracePt t="2147483647" x="4057650" y="3529013"/>
          <p14:tracePt t="2147483647" x="4021138" y="3548063"/>
          <p14:tracePt t="2147483647" x="3956050" y="3548063"/>
          <p14:tracePt t="2147483647" x="3883025" y="3548063"/>
          <p14:tracePt t="2147483647" x="3792538" y="3548063"/>
          <p14:tracePt t="2147483647" x="3719513" y="3548063"/>
          <p14:tracePt t="2147483647" x="3646488" y="3548063"/>
          <p14:tracePt t="2147483647" x="3592513" y="3548063"/>
          <p14:tracePt t="2147483647" x="3519488" y="3548063"/>
          <p14:tracePt t="2147483647" x="3427413" y="3548063"/>
          <p14:tracePt t="2147483647" x="3346450" y="3548063"/>
          <p14:tracePt t="2147483647" x="3273425" y="3548063"/>
          <p14:tracePt t="2147483647" x="3236913" y="3548063"/>
          <p14:tracePt t="2147483647" x="3190875" y="3548063"/>
          <p14:tracePt t="2147483647" x="3171825" y="3548063"/>
          <p14:tracePt t="2147483647" x="3136900" y="3548063"/>
          <p14:tracePt t="2147483647" x="3127375" y="3548063"/>
          <p14:tracePt t="2147483647" x="3117850" y="3548063"/>
          <p14:tracePt t="2147483647" x="3100388" y="3548063"/>
          <p14:tracePt t="2147483647" x="3090863" y="3548063"/>
          <p14:tracePt t="2147483647" x="3081338" y="3548063"/>
          <p14:tracePt t="2147483647" x="3063875" y="3548063"/>
          <p14:tracePt t="2147483647" x="3054350" y="3548063"/>
          <p14:tracePt t="2147483647" x="3044825" y="3548063"/>
          <p14:tracePt t="2147483647" x="3035300" y="3548063"/>
          <p14:tracePt t="2147483647" x="3063875" y="3548063"/>
          <p14:tracePt t="2147483647" x="3163888" y="3548063"/>
          <p14:tracePt t="2147483647" x="3236913" y="3548063"/>
          <p14:tracePt t="2147483647" x="3309938" y="3548063"/>
          <p14:tracePt t="2147483647" x="3436938" y="3548063"/>
          <p14:tracePt t="2147483647" x="3563938" y="3548063"/>
          <p14:tracePt t="2147483647" x="3665538" y="3548063"/>
          <p14:tracePt t="2147483647" x="3775075" y="3565525"/>
          <p14:tracePt t="2147483647" x="3902075" y="3575050"/>
          <p14:tracePt t="2147483647" x="3992563" y="3592513"/>
          <p14:tracePt t="2147483647" x="4048125" y="3592513"/>
          <p14:tracePt t="2147483647" x="4111625" y="3602038"/>
          <p14:tracePt t="2147483647" x="4165600" y="3602038"/>
          <p14:tracePt t="2147483647" x="4221163" y="3602038"/>
          <p14:tracePt t="2147483647" x="4267200" y="3602038"/>
          <p14:tracePt t="2147483647" x="4284663" y="3602038"/>
          <p14:tracePt t="2147483647" x="4321175" y="3602038"/>
          <p14:tracePt t="2147483647" x="4348163" y="3602038"/>
          <p14:tracePt t="2147483647" x="4384675" y="3602038"/>
          <p14:tracePt t="2147483647" x="4421188" y="3602038"/>
          <p14:tracePt t="2147483647" x="4467225" y="3602038"/>
          <p14:tracePt t="2147483647" x="4521200" y="3602038"/>
          <p14:tracePt t="2147483647" x="4594225" y="3602038"/>
          <p14:tracePt t="2147483647" x="4649788" y="3602038"/>
          <p14:tracePt t="2147483647" x="4703763" y="3602038"/>
          <p14:tracePt t="2147483647" x="4759325" y="3602038"/>
          <p14:tracePt t="2147483647" x="4803775" y="3602038"/>
          <p14:tracePt t="2147483647" x="4859338" y="3602038"/>
          <p14:tracePt t="2147483647" x="4876800" y="3602038"/>
          <p14:tracePt t="2147483647" x="4913313" y="3602038"/>
          <p14:tracePt t="2147483647" x="4922838" y="3602038"/>
          <p14:tracePt t="2147483647" x="4949825" y="3602038"/>
          <p14:tracePt t="2147483647" x="4959350" y="3602038"/>
          <p14:tracePt t="2147483647" x="4968875" y="3602038"/>
          <p14:tracePt t="2147483647" x="4978400" y="3602038"/>
          <p14:tracePt t="2147483647" x="4995863" y="3602038"/>
          <p14:tracePt t="2147483647" x="5041900" y="3584575"/>
          <p14:tracePt t="2147483647" x="5059363" y="3584575"/>
          <p14:tracePt t="2147483647" x="5095875" y="3584575"/>
          <p14:tracePt t="2147483647" x="5132388" y="3575050"/>
          <p14:tracePt t="2147483647" x="5141913" y="3575050"/>
          <p14:tracePt t="2147483647" x="5151438" y="3575050"/>
          <p14:tracePt t="2147483647" x="5168900" y="3575050"/>
          <p14:tracePt t="2147483647" x="5178425" y="3575050"/>
          <p14:tracePt t="2147483647" x="5195888" y="3575050"/>
          <p14:tracePt t="2147483647" x="5224463" y="3575050"/>
          <p14:tracePt t="2147483647" x="5241925" y="3575050"/>
          <p14:tracePt t="2147483647" x="5260975" y="3575050"/>
          <p14:tracePt t="2147483647" x="5268913" y="3575050"/>
          <p14:tracePt t="2147483647" x="5278438" y="3575050"/>
          <p14:tracePt t="2147483647" x="5297488" y="3584575"/>
          <p14:tracePt t="2147483647" x="5341938" y="3602038"/>
          <p14:tracePt t="2147483647" x="5424488" y="3629025"/>
          <p14:tracePt t="2147483647" x="5461000" y="3638550"/>
          <p14:tracePt t="2147483647" x="5478463" y="3638550"/>
          <p14:tracePt t="2147483647" x="5487988" y="3648075"/>
          <p14:tracePt t="2147483647" x="5497513" y="3648075"/>
          <p14:tracePt t="2147483647" x="5524500" y="3648075"/>
          <p14:tracePt t="2147483647" x="5534025" y="3648075"/>
          <p14:tracePt t="2147483647" x="5507038" y="3638550"/>
          <p14:tracePt t="2147483647" x="5487988" y="3629025"/>
          <p14:tracePt t="2147483647" x="5478463" y="3629025"/>
          <p14:tracePt t="2147483647" x="5470525" y="3629025"/>
          <p14:tracePt t="2147483647" x="5451475" y="3621088"/>
          <p14:tracePt t="2147483647" x="5441950" y="3621088"/>
          <p14:tracePt t="2147483647" x="5434013" y="3621088"/>
          <p14:tracePt t="2147483647" x="5414963" y="3621088"/>
          <p14:tracePt t="2147483647" x="5397500" y="3602038"/>
          <p14:tracePt t="2147483647" x="5387975" y="3592513"/>
          <p14:tracePt t="2147483647" x="5378450" y="3584575"/>
          <p14:tracePt t="2147483647" x="5368925" y="3575050"/>
          <p14:tracePt t="2147483647" x="5351463" y="3565525"/>
          <p14:tracePt t="2147483647" x="5341938" y="3548063"/>
          <p14:tracePt t="2147483647" x="5341938" y="3538538"/>
          <p14:tracePt t="2147483647" x="5341938" y="3519488"/>
          <p14:tracePt t="2147483647" x="5334000" y="3511550"/>
          <p14:tracePt t="2147483647" x="5324475" y="3511550"/>
          <p14:tracePt t="2147483647" x="5305425" y="3511550"/>
          <p14:tracePt t="2147483647" x="5260975" y="3511550"/>
          <p14:tracePt t="2147483647" x="5224463" y="3511550"/>
          <p14:tracePt t="2147483647" x="5205413" y="3511550"/>
          <p14:tracePt t="2147483647" x="5159375" y="3511550"/>
          <p14:tracePt t="2147483647" x="5122863" y="3511550"/>
          <p14:tracePt t="2147483647" x="5105400" y="3511550"/>
          <p14:tracePt t="2147483647" x="5078413" y="3511550"/>
          <p14:tracePt t="2147483647" x="5068888" y="3511550"/>
          <p14:tracePt t="2147483647" x="5059363" y="3511550"/>
          <p14:tracePt t="2147483647" x="5032375" y="3511550"/>
          <p14:tracePt t="2147483647" x="5014913" y="3511550"/>
          <p14:tracePt t="2147483647" x="4968875" y="3519488"/>
          <p14:tracePt t="2147483647" x="4932363" y="3538538"/>
          <p14:tracePt t="2147483647" x="4886325" y="3556000"/>
          <p14:tracePt t="2147483647" x="4832350" y="3556000"/>
          <p14:tracePt t="2147483647" x="4767263" y="3556000"/>
          <p14:tracePt t="2147483647" x="4695825" y="3565525"/>
          <p14:tracePt t="2147483647" x="4640263" y="3565525"/>
          <p14:tracePt t="2147483647" x="4549775" y="3565525"/>
          <p14:tracePt t="2147483647" x="4457700" y="3565525"/>
          <p14:tracePt t="2147483647" x="4357688" y="3565525"/>
          <p14:tracePt t="2147483647" x="4248150" y="3565525"/>
          <p14:tracePt t="2147483647" x="4175125" y="3565525"/>
          <p14:tracePt t="2147483647" x="4121150" y="3565525"/>
          <p14:tracePt t="2147483647" x="4065588" y="3565525"/>
          <p14:tracePt t="2147483647" x="4048125" y="3565525"/>
          <p14:tracePt t="2147483647" x="4029075" y="3565525"/>
          <p14:tracePt t="2147483647" x="4021138" y="3565525"/>
          <p14:tracePt t="2147483647" x="4021138" y="3556000"/>
          <p14:tracePt t="2147483647" x="4021138" y="3529013"/>
          <p14:tracePt t="2147483647" x="4021138" y="3511550"/>
          <p14:tracePt t="2147483647" x="4029075" y="3475038"/>
          <p14:tracePt t="2147483647" x="4038600" y="3455988"/>
          <p14:tracePt t="2147483647" x="4065588" y="3411538"/>
          <p14:tracePt t="2147483647" x="4084638" y="3382963"/>
          <p14:tracePt t="2147483647" x="4094163" y="3346450"/>
          <p14:tracePt t="2147483647" x="4111625" y="3319463"/>
          <p14:tracePt t="2147483647" x="4148138" y="3273425"/>
          <p14:tracePt t="2147483647" x="4165600" y="3273425"/>
          <p14:tracePt t="2147483647" x="4202113" y="3265488"/>
          <p14:tracePt t="2147483647" x="4221163" y="3255963"/>
          <p14:tracePt t="2147483647" x="4284663" y="3246438"/>
          <p14:tracePt t="2147483647" x="4330700" y="3219450"/>
          <p14:tracePt t="2147483647" x="4403725" y="3219450"/>
          <p14:tracePt t="2147483647" x="4476750" y="3209925"/>
          <p14:tracePt t="2147483647" x="4586288" y="3209925"/>
          <p14:tracePt t="2147483647" x="4676775" y="3209925"/>
          <p14:tracePt t="2147483647" x="4803775" y="3209925"/>
          <p14:tracePt t="2147483647" x="4949825" y="3209925"/>
          <p14:tracePt t="2147483647" x="5095875" y="3209925"/>
          <p14:tracePt t="2147483647" x="5241925" y="3209925"/>
          <p14:tracePt t="2147483647" x="5368925" y="3209925"/>
          <p14:tracePt t="2147483647" x="5461000" y="3209925"/>
          <p14:tracePt t="2147483647" x="5551488" y="3209925"/>
          <p14:tracePt t="2147483647" x="5634038" y="3228975"/>
          <p14:tracePt t="2147483647" x="5688013" y="3236913"/>
          <p14:tracePt t="2147483647" x="5707063" y="3246438"/>
          <p14:tracePt t="2147483647" x="5724525" y="3246438"/>
          <p14:tracePt t="2147483647" x="5743575" y="3255963"/>
          <p14:tracePt t="2147483647" x="5743575" y="3265488"/>
          <p14:tracePt t="2147483647" x="5743575" y="3292475"/>
          <p14:tracePt t="2147483647" x="5734050" y="3309938"/>
          <p14:tracePt t="2147483647" x="5734050" y="3319463"/>
          <p14:tracePt t="2147483647" x="5724525" y="3319463"/>
          <p14:tracePt t="2147483647" x="5688013" y="3365500"/>
          <p14:tracePt t="2147483647" x="5688013" y="3375025"/>
          <p14:tracePt t="2147483647" x="5680075" y="3382963"/>
          <p14:tracePt t="2147483647" x="5670550" y="3392488"/>
          <p14:tracePt t="2147483647" x="5661025" y="3402013"/>
          <p14:tracePt t="2147483647" x="5643563" y="3411538"/>
          <p14:tracePt t="2147483647" x="5624513" y="3419475"/>
          <p14:tracePt t="2147483647" x="5580063" y="3438525"/>
          <p14:tracePt t="2147483647" x="5543550" y="3455988"/>
          <p14:tracePt t="2147483647" x="5478463" y="3465513"/>
          <p14:tracePt t="2147483647" x="5424488" y="3475038"/>
          <p14:tracePt t="2147483647" x="5324475" y="3502025"/>
          <p14:tracePt t="2147483647" x="5297488" y="3502025"/>
          <p14:tracePt t="2147483647" x="5241925" y="3511550"/>
          <p14:tracePt t="2147483647" x="5151438" y="3511550"/>
          <p14:tracePt t="2147483647" x="5059363" y="3511550"/>
          <p14:tracePt t="2147483647" x="4978400" y="3511550"/>
          <p14:tracePt t="2147483647" x="4886325" y="3511550"/>
          <p14:tracePt t="2147483647" x="4813300" y="3511550"/>
          <p14:tracePt t="2147483647" x="4740275" y="3511550"/>
          <p14:tracePt t="2147483647" x="4686300" y="3511550"/>
          <p14:tracePt t="2147483647" x="4630738" y="3511550"/>
          <p14:tracePt t="2147483647" x="4603750" y="3511550"/>
          <p14:tracePt t="2147483647" x="4586288" y="3511550"/>
          <p14:tracePt t="2147483647" x="4576763" y="3511550"/>
          <p14:tracePt t="2147483647" x="4557713" y="3511550"/>
          <p14:tracePt t="2147483647" x="4549775" y="3511550"/>
          <p14:tracePt t="2147483647" x="4549775" y="3502025"/>
          <p14:tracePt t="2147483647" x="4549775" y="3482975"/>
          <p14:tracePt t="2147483647" x="4549775" y="3475038"/>
          <p14:tracePt t="2147483647" x="4549775" y="3455988"/>
          <p14:tracePt t="2147483647" x="4549775" y="3438525"/>
          <p14:tracePt t="2147483647" x="4549775" y="3429000"/>
          <p14:tracePt t="2147483647" x="4540250" y="3419475"/>
          <p14:tracePt t="2147483647" x="4540250" y="3392488"/>
          <p14:tracePt t="2147483647" x="4549775" y="3382963"/>
          <p14:tracePt t="2147483647" x="4557713" y="3382963"/>
          <p14:tracePt t="2147483647" x="4586288" y="3375025"/>
          <p14:tracePt t="2147483647" x="4603750" y="3365500"/>
          <p14:tracePt t="2147483647" x="4622800" y="3365500"/>
          <p14:tracePt t="2147483647" x="4640263" y="3346450"/>
          <p14:tracePt t="2147483647" x="4695825" y="3338513"/>
          <p14:tracePt t="2147483647" x="4740275" y="3338513"/>
          <p14:tracePt t="2147483647" x="4803775" y="3338513"/>
          <p14:tracePt t="2147483647" x="4895850" y="3338513"/>
          <p14:tracePt t="2147483647" x="4968875" y="3338513"/>
          <p14:tracePt t="2147483647" x="5049838" y="3338513"/>
          <p14:tracePt t="2147483647" x="5105400" y="3338513"/>
          <p14:tracePt t="2147483647" x="5159375" y="3338513"/>
          <p14:tracePt t="2147483647" x="5195888" y="3338513"/>
          <p14:tracePt t="2147483647" x="5214938" y="3338513"/>
          <p14:tracePt t="2147483647" x="5251450" y="3338513"/>
          <p14:tracePt t="2147483647" x="5241925" y="3338513"/>
          <p14:tracePt t="2147483647" x="5241925" y="3346450"/>
          <p14:tracePt t="2147483647" x="5232400" y="3355975"/>
          <p14:tracePt t="2147483647" x="5214938" y="3375025"/>
          <p14:tracePt t="2147483647" x="5205413" y="3382963"/>
          <p14:tracePt t="2147483647" x="5187950" y="3402013"/>
          <p14:tracePt t="2147483647" x="5178425" y="3402013"/>
          <p14:tracePt t="2147483647" x="5159375" y="3419475"/>
          <p14:tracePt t="2147483647" x="5151438" y="3429000"/>
          <p14:tracePt t="2147483647" x="5141913" y="3429000"/>
          <p14:tracePt t="2147483647" x="5132388" y="3438525"/>
          <p14:tracePt t="2147483647" x="5105400" y="3455988"/>
          <p14:tracePt t="2147483647" x="5095875" y="3455988"/>
          <p14:tracePt t="2147483647" x="5078413" y="3465513"/>
          <p14:tracePt t="2147483647" x="5059363" y="3465513"/>
          <p14:tracePt t="2147483647" x="5049838" y="3475038"/>
          <p14:tracePt t="2147483647" x="5022850" y="3475038"/>
          <p14:tracePt t="2147483647" x="5014913" y="3482975"/>
          <p14:tracePt t="2147483647" x="4995863" y="3482975"/>
          <p14:tracePt t="2147483647" x="4978400" y="3502025"/>
          <p14:tracePt t="2147483647" x="4968875" y="3502025"/>
          <p14:tracePt t="2147483647" x="4949825" y="3502025"/>
          <p14:tracePt t="2147483647" x="4932363" y="3502025"/>
          <p14:tracePt t="2147483647" x="4922838" y="3502025"/>
          <p14:tracePt t="2147483647" x="4922838" y="3475038"/>
          <p14:tracePt t="2147483647" x="4922838" y="3465513"/>
          <p14:tracePt t="2147483647" x="4922838" y="3455988"/>
          <p14:tracePt t="2147483647" x="4922838" y="3438525"/>
          <p14:tracePt t="2147483647" x="4922838" y="3429000"/>
          <p14:tracePt t="2147483647" x="4922838" y="3419475"/>
          <p14:tracePt t="2147483647" x="4913313" y="3402013"/>
          <p14:tracePt t="2147483647" x="4913313" y="3392488"/>
          <p14:tracePt t="2147483647" x="4913313" y="3382963"/>
          <p14:tracePt t="2147483647" x="4913313" y="3375025"/>
          <p14:tracePt t="2147483647" x="4913313" y="3355975"/>
          <p14:tracePt t="2147483647" x="4913313" y="3346450"/>
          <p14:tracePt t="2147483647" x="4905375" y="3338513"/>
          <p14:tracePt t="2147483647" x="4905375" y="3309938"/>
          <p14:tracePt t="2147483647" x="4886325" y="3292475"/>
          <p14:tracePt t="2147483647" x="4876800" y="3282950"/>
          <p14:tracePt t="2147483647" x="4868863" y="3273425"/>
          <p14:tracePt t="2147483647" x="4859338" y="3255963"/>
          <p14:tracePt t="2147483647" x="4849813" y="3236913"/>
          <p14:tracePt t="2147483647" x="4832350" y="3209925"/>
          <p14:tracePt t="2147483647" x="4822825" y="3200400"/>
          <p14:tracePt t="2147483647" x="4813300" y="3192463"/>
          <p14:tracePt t="2147483647" x="4803775" y="3192463"/>
          <p14:tracePt t="2147483647" x="4795838" y="3182938"/>
          <p14:tracePt t="2147483647" x="4786313" y="3173413"/>
          <p14:tracePt t="2147483647" x="4786313" y="3163888"/>
          <p14:tracePt t="2147483647" x="4786313" y="3155950"/>
          <p14:tracePt t="2147483647" x="4776788" y="3127375"/>
          <p14:tracePt t="2147483647" x="4749800" y="3109913"/>
          <p14:tracePt t="2147483647" x="4749800" y="3100388"/>
          <p14:tracePt t="2147483647" x="4740275" y="3082925"/>
          <p14:tracePt t="2147483647" x="4730750" y="3054350"/>
          <p14:tracePt t="2147483647" x="4703763" y="3027363"/>
          <p14:tracePt t="2147483647" x="4695825" y="3017838"/>
          <p14:tracePt t="2147483647" x="4695825" y="2990850"/>
          <p14:tracePt t="2147483647" x="4686300" y="2982913"/>
          <p14:tracePt t="2147483647" x="4667250" y="2954338"/>
          <p14:tracePt t="2147483647" x="4649788" y="2936875"/>
          <p14:tracePt t="2147483647" x="4630738" y="2909888"/>
          <p14:tracePt t="2147483647" x="4594225" y="2863850"/>
          <p14:tracePt t="2147483647" x="4586288" y="2844800"/>
          <p14:tracePt t="2147483647" x="4576763" y="2827338"/>
          <p14:tracePt t="2147483647" x="4557713" y="2800350"/>
          <p14:tracePt t="2147483647" x="4557713" y="2790825"/>
          <p14:tracePt t="2147483647" x="4513263" y="2735263"/>
          <p14:tracePt t="2147483647" x="4503738" y="2735263"/>
          <p14:tracePt t="2147483647" x="4484688" y="2690813"/>
          <p14:tracePt t="2147483647" x="4457700" y="2671763"/>
          <p14:tracePt t="2147483647" x="4448175" y="2654300"/>
          <p14:tracePt t="2147483647" x="4413250" y="2608263"/>
          <p14:tracePt t="2147483647" x="4384675" y="2581275"/>
          <p14:tracePt t="2147483647" x="4348163" y="2544763"/>
          <p14:tracePt t="2147483647" x="4330700" y="2525713"/>
          <p14:tracePt t="2147483647" x="4321175" y="2517775"/>
          <p14:tracePt t="2147483647" x="4284663" y="2489200"/>
          <p14:tracePt t="2147483647" x="4267200" y="2481263"/>
          <p14:tracePt t="2147483647" x="4248150" y="2452688"/>
          <p14:tracePt t="2147483647" x="4238625" y="2444750"/>
          <p14:tracePt t="2147483647" x="4221163" y="2425700"/>
          <p14:tracePt t="2147483647" x="4211638" y="2416175"/>
          <p14:tracePt t="2147483647" x="4202113" y="2398713"/>
          <p14:tracePt t="2147483647" x="4194175" y="2389188"/>
          <p14:tracePt t="2147483647" x="4184650" y="2379663"/>
          <p14:tracePt t="2147483647" x="4175125" y="2362200"/>
          <p14:tracePt t="2147483647" x="4165600" y="2362200"/>
          <p14:tracePt t="2147483647" x="4157663" y="2352675"/>
          <p14:tracePt t="2147483647" x="4138613" y="2343150"/>
          <p14:tracePt t="2147483647" x="4129088" y="2335213"/>
          <p14:tracePt t="2147483647" x="4121150" y="2325688"/>
          <p14:tracePt t="2147483647" x="4111625" y="2316163"/>
          <p14:tracePt t="2147483647" x="4102100" y="2298700"/>
          <p14:tracePt t="2147483647" x="4075113" y="2279650"/>
          <p14:tracePt t="2147483647" x="4075113" y="2270125"/>
          <p14:tracePt t="2147483647" x="4065588" y="2262188"/>
          <p14:tracePt t="2147483647" x="4048125" y="2252663"/>
          <p14:tracePt t="2147483647" x="4038600" y="2243138"/>
          <p14:tracePt t="2147483647" x="4029075" y="2233613"/>
          <p14:tracePt t="2147483647" x="4011613" y="2216150"/>
          <p14:tracePt t="2147483647" x="4002088" y="2197100"/>
          <p14:tracePt t="2147483647" x="3992563" y="2189163"/>
          <p14:tracePt t="2147483647" x="3975100" y="2179638"/>
          <p14:tracePt t="2147483647" x="3975100" y="2170113"/>
          <p14:tracePt t="2147483647" x="3956050" y="2152650"/>
          <p14:tracePt t="2147483647" x="3948113" y="2143125"/>
          <p14:tracePt t="2147483647" x="3938588" y="2143125"/>
          <p14:tracePt t="2147483647" x="3929063" y="2133600"/>
          <p14:tracePt t="2147483647" x="3919538" y="2125663"/>
          <p14:tracePt t="2147483647" x="3911600" y="2116138"/>
          <p14:tracePt t="2147483647" x="3911600" y="2106613"/>
          <p14:tracePt t="2147483647" x="3902075" y="2097088"/>
          <p14:tracePt t="2147483647" x="3902075" y="2089150"/>
          <p14:tracePt t="2147483647" x="3892550" y="2060575"/>
          <p14:tracePt t="2147483647" x="3892550" y="2043113"/>
          <p14:tracePt t="2147483647" x="3865563" y="2024063"/>
          <p14:tracePt t="2147483647" x="3865563" y="2016125"/>
          <p14:tracePt t="2147483647" x="3856038" y="2016125"/>
          <p14:tracePt t="2147483647" x="3846513" y="2006600"/>
          <p14:tracePt t="2147483647" x="3838575" y="1997075"/>
          <p14:tracePt t="2147483647" x="3829050" y="1987550"/>
          <p14:tracePt t="2147483647" x="3810000" y="1979613"/>
          <p14:tracePt t="2147483647" x="3802063" y="1979613"/>
          <p14:tracePt t="2147483647" x="3802063" y="1970088"/>
          <p14:tracePt t="2147483647" x="3792538" y="1970088"/>
          <p14:tracePt t="2147483647" x="3783013" y="1970088"/>
          <p14:tracePt t="2147483647" x="3775075" y="1970088"/>
          <p14:tracePt t="2147483647" x="3765550" y="1970088"/>
          <p14:tracePt t="2147483647" x="3756025" y="1970088"/>
          <p14:tracePt t="2147483647" x="3746500" y="1970088"/>
          <p14:tracePt t="2147483647" x="3729038" y="1970088"/>
          <p14:tracePt t="2147483647" x="3709988" y="1970088"/>
          <p14:tracePt t="2147483647" x="3673475" y="1970088"/>
          <p14:tracePt t="2147483647" x="3646488" y="1970088"/>
          <p14:tracePt t="2147483647" x="3629025" y="1970088"/>
          <p14:tracePt t="2147483647" x="3619500" y="1970088"/>
          <p14:tracePt t="2147483647" x="3600450" y="1970088"/>
          <p14:tracePt t="2147483647" x="3592513" y="1970088"/>
          <p14:tracePt t="2147483647" x="3582988" y="1970088"/>
          <p14:tracePt t="2147483647" x="3563938" y="1970088"/>
          <p14:tracePt t="2147483647" x="3556000" y="1970088"/>
          <p14:tracePt t="2147483647" x="3546475" y="1970088"/>
          <p14:tracePt t="2147483647" x="3536950" y="1970088"/>
          <p14:tracePt t="2147483647" x="3519488" y="1970088"/>
          <p14:tracePt t="2147483647" x="3509963" y="1960563"/>
          <p14:tracePt t="2147483647" x="3500438" y="1951038"/>
          <p14:tracePt t="2147483647" x="3473450" y="1951038"/>
          <p14:tracePt t="2147483647" x="3455988" y="1951038"/>
          <p14:tracePt t="2147483647" x="3427413" y="1951038"/>
          <p14:tracePt t="2147483647" x="3419475" y="1951038"/>
          <p14:tracePt t="2147483647" x="3390900" y="1951038"/>
          <p14:tracePt t="2147483647" x="3382963" y="1951038"/>
          <p14:tracePt t="2147483647" x="3363913" y="1951038"/>
          <p14:tracePt t="2147483647" x="3346450" y="1951038"/>
          <p14:tracePt t="2147483647" x="3336925" y="1951038"/>
          <p14:tracePt t="2147483647" x="3327400" y="1951038"/>
          <p14:tracePt t="2147483647" x="3300413" y="1951038"/>
          <p14:tracePt t="2147483647" x="3281363" y="1951038"/>
          <p14:tracePt t="2147483647" x="3263900" y="1951038"/>
          <p14:tracePt t="2147483647" x="3244850" y="1951038"/>
          <p14:tracePt t="2147483647" x="3236913" y="1951038"/>
          <p14:tracePt t="2147483647" x="3200400" y="1951038"/>
          <p14:tracePt t="2147483647" x="3163888" y="1951038"/>
          <p14:tracePt t="2147483647" x="3154363" y="1951038"/>
          <p14:tracePt t="2147483647" x="3127375" y="1951038"/>
          <p14:tracePt t="2147483647" x="3108325" y="1951038"/>
          <p14:tracePt t="2147483647" x="3081338" y="1951038"/>
          <p14:tracePt t="2147483647" x="3071813" y="1951038"/>
          <p14:tracePt t="2147483647" x="3063875" y="1951038"/>
          <p14:tracePt t="2147483647" x="3054350" y="1951038"/>
          <p14:tracePt t="2147483647" x="3044825" y="1951038"/>
          <p14:tracePt t="2147483647" x="3035300" y="1951038"/>
          <p14:tracePt t="2147483647" x="3027363" y="1951038"/>
          <p14:tracePt t="2147483647" x="3017838" y="1951038"/>
          <p14:tracePt t="2147483647" x="3008313" y="1951038"/>
          <p14:tracePt t="2147483647" x="2990850" y="1951038"/>
          <p14:tracePt t="2147483647" x="2981325" y="1951038"/>
          <p14:tracePt t="2147483647" x="2954338" y="1951038"/>
          <p14:tracePt t="2147483647" x="2935288" y="1951038"/>
          <p14:tracePt t="2147483647" x="2917825" y="1951038"/>
          <p14:tracePt t="2147483647" x="2898775" y="1951038"/>
          <p14:tracePt t="2147483647" x="2852738" y="1951038"/>
          <p14:tracePt t="2147483647" x="2844800" y="1951038"/>
          <p14:tracePt t="2147483647" x="2825750" y="1951038"/>
          <p14:tracePt t="2147483647" x="2808288" y="1951038"/>
          <p14:tracePt t="2147483647" x="2798763" y="1951038"/>
          <p14:tracePt t="2147483647" x="2781300" y="1951038"/>
          <p14:tracePt t="2147483647" x="2762250" y="1951038"/>
          <p14:tracePt t="2147483647" x="2716213" y="1951038"/>
          <p14:tracePt t="2147483647" x="2679700" y="1951038"/>
          <p14:tracePt t="2147483647" x="2635250" y="1951038"/>
          <p14:tracePt t="2147483647" x="2579688" y="1951038"/>
          <p14:tracePt t="2147483647" x="2525713" y="1951038"/>
          <p14:tracePt t="2147483647" x="2452688" y="1951038"/>
          <p14:tracePt t="2147483647" x="2406650" y="1951038"/>
          <p14:tracePt t="2147483647" x="2352675" y="1951038"/>
          <p14:tracePt t="2147483647" x="2324100" y="1951038"/>
          <p14:tracePt t="2147483647" x="2306638" y="1951038"/>
          <p14:tracePt t="2147483647" x="2287588" y="1951038"/>
          <p14:tracePt t="2147483647" x="2297113" y="1951038"/>
          <p14:tracePt t="2147483647" x="2306638" y="1951038"/>
          <p14:tracePt t="2147483647" x="2343150" y="1951038"/>
          <p14:tracePt t="2147483647" x="2379663" y="1951038"/>
          <p14:tracePt t="2147483647" x="2452688" y="1951038"/>
          <p14:tracePt t="2147483647" x="2506663" y="1951038"/>
          <p14:tracePt t="2147483647" x="2589213" y="1951038"/>
          <p14:tracePt t="2147483647" x="2662238" y="1970088"/>
          <p14:tracePt t="2147483647" x="2735263" y="1970088"/>
          <p14:tracePt t="2147483647" x="2808288" y="1970088"/>
          <p14:tracePt t="2147483647" x="2852738" y="1970088"/>
          <p14:tracePt t="2147483647" x="2871788" y="1970088"/>
          <p14:tracePt t="2147483647" x="2889250" y="1970088"/>
          <p14:tracePt t="2147483647" x="2898775" y="1970088"/>
          <p14:tracePt t="2147483647" x="2898775" y="1960563"/>
          <p14:tracePt t="2147483647" x="2898775" y="1951038"/>
          <p14:tracePt t="2147483647" x="2889250" y="1951038"/>
          <p14:tracePt t="2147483647" x="2881313" y="1960563"/>
          <p14:tracePt t="2147483647" x="2871788" y="1970088"/>
          <p14:tracePt t="2147483647" x="2862263" y="1979613"/>
          <p14:tracePt t="2147483647" x="2844800" y="1997075"/>
          <p14:tracePt t="2147483647" x="2835275" y="1997075"/>
          <p14:tracePt t="2147483647" x="2871788" y="2006600"/>
          <p14:tracePt t="2147483647" x="2925763" y="2006600"/>
          <p14:tracePt t="2147483647" x="2998788" y="2052638"/>
          <p14:tracePt t="2147483647" x="3063875" y="2060575"/>
          <p14:tracePt t="2147483647" x="3190875" y="2089150"/>
          <p14:tracePt t="2147483647" x="3346450" y="2133600"/>
          <p14:tracePt t="2147483647" x="3509963" y="2197100"/>
          <p14:tracePt t="2147483647" x="3646488" y="2225675"/>
          <p14:tracePt t="2147483647" x="3775075" y="2270125"/>
          <p14:tracePt t="2147483647" x="3875088" y="2298700"/>
          <p14:tracePt t="2147483647" x="3948113" y="2335213"/>
          <p14:tracePt t="2147483647" x="4002088" y="2371725"/>
          <p14:tracePt t="2147483647" x="4021138" y="2389188"/>
          <p14:tracePt t="2147483647" x="4038600" y="2416175"/>
          <p14:tracePt t="2147483647" x="4038600" y="2444750"/>
          <p14:tracePt t="2147483647" x="4038600" y="2452688"/>
          <p14:tracePt t="2147483647" x="4038600" y="2462213"/>
          <p14:tracePt t="2147483647" x="4038600" y="2471738"/>
          <p14:tracePt t="2147483647" x="4038600" y="2481263"/>
          <p14:tracePt t="2147483647" x="4038600" y="2489200"/>
          <p14:tracePt t="2147483647" x="4038600" y="2498725"/>
          <p14:tracePt t="2147483647" x="4038600" y="2517775"/>
          <p14:tracePt t="2147483647" x="4038600" y="2525713"/>
          <p14:tracePt t="2147483647" x="4038600" y="2535238"/>
          <p14:tracePt t="2147483647" x="4038600" y="2554288"/>
          <p14:tracePt t="2147483647" x="4038600" y="2562225"/>
          <p14:tracePt t="2147483647" x="4038600" y="2571750"/>
          <p14:tracePt t="2147483647" x="4038600" y="2581275"/>
          <p14:tracePt t="2147483647" x="4038600" y="2589213"/>
          <p14:tracePt t="2147483647" x="4038600" y="2598738"/>
          <p14:tracePt t="2147483647" x="4038600" y="2608263"/>
          <p14:tracePt t="2147483647" x="4038600" y="2617788"/>
          <p14:tracePt t="2147483647" x="4038600" y="2644775"/>
          <p14:tracePt t="2147483647" x="4038600" y="2654300"/>
          <p14:tracePt t="2147483647" x="4038600" y="2662238"/>
          <p14:tracePt t="2147483647" x="4038600" y="2671763"/>
          <p14:tracePt t="2147483647" x="4038600" y="2681288"/>
          <p14:tracePt t="2147483647" x="4038600" y="2698750"/>
          <p14:tracePt t="2147483647" x="4038600" y="2727325"/>
          <p14:tracePt t="2147483647" x="4038600" y="2744788"/>
          <p14:tracePt t="2147483647" x="4029075" y="2754313"/>
          <p14:tracePt t="2147483647" x="4029075" y="2771775"/>
          <p14:tracePt t="2147483647" x="4029075" y="2790825"/>
          <p14:tracePt t="2147483647" x="4029075" y="2808288"/>
          <p14:tracePt t="2147483647" x="4029075" y="2827338"/>
          <p14:tracePt t="2147483647" x="4029075" y="2854325"/>
          <p14:tracePt t="2147483647" x="4029075" y="2863850"/>
          <p14:tracePt t="2147483647" x="4029075" y="2873375"/>
          <p14:tracePt t="2147483647" x="4029075" y="2900363"/>
          <p14:tracePt t="2147483647" x="4029075" y="2909888"/>
          <p14:tracePt t="2147483647" x="4029075" y="2917825"/>
          <p14:tracePt t="2147483647" x="4029075" y="2936875"/>
          <p14:tracePt t="2147483647" x="4029075" y="2946400"/>
          <p14:tracePt t="2147483647" x="4029075" y="2954338"/>
          <p14:tracePt t="2147483647" x="4048125" y="2963863"/>
          <p14:tracePt t="2147483647" x="4148138" y="2963863"/>
          <p14:tracePt t="2147483647" x="4257675" y="2990850"/>
          <p14:tracePt t="2147483647" x="4367213" y="2990850"/>
          <p14:tracePt t="2147483647" x="4476750" y="2990850"/>
          <p14:tracePt t="2147483647" x="4576763" y="2990850"/>
          <p14:tracePt t="2147483647" x="4649788" y="2990850"/>
          <p14:tracePt t="2147483647" x="4703763" y="2990850"/>
          <p14:tracePt t="2147483647" x="4740275" y="2990850"/>
          <p14:tracePt t="2147483647" x="4786313" y="2990850"/>
          <p14:tracePt t="2147483647" x="4795838" y="2990850"/>
          <p14:tracePt t="2147483647" x="4803775" y="2990850"/>
          <p14:tracePt t="2147483647" x="4859338" y="2990850"/>
          <p14:tracePt t="2147483647" x="4986338" y="2990850"/>
          <p14:tracePt t="2147483647" x="5078413" y="2990850"/>
          <p14:tracePt t="2147483647" x="5187950" y="2990850"/>
          <p14:tracePt t="2147483647" x="5297488" y="2990850"/>
          <p14:tracePt t="2147483647" x="5351463" y="2990850"/>
          <p14:tracePt t="2147483647" x="5378450" y="3000375"/>
          <p14:tracePt t="2147483647" x="5414963" y="3009900"/>
          <p14:tracePt t="2147483647" x="5424488" y="3017838"/>
          <p14:tracePt t="2147483647" x="5424488" y="3027363"/>
          <p14:tracePt t="2147483647" x="5424488" y="3046413"/>
          <p14:tracePt t="2147483647" x="5424488" y="3054350"/>
          <p14:tracePt t="2147483647" x="5424488" y="3082925"/>
          <p14:tracePt t="2147483647" x="5424488" y="3100388"/>
          <p14:tracePt t="2147483647" x="5424488" y="3119438"/>
          <p14:tracePt t="2147483647" x="5424488" y="3127375"/>
          <p14:tracePt t="2147483647" x="5424488" y="3136900"/>
          <p14:tracePt t="2147483647" x="5424488" y="3146425"/>
          <p14:tracePt t="2147483647" x="5424488" y="3155950"/>
          <p14:tracePt t="2147483647" x="5424488" y="3173413"/>
          <p14:tracePt t="2147483647" x="5414963" y="3182938"/>
          <p14:tracePt t="2147483647" x="5414963" y="3192463"/>
          <p14:tracePt t="2147483647" x="5414963" y="3200400"/>
          <p14:tracePt t="2147483647" x="5405438" y="3209925"/>
          <p14:tracePt t="2147483647" x="5397500" y="3219450"/>
          <p14:tracePt t="2147483647" x="5378450" y="3228975"/>
          <p14:tracePt t="2147483647" x="5360988" y="3246438"/>
          <p14:tracePt t="2147483647" x="5351463" y="3255963"/>
          <p14:tracePt t="2147483647" x="5341938" y="3255963"/>
          <p14:tracePt t="2147483647" x="5334000" y="3265488"/>
          <p14:tracePt t="2147483647" x="5324475" y="3273425"/>
          <p14:tracePt t="2147483647" x="5305425" y="3282950"/>
          <p14:tracePt t="2147483647" x="5297488" y="3302000"/>
          <p14:tracePt t="2147483647" x="5297488" y="3309938"/>
          <p14:tracePt t="2147483647" x="5287963" y="3309938"/>
          <p14:tracePt t="2147483647" x="5278438" y="3319463"/>
          <p14:tracePt t="2147483647" x="5278438" y="3328988"/>
          <p14:tracePt t="2147483647" x="5278438" y="3338513"/>
          <p14:tracePt t="2147483647" x="5278438" y="3346450"/>
          <p14:tracePt t="2147483647" x="5278438" y="3365500"/>
          <p14:tracePt t="2147483647" x="5278438" y="3375025"/>
          <p14:tracePt t="2147483647" x="5268913" y="3392488"/>
          <p14:tracePt t="2147483647" x="5251450" y="3402013"/>
          <p14:tracePt t="2147483647" x="5241925" y="3402013"/>
          <p14:tracePt t="2147483647" x="5232400" y="3411538"/>
          <p14:tracePt t="2147483647" x="5224463" y="3419475"/>
          <p14:tracePt t="2147483647" x="5214938" y="3419475"/>
          <p14:tracePt t="2147483647" x="5195888" y="3429000"/>
          <p14:tracePt t="2147483647" x="5187950" y="3438525"/>
          <p14:tracePt t="2147483647" x="5168900" y="3446463"/>
          <p14:tracePt t="2147483647" x="5159375" y="3455988"/>
          <p14:tracePt t="2147483647" x="5151438" y="3465513"/>
          <p14:tracePt t="2147483647" x="5141913" y="3475038"/>
          <p14:tracePt t="2147483647" x="5114925" y="3392488"/>
          <p14:tracePt t="2147483647" x="4978400" y="3255963"/>
          <p14:tracePt t="2147483647" x="4859338" y="3163888"/>
          <p14:tracePt t="2147483647" x="4722813" y="3082925"/>
          <p14:tracePt t="2147483647" x="4640263" y="3009900"/>
          <p14:tracePt t="2147483647" x="4440238" y="2890838"/>
          <p14:tracePt t="2147483647" x="4357688" y="2808288"/>
          <p14:tracePt t="2147483647" x="4257675" y="2735263"/>
          <p14:tracePt t="2147483647" x="4194175" y="2698750"/>
          <p14:tracePt t="2147483647" x="4157663" y="2671763"/>
          <p14:tracePt t="2147483647" x="4111625" y="2635250"/>
          <p14:tracePt t="2147483647" x="4102100" y="2625725"/>
          <p14:tracePt t="2147483647" x="4094163" y="2617788"/>
          <p14:tracePt t="2147483647" x="4084638" y="2608263"/>
          <p14:tracePt t="2147483647" x="4057650" y="2589213"/>
          <p14:tracePt t="2147483647" x="4048125" y="2589213"/>
          <p14:tracePt t="2147483647" x="4038600" y="2589213"/>
          <p14:tracePt t="2147483647" x="4021138" y="2581275"/>
          <p14:tracePt t="2147483647" x="4011613" y="2581275"/>
          <p14:tracePt t="2147483647" x="4002088" y="2581275"/>
          <p14:tracePt t="2147483647" x="3992563" y="2581275"/>
          <p14:tracePt t="2147483647" x="3965575" y="2581275"/>
          <p14:tracePt t="2147483647" x="3956050" y="2581275"/>
          <p14:tracePt t="2147483647" x="3929063" y="2581275"/>
          <p14:tracePt t="2147483647" x="3919538" y="2581275"/>
          <p14:tracePt t="2147483647" x="3911600" y="2571750"/>
          <p14:tracePt t="2147483647" x="3902075" y="2571750"/>
          <p14:tracePt t="2147483647" x="3892550" y="2571750"/>
          <p14:tracePt t="2147483647" x="3875088" y="2562225"/>
          <p14:tracePt t="2147483647" x="3810000" y="2544763"/>
          <p14:tracePt t="2147483647" x="3775075" y="2525713"/>
          <p14:tracePt t="2147483647" x="3729038" y="2517775"/>
          <p14:tracePt t="2147483647" x="3683000" y="2508250"/>
          <p14:tracePt t="2147483647" x="3629025" y="2481263"/>
          <p14:tracePt t="2147483647" x="3582988" y="2471738"/>
          <p14:tracePt t="2147483647" x="3500438" y="2462213"/>
          <p14:tracePt t="2147483647" x="3427413" y="2462213"/>
          <p14:tracePt t="2147483647" x="3336925" y="2416175"/>
          <p14:tracePt t="2147483647" x="3254375" y="2389188"/>
          <p14:tracePt t="2147483647" x="3127375" y="2362200"/>
          <p14:tracePt t="2147483647" x="3044825" y="2335213"/>
          <p14:tracePt t="2147483647" x="2971800" y="2325688"/>
          <p14:tracePt t="2147483647" x="2871788" y="2298700"/>
          <p14:tracePt t="2147483647" x="2808288" y="2270125"/>
          <p14:tracePt t="2147483647" x="2735263" y="2243138"/>
          <p14:tracePt t="2147483647" x="2652713" y="2233613"/>
          <p14:tracePt t="2147483647" x="2589213" y="2206625"/>
          <p14:tracePt t="2147483647" x="2552700" y="2197100"/>
          <p14:tracePt t="2147483647" x="2506663" y="2189163"/>
          <p14:tracePt t="2147483647" x="2498725" y="2189163"/>
          <p14:tracePt t="2147483647" x="2489200" y="2189163"/>
          <p14:tracePt t="2147483647" x="2470150" y="2179638"/>
          <p14:tracePt t="2147483647" x="2462213" y="2170113"/>
          <p14:tracePt t="2147483647" x="2452688" y="2160588"/>
          <p14:tracePt t="2147483647" x="2443163" y="2152650"/>
          <p14:tracePt t="2147483647" x="2425700" y="2143125"/>
          <p14:tracePt t="2147483647" x="2425700" y="2133600"/>
          <p14:tracePt t="2147483647" x="2425700" y="2125663"/>
          <p14:tracePt t="2147483647" x="2425700" y="2116138"/>
          <p14:tracePt t="2147483647" x="2425700" y="2097088"/>
          <p14:tracePt t="2147483647" x="2425700" y="2089150"/>
          <p14:tracePt t="2147483647" x="2433638" y="2079625"/>
          <p14:tracePt t="2147483647" x="2443163" y="2079625"/>
          <p14:tracePt t="2147483647" x="2470150" y="2079625"/>
          <p14:tracePt t="2147483647" x="2516188" y="2079625"/>
          <p14:tracePt t="2147483647" x="2635250" y="2079625"/>
          <p14:tracePt t="2147483647" x="2725738" y="2079625"/>
          <p14:tracePt t="2147483647" x="2835275" y="2079625"/>
          <p14:tracePt t="2147483647" x="2944813" y="2097088"/>
          <p14:tracePt t="2147483647" x="3071813" y="2106613"/>
          <p14:tracePt t="2147483647" x="3200400" y="2125663"/>
          <p14:tracePt t="2147483647" x="3300413" y="2133600"/>
          <p14:tracePt t="2147483647" x="3409950" y="2160588"/>
          <p14:tracePt t="2147483647" x="3519488" y="2179638"/>
          <p14:tracePt t="2147483647" x="3600450" y="2179638"/>
          <p14:tracePt t="2147483647" x="3656013" y="2189163"/>
          <p14:tracePt t="2147483647" x="3719513" y="2206625"/>
          <p14:tracePt t="2147483647" x="3756025" y="2206625"/>
          <p14:tracePt t="2147483647" x="3783013" y="2225675"/>
          <p14:tracePt t="2147483647" x="3819525" y="2233613"/>
          <p14:tracePt t="2147483647" x="3829050" y="2233613"/>
          <p14:tracePt t="2147483647" x="3838575" y="2233613"/>
          <p14:tracePt t="2147483647" x="3856038" y="2233613"/>
          <p14:tracePt t="2147483647" x="3865563" y="2233613"/>
          <p14:tracePt t="2147483647" x="3875088" y="2243138"/>
          <p14:tracePt t="2147483647" x="3892550" y="2252663"/>
          <p14:tracePt t="2147483647" x="3911600" y="2252663"/>
          <p14:tracePt t="2147483647" x="3929063" y="2270125"/>
          <p14:tracePt t="2147483647" x="3956050" y="2289175"/>
          <p14:tracePt t="2147483647" x="3965575" y="2289175"/>
          <p14:tracePt t="2147483647" x="3992563" y="2298700"/>
          <p14:tracePt t="2147483647" x="4011613" y="2316163"/>
          <p14:tracePt t="2147483647" x="4057650" y="2325688"/>
          <p14:tracePt t="2147483647" x="4111625" y="2352675"/>
          <p14:tracePt t="2147483647" x="4194175" y="2389188"/>
          <p14:tracePt t="2147483647" x="4275138" y="2408238"/>
          <p14:tracePt t="2147483647" x="4311650" y="2416175"/>
          <p14:tracePt t="2147483647" x="4376738" y="2444750"/>
          <p14:tracePt t="2147483647" x="4421188" y="2452688"/>
          <p14:tracePt t="2147483647" x="4476750" y="2462213"/>
          <p14:tracePt t="2147483647" x="4494213" y="2471738"/>
          <p14:tracePt t="2147483647" x="4530725" y="2489200"/>
          <p14:tracePt t="2147483647" x="4549775" y="2517775"/>
          <p14:tracePt t="2147483647" x="4567238" y="2517775"/>
          <p14:tracePt t="2147483647" x="4576763" y="2517775"/>
          <p14:tracePt t="2147483647" x="4586288" y="2535238"/>
          <p14:tracePt t="2147483647" x="4603750" y="2554288"/>
          <p14:tracePt t="2147483647" x="4603750" y="2562225"/>
          <p14:tracePt t="2147483647" x="4613275" y="2581275"/>
          <p14:tracePt t="2147483647" x="4630738" y="2598738"/>
          <p14:tracePt t="2147483647" x="4667250" y="2635250"/>
          <p14:tracePt t="2147483647" x="4667250" y="2644775"/>
          <p14:tracePt t="2147483647" x="4676775" y="2662238"/>
          <p14:tracePt t="2147483647" x="4686300" y="2671763"/>
          <p14:tracePt t="2147483647" x="4686300" y="2690813"/>
          <p14:tracePt t="2147483647" x="4695825" y="2708275"/>
          <p14:tracePt t="2147483647" x="4695825" y="2717800"/>
          <p14:tracePt t="2147483647" x="4713288" y="2735263"/>
          <p14:tracePt t="2147483647" x="4713288" y="2754313"/>
          <p14:tracePt t="2147483647" x="4713288" y="2763838"/>
          <p14:tracePt t="2147483647" x="4713288" y="2771775"/>
          <p14:tracePt t="2147483647" x="4713288" y="2790825"/>
          <p14:tracePt t="2147483647" x="4713288" y="2800350"/>
          <p14:tracePt t="2147483647" x="4713288" y="2808288"/>
          <p14:tracePt t="2147483647" x="4713288" y="2817813"/>
          <p14:tracePt t="2147483647" x="4713288" y="2836863"/>
          <p14:tracePt t="2147483647" x="4703763" y="2844800"/>
          <p14:tracePt t="2147483647" x="4703763" y="2854325"/>
          <p14:tracePt t="2147483647" x="4703763" y="2873375"/>
          <p14:tracePt t="2147483647" x="4703763" y="2881313"/>
          <p14:tracePt t="2147483647" x="4695825" y="2890838"/>
          <p14:tracePt t="2147483647" x="4695825" y="2917825"/>
          <p14:tracePt t="2147483647" x="4695825" y="2927350"/>
          <p14:tracePt t="2147483647" x="4695825" y="2936875"/>
          <p14:tracePt t="2147483647" x="4695825" y="2954338"/>
          <p14:tracePt t="2147483647" x="4695825" y="2963863"/>
          <p14:tracePt t="2147483647" x="4695825" y="2973388"/>
          <p14:tracePt t="2147483647" x="4695825" y="2982913"/>
          <p14:tracePt t="2147483647" x="4695825" y="2990850"/>
          <p14:tracePt t="2147483647" x="4703763" y="3000375"/>
          <p14:tracePt t="2147483647" x="4713288" y="3000375"/>
          <p14:tracePt t="2147483647" x="4722813" y="3009900"/>
          <p14:tracePt t="2147483647" x="4730750" y="3009900"/>
          <p14:tracePt t="2147483647" x="4740275" y="3017838"/>
          <p14:tracePt t="2147483647" x="4740275" y="3046413"/>
          <p14:tracePt t="2147483647" x="4740275" y="3054350"/>
          <p14:tracePt t="2147483647" x="4740275" y="3063875"/>
          <p14:tracePt t="2147483647" x="4740275" y="3073400"/>
          <p14:tracePt t="2147483647" x="4740275" y="3082925"/>
          <p14:tracePt t="2147483647" x="4740275" y="3090863"/>
          <p14:tracePt t="2147483647" x="4740275" y="3100388"/>
          <p14:tracePt t="2147483647" x="4740275" y="3119438"/>
          <p14:tracePt t="2147483647" x="4713288" y="3136900"/>
          <p14:tracePt t="2147483647" x="4713288" y="3146425"/>
          <p14:tracePt t="2147483647" x="4703763" y="3155950"/>
          <p14:tracePt t="2147483647" x="4695825" y="3163888"/>
          <p14:tracePt t="2147483647" x="4676775" y="3182938"/>
          <p14:tracePt t="2147483647" x="4667250" y="3192463"/>
          <p14:tracePt t="2147483647" x="4667250" y="3200400"/>
          <p14:tracePt t="2147483647" x="4667250" y="3209925"/>
          <p14:tracePt t="2147483647" x="4649788" y="3228975"/>
          <p14:tracePt t="2147483647" x="4603750" y="3265488"/>
          <p14:tracePt t="2147483647" x="4586288" y="3273425"/>
          <p14:tracePt t="2147483647" x="4567238" y="3282950"/>
          <p14:tracePt t="2147483647" x="4540250" y="3292475"/>
          <p14:tracePt t="2147483647" x="4521200" y="3309938"/>
          <p14:tracePt t="2147483647" x="4513263" y="3319463"/>
          <p14:tracePt t="2147483647" x="4494213" y="3319463"/>
          <p14:tracePt t="2147483647" x="4484688" y="3328988"/>
          <p14:tracePt t="2147483647" x="4476750" y="3328988"/>
          <p14:tracePt t="2147483647" x="4457700" y="3328988"/>
          <p14:tracePt t="2147483647" x="4448175" y="3328988"/>
          <p14:tracePt t="2147483647" x="4440238" y="3338513"/>
          <p14:tracePt t="2147483647" x="4430713" y="3346450"/>
          <p14:tracePt t="2147483647" x="4421188" y="3355975"/>
          <p14:tracePt t="2147483647" x="4413250" y="3355975"/>
          <p14:tracePt t="2147483647" x="4403725" y="3365500"/>
          <p14:tracePt t="2147483647" x="4394200" y="3375025"/>
          <p14:tracePt t="2147483647" x="4376738" y="3392488"/>
          <p14:tracePt t="2147483647" x="4367213" y="3392488"/>
          <p14:tracePt t="2147483647" x="4357688" y="3392488"/>
          <p14:tracePt t="2147483647" x="4330700" y="3411538"/>
          <p14:tracePt t="2147483647" x="4321175" y="3411538"/>
          <p14:tracePt t="2147483647" x="4303713" y="3411538"/>
          <p14:tracePt t="2147483647" x="4267200" y="3438525"/>
          <p14:tracePt t="2147483647" x="4230688" y="3446463"/>
          <p14:tracePt t="2147483647" x="4202113" y="3482975"/>
          <p14:tracePt t="2147483647" x="4194175" y="3492500"/>
          <p14:tracePt t="2147483647" x="4175125" y="3502025"/>
          <p14:tracePt t="2147483647" x="4165600" y="3502025"/>
          <p14:tracePt t="2147483647" x="4148138" y="3502025"/>
          <p14:tracePt t="2147483647" x="4129088" y="3511550"/>
          <p14:tracePt t="2147483647" x="4121150" y="3511550"/>
          <p14:tracePt t="2147483647" x="4111625" y="3519488"/>
          <p14:tracePt t="2147483647" x="4102100" y="3519488"/>
          <p14:tracePt t="2147483647" x="4094163" y="3519488"/>
          <p14:tracePt t="2147483647" x="4075113" y="3519488"/>
          <p14:tracePt t="2147483647" x="4057650" y="3519488"/>
          <p14:tracePt t="2147483647" x="4048125" y="3519488"/>
          <p14:tracePt t="2147483647" x="4038600" y="3519488"/>
          <p14:tracePt t="2147483647" x="4011613" y="3548063"/>
          <p14:tracePt t="2147483647" x="4002088" y="3548063"/>
          <p14:tracePt t="2147483647" x="3992563" y="3548063"/>
          <p14:tracePt t="2147483647" x="3975100" y="3548063"/>
          <p14:tracePt t="2147483647" x="3965575" y="3548063"/>
          <p14:tracePt t="2147483647" x="3956050" y="3556000"/>
          <p14:tracePt t="2147483647" x="3938588" y="3575050"/>
          <p14:tracePt t="2147483647" x="3919538" y="3584575"/>
          <p14:tracePt t="2147483647" x="3902075" y="3602038"/>
          <p14:tracePt t="2147483647" x="3883025" y="3611563"/>
          <p14:tracePt t="2147483647" x="3865563" y="3648075"/>
          <p14:tracePt t="2147483647" x="3846513" y="3675063"/>
          <p14:tracePt t="2147483647" x="3819525" y="3694113"/>
          <p14:tracePt t="2147483647" x="3819525" y="3702050"/>
          <p14:tracePt t="2147483647" x="3810000" y="3730625"/>
          <p14:tracePt t="2147483647" x="3765550" y="3767138"/>
          <p14:tracePt t="2147483647" x="3756025" y="3784600"/>
          <p14:tracePt t="2147483647" x="3729038" y="3830638"/>
          <p14:tracePt t="2147483647" x="3709988" y="3848100"/>
          <p14:tracePt t="2147483647" x="3665538" y="3894138"/>
          <p14:tracePt t="2147483647" x="3646488" y="3911600"/>
          <p14:tracePt t="2147483647" x="3619500" y="3940175"/>
          <p14:tracePt t="2147483647" x="3609975" y="3948113"/>
          <p14:tracePt t="2147483647" x="3600450" y="3957638"/>
          <p14:tracePt t="2147483647" x="3563938" y="3976688"/>
          <p14:tracePt t="2147483647" x="3556000" y="3984625"/>
          <p14:tracePt t="2147483647" x="3536950" y="3994150"/>
          <p14:tracePt t="2147483647" x="3527425" y="3994150"/>
          <p14:tracePt t="2147483647" x="3490913" y="4021138"/>
          <p14:tracePt t="2147483647" x="3446463" y="4049713"/>
          <p14:tracePt t="2147483647" x="3400425" y="4067175"/>
          <p14:tracePt t="2147483647" x="3373438" y="4086225"/>
          <p14:tracePt t="2147483647" x="3354388" y="4113213"/>
          <p14:tracePt t="2147483647" x="3309938" y="4130675"/>
          <p14:tracePt t="2147483647" x="3290888" y="4149725"/>
          <p14:tracePt t="2147483647" x="3273425" y="4159250"/>
          <p14:tracePt t="2147483647" x="3244850" y="4176713"/>
          <p14:tracePt t="2147483647" x="3217863" y="4186238"/>
          <p14:tracePt t="2147483647" x="3208338" y="4195763"/>
          <p14:tracePt t="2147483647" x="3200400" y="4203700"/>
          <p14:tracePt t="2147483647" x="3181350" y="4222750"/>
          <p14:tracePt t="2147483647" x="3154363" y="4240213"/>
          <p14:tracePt t="2147483647" x="3108325" y="4276725"/>
          <p14:tracePt t="2147483647" x="3090863" y="4286250"/>
          <p14:tracePt t="2147483647" x="3071813" y="4295775"/>
          <p14:tracePt t="2147483647" x="3054350" y="4303713"/>
          <p14:tracePt t="2147483647" x="3044825" y="4303713"/>
          <p14:tracePt t="2147483647" x="3027363" y="4313238"/>
          <p14:tracePt t="2147483647" x="3017838" y="4322763"/>
          <p14:tracePt t="2147483647" x="3017838" y="4332288"/>
          <p14:tracePt t="2147483647" x="3008313" y="4359275"/>
          <p14:tracePt t="2147483647" x="2990850" y="4376738"/>
          <p14:tracePt t="2147483647" x="2981325" y="4386263"/>
          <p14:tracePt t="2147483647" x="2971800" y="4386263"/>
          <p14:tracePt t="2147483647" x="2971800" y="4395788"/>
          <p14:tracePt t="2147483647" x="2962275" y="4405313"/>
          <p14:tracePt t="2147483647" x="2944813" y="4422775"/>
          <p14:tracePt t="2147483647" x="2935288" y="4432300"/>
          <p14:tracePt t="2147483647" x="2925763" y="4449763"/>
          <p14:tracePt t="2147483647" x="2917825" y="4459288"/>
          <p14:tracePt t="2147483647" x="2908300" y="4468813"/>
          <p14:tracePt t="2147483647" x="2898775" y="4478338"/>
          <p14:tracePt t="2147483647" x="2898775" y="4486275"/>
          <p14:tracePt t="2147483647" x="2889250" y="4495800"/>
          <p14:tracePt t="2147483647" x="2889250" y="4505325"/>
          <p14:tracePt t="2147483647" x="2881313" y="4514850"/>
          <p14:tracePt t="2147483647" x="2871788" y="4514850"/>
          <p14:tracePt t="2147483647" x="2862263" y="4514850"/>
          <p14:tracePt t="2147483647" x="2862263" y="4522788"/>
          <p14:tracePt t="2147483647" x="2862263" y="4532313"/>
          <p14:tracePt t="2147483647" x="2862263" y="4541838"/>
          <p14:tracePt t="2147483647" x="2862263" y="4559300"/>
          <p14:tracePt t="2147483647" x="2862263" y="4568825"/>
          <p14:tracePt t="2147483647" x="2862263" y="4578350"/>
          <p14:tracePt t="2147483647" x="2871788" y="4578350"/>
          <p14:tracePt t="2147483647" x="2898775" y="4578350"/>
          <p14:tracePt t="2147483647" x="2908300" y="4578350"/>
          <p14:tracePt t="2147483647" x="2917825" y="4578350"/>
          <p14:tracePt t="2147483647" x="2944813" y="4578350"/>
          <p14:tracePt t="2147483647" x="2954338" y="4578350"/>
          <p14:tracePt t="2147483647" x="2962275" y="4568825"/>
          <p14:tracePt t="2147483647" x="2971800" y="4559300"/>
          <p14:tracePt t="2147483647" x="2971800" y="4551363"/>
          <p14:tracePt t="2147483647" x="2990850" y="4532313"/>
          <p14:tracePt t="2147483647" x="2998788" y="4522788"/>
          <p14:tracePt t="2147483647" x="3008313" y="4486275"/>
          <p14:tracePt t="2147483647" x="3008313" y="4478338"/>
          <p14:tracePt t="2147483647" x="3027363" y="4459288"/>
          <p14:tracePt t="2147483647" x="3035300" y="4441825"/>
          <p14:tracePt t="2147483647" x="3044825" y="4413250"/>
          <p14:tracePt t="2147483647" x="3044825" y="4405313"/>
          <p14:tracePt t="2147483647" x="3044825" y="4395788"/>
          <p14:tracePt t="2147483647" x="3044825" y="4386263"/>
          <p14:tracePt t="2147483647" x="3054350" y="4368800"/>
          <p14:tracePt t="2147483647" x="3054350" y="4359275"/>
          <p14:tracePt t="2147483647" x="3054350" y="4349750"/>
          <p14:tracePt t="2147483647" x="3035300" y="4340225"/>
          <p14:tracePt t="2147483647" x="2998788" y="4349750"/>
          <p14:tracePt t="2147483647" x="2962275" y="4376738"/>
          <p14:tracePt t="2147483647" x="2908300" y="4413250"/>
          <p14:tracePt t="2147483647" x="2871788" y="4441825"/>
          <p14:tracePt t="2147483647" x="2825750" y="4468813"/>
          <p14:tracePt t="2147483647" x="2798763" y="4495800"/>
          <p14:tracePt t="2147483647" x="2789238" y="4505325"/>
          <p14:tracePt t="2147483647" x="2771775" y="4532313"/>
          <p14:tracePt t="2147483647" x="2762250" y="4551363"/>
          <p14:tracePt t="2147483647" x="2752725" y="4568825"/>
          <p14:tracePt t="2147483647" x="2744788" y="4578350"/>
          <p14:tracePt t="2147483647" x="2744788" y="4595813"/>
          <p14:tracePt t="2147483647" x="2725738" y="4614863"/>
          <p14:tracePt t="2147483647" x="2716213" y="4624388"/>
          <p14:tracePt t="2147483647" x="2698750" y="4651375"/>
          <p14:tracePt t="2147483647" x="2679700" y="4678363"/>
          <p14:tracePt t="2147483647" x="2662238" y="4697413"/>
          <p14:tracePt t="2147483647" x="2652713" y="4714875"/>
          <p14:tracePt t="2147483647" x="2625725" y="4760913"/>
          <p14:tracePt t="2147483647" x="2625725" y="4768850"/>
          <p14:tracePt t="2147483647" x="2606675" y="4805363"/>
          <p14:tracePt t="2147483647" x="2606675" y="4814888"/>
          <p14:tracePt t="2147483647" x="2589213" y="4841875"/>
          <p14:tracePt t="2147483647" x="2579688" y="4851400"/>
          <p14:tracePt t="2147483647" x="2570163" y="4870450"/>
          <p14:tracePt t="2147483647" x="2562225" y="4878388"/>
          <p14:tracePt t="2147483647" x="2552700" y="4897438"/>
          <p14:tracePt t="2147483647" x="2543175" y="4906963"/>
          <p14:tracePt t="2147483647" x="2525713" y="4924425"/>
          <p14:tracePt t="2147483647" x="2516188" y="4933950"/>
          <p14:tracePt t="2147483647" x="2498725" y="4951413"/>
          <p14:tracePt t="2147483647" x="2489200" y="4970463"/>
          <p14:tracePt t="2147483647" x="2479675" y="4979988"/>
          <p14:tracePt t="2147483647" x="2462213" y="4979988"/>
          <p14:tracePt t="2147483647" x="2462213" y="4987925"/>
          <p14:tracePt t="2147483647" x="2452688" y="5006975"/>
          <p14:tracePt t="2147483647" x="2443163" y="5024438"/>
          <p14:tracePt t="2147483647" x="2425700" y="5033963"/>
          <p14:tracePt t="2147483647" x="2397125" y="5053013"/>
          <p14:tracePt t="2147483647" x="2397125" y="5060950"/>
          <p14:tracePt t="2147483647" x="2379663" y="5080000"/>
          <p14:tracePt t="2147483647" x="2360613" y="5097463"/>
          <p14:tracePt t="2147483647" x="2352675" y="5106988"/>
          <p14:tracePt t="2147483647" x="2333625" y="5116513"/>
          <p14:tracePt t="2147483647" x="2324100" y="5116513"/>
          <p14:tracePt t="2147483647" x="2297113" y="5133975"/>
          <p14:tracePt t="2147483647" x="2279650" y="5143500"/>
          <p14:tracePt t="2147483647" x="2260600" y="5160963"/>
          <p14:tracePt t="2147483647" x="2233613" y="5160963"/>
          <p14:tracePt t="2147483647" x="2187575" y="5197475"/>
          <p14:tracePt t="2147483647" x="2170113" y="5207000"/>
          <p14:tracePt t="2147483647" x="2133600" y="5216525"/>
          <p14:tracePt t="2147483647" x="2114550" y="5226050"/>
          <p14:tracePt t="2147483647" x="2070100" y="5262563"/>
          <p14:tracePt t="2147483647" x="2041525" y="5280025"/>
          <p14:tracePt t="2147483647" x="2024063" y="5289550"/>
          <p14:tracePt t="2147483647" x="2014538" y="5299075"/>
          <p14:tracePt t="2147483647" x="2005013" y="5307013"/>
          <p14:tracePt t="2147483647" x="1987550" y="5307013"/>
          <p14:tracePt t="2147483647" x="1978025" y="5316538"/>
          <p14:tracePt t="2147483647" x="1968500" y="5316538"/>
          <p14:tracePt t="2147483647" x="1951038" y="5335588"/>
          <p14:tracePt t="2147483647" x="1931988" y="5343525"/>
          <p14:tracePt t="2147483647" x="1924050" y="5343525"/>
          <p14:tracePt t="2147483647" x="1895475" y="5353050"/>
          <p14:tracePt t="2147483647" x="1878013" y="5362575"/>
          <p14:tracePt t="2147483647" x="1860550" y="5362575"/>
          <p14:tracePt t="2147483647" x="1841500" y="5380038"/>
          <p14:tracePt t="2147483647" x="1824038" y="5389563"/>
          <p14:tracePt t="2147483647" x="1804988" y="5399088"/>
          <p14:tracePt t="2147483647" x="1778000" y="5435600"/>
          <p14:tracePt t="2147483647" x="1758950" y="5435600"/>
          <p14:tracePt t="2147483647" x="1741488" y="5445125"/>
          <p14:tracePt t="2147483647" x="1714500" y="5445125"/>
          <p14:tracePt t="2147483647" x="1677988" y="5453063"/>
          <p14:tracePt t="2147483647" x="1658938" y="5453063"/>
          <p14:tracePt t="2147483647" x="1595438" y="5489575"/>
          <p14:tracePt t="2147483647" x="1585913" y="5489575"/>
          <p14:tracePt t="2147483647" x="1558925" y="5489575"/>
          <p14:tracePt t="2147483647" x="1531938" y="5489575"/>
          <p14:tracePt t="2147483647" x="1512888" y="5489575"/>
          <p14:tracePt t="2147483647" x="1476375" y="5499100"/>
          <p14:tracePt t="2147483647" x="1468438" y="5499100"/>
          <p14:tracePt t="2147483647" x="1439863" y="5499100"/>
          <p14:tracePt t="2147483647" x="1422400" y="5508625"/>
          <p14:tracePt t="2147483647" x="1412875" y="5508625"/>
          <p14:tracePt t="2147483647" x="1395413" y="5508625"/>
          <p14:tracePt t="2147483647" x="1385888" y="5508625"/>
          <p14:tracePt t="2147483647" x="1376363" y="5508625"/>
          <p14:tracePt t="2147483647" x="1358900" y="5508625"/>
          <p14:tracePt t="2147483647" x="1339850" y="5508625"/>
          <p14:tracePt t="2147483647" x="1293813" y="5518150"/>
          <p14:tracePt t="2147483647" x="1239838" y="5518150"/>
          <p14:tracePt t="2147483647" x="1193800" y="5545138"/>
          <p14:tracePt t="2147483647" x="1120775" y="5545138"/>
          <p14:tracePt t="2147483647" x="1066800" y="5545138"/>
          <p14:tracePt t="2147483647" x="1003300" y="5545138"/>
          <p14:tracePt t="2147483647" x="993775" y="5545138"/>
          <p14:tracePt t="2147483647" x="947738" y="5545138"/>
          <p14:tracePt t="2147483647" x="920750" y="5545138"/>
          <p14:tracePt t="2147483647" x="911225" y="5545138"/>
          <p14:tracePt t="2147483647" x="893763" y="5545138"/>
          <p14:tracePt t="2147483647" x="866775" y="5545138"/>
          <p14:tracePt t="2147483647" x="857250" y="5545138"/>
          <p14:tracePt t="2147483647" x="847725" y="5545138"/>
          <p14:tracePt t="2147483647" x="857250" y="5545138"/>
          <p14:tracePt t="2147483647" x="866775" y="5545138"/>
          <p14:tracePt t="2147483647" x="874713" y="5545138"/>
          <p14:tracePt t="2147483647" x="866775" y="5545138"/>
          <p14:tracePt t="2147483647" x="847725" y="5554663"/>
          <p14:tracePt t="2147483647" x="820738" y="5562600"/>
          <p14:tracePt t="2147483647" x="793750" y="5581650"/>
          <p14:tracePt t="2147483647" x="784225" y="5581650"/>
          <p14:tracePt t="2147483647" x="774700" y="5581650"/>
          <p14:tracePt t="2147483647" x="765175" y="5581650"/>
          <p14:tracePt t="2147483647" x="757238" y="5589588"/>
          <p14:tracePt t="2147483647" x="738188" y="5589588"/>
          <p14:tracePt t="2147483647" x="728663" y="5589588"/>
          <p14:tracePt t="2147483647" x="720725" y="5589588"/>
          <p14:tracePt t="2147483647" x="701675" y="5589588"/>
          <p14:tracePt t="2147483647" x="684213" y="5589588"/>
          <p14:tracePt t="2147483647" x="674688" y="5589588"/>
          <p14:tracePt t="2147483647" x="655638" y="5589588"/>
          <p14:tracePt t="2147483647" x="638175" y="5589588"/>
          <p14:tracePt t="2147483647" x="601663" y="5589588"/>
          <p14:tracePt t="2147483647" x="592138" y="5589588"/>
          <p14:tracePt t="2147483647" x="574675" y="5589588"/>
          <p14:tracePt t="2147483647" x="555625" y="5589588"/>
          <p14:tracePt t="2147483647" x="528638" y="5589588"/>
          <p14:tracePt t="2147483647" x="511175" y="5589588"/>
          <p14:tracePt t="2147483647" x="482600" y="5589588"/>
          <p14:tracePt t="2147483647" x="474663" y="5589588"/>
          <p14:tracePt t="2147483647" x="465138" y="5589588"/>
          <p14:tracePt t="2147483647" x="438150" y="5589588"/>
          <p14:tracePt t="2147483647" x="428625" y="5589588"/>
          <p14:tracePt t="2147483647" x="419100" y="5589588"/>
          <p14:tracePt t="2147483647" x="409575" y="5581650"/>
          <p14:tracePt t="2147483647" x="401638" y="5581650"/>
          <p14:tracePt t="2147483647" x="392113" y="5581650"/>
          <p14:tracePt t="2147483647" x="382588" y="5581650"/>
          <p14:tracePt t="2147483647" x="355600" y="5581650"/>
          <p14:tracePt t="2147483647" x="346075" y="5581650"/>
          <p14:tracePt t="2147483647" x="309563" y="5581650"/>
          <p14:tracePt t="2147483647" x="292100" y="5581650"/>
          <p14:tracePt t="2147483647" x="265113" y="5581650"/>
          <p14:tracePt t="2147483647" x="255588" y="5581650"/>
          <p14:tracePt t="2147483647" x="236538" y="5581650"/>
          <p14:tracePt t="2147483647" x="228600" y="5581650"/>
          <p14:tracePt t="2147483647" x="219075" y="5572125"/>
          <p14:tracePt t="2147483647" x="228600" y="5562600"/>
          <p14:tracePt t="2147483647" x="265113" y="5562600"/>
          <p14:tracePt t="2147483647" x="319088" y="5562600"/>
          <p14:tracePt t="2147483647" x="365125" y="5526088"/>
          <p14:tracePt t="2147483647" x="419100" y="5526088"/>
          <p14:tracePt t="2147483647" x="482600" y="5526088"/>
          <p14:tracePt t="2147483647" x="519113" y="5518150"/>
          <p14:tracePt t="2147483647" x="547688" y="5518150"/>
          <p14:tracePt t="2147483647" x="601663" y="5518150"/>
          <p14:tracePt t="2147483647" x="647700" y="5518150"/>
          <p14:tracePt t="2147483647" x="684213" y="5518150"/>
          <p14:tracePt t="2147483647" x="728663" y="5518150"/>
          <p14:tracePt t="2147483647" x="738188" y="5518150"/>
          <p14:tracePt t="2147483647" x="747713" y="5518150"/>
          <p14:tracePt t="2147483647" x="747713" y="5535613"/>
          <p14:tracePt t="2147483647" x="684213" y="5562600"/>
          <p14:tracePt t="2147483647" x="655638" y="5581650"/>
          <p14:tracePt t="2147483647" x="628650" y="5589588"/>
          <p14:tracePt t="2147483647" x="592138" y="5599113"/>
          <p14:tracePt t="2147483647" x="574675" y="5608638"/>
          <p14:tracePt t="2147483647" x="565150" y="5608638"/>
          <p14:tracePt t="2147483647" x="538163" y="5618163"/>
          <p14:tracePt t="2147483647" x="538163" y="5626100"/>
          <p14:tracePt t="2147483647" x="528638" y="5635625"/>
          <p14:tracePt t="2147483647" x="501650" y="5645150"/>
          <p14:tracePt t="2147483647" x="492125" y="5654675"/>
          <p14:tracePt t="2147483647" x="482600" y="5662613"/>
          <p14:tracePt t="2147483647" x="474663" y="5672138"/>
          <p14:tracePt t="2147483647" x="474663" y="5681663"/>
          <p14:tracePt t="2147483647" x="465138" y="5691188"/>
          <p14:tracePt t="2147483647" x="465138" y="5699125"/>
          <p14:tracePt t="2147483647" x="465138" y="5708650"/>
          <p14:tracePt t="2147483647" x="455613" y="5718175"/>
          <p14:tracePt t="2147483647" x="446088" y="5735638"/>
          <p14:tracePt t="2147483647" x="446088" y="5745163"/>
          <p14:tracePt t="2147483647" x="446088" y="5754688"/>
          <p14:tracePt t="2147483647" x="446088" y="5764213"/>
          <p14:tracePt t="2147483647" x="446088" y="5781675"/>
          <p14:tracePt t="2147483647" x="446088" y="5791200"/>
          <p14:tracePt t="2147483647" x="446088" y="5808663"/>
          <p14:tracePt t="2147483647" x="446088" y="5827713"/>
          <p14:tracePt t="2147483647" x="446088" y="5837238"/>
          <p14:tracePt t="2147483647" x="446088" y="5845175"/>
          <p14:tracePt t="2147483647" x="455613" y="5864225"/>
          <p14:tracePt t="2147483647" x="465138" y="5873750"/>
          <p14:tracePt t="2147483647" x="492125" y="5873750"/>
          <p14:tracePt t="2147483647" x="538163" y="5873750"/>
          <p14:tracePt t="2147483647" x="565150" y="5873750"/>
          <p14:tracePt t="2147483647" x="592138" y="5873750"/>
          <p14:tracePt t="2147483647" x="638175" y="5873750"/>
          <p14:tracePt t="2147483647" x="655638" y="5873750"/>
          <p14:tracePt t="2147483647" x="692150" y="5873750"/>
          <p14:tracePt t="2147483647" x="738188" y="5873750"/>
          <p14:tracePt t="2147483647" x="765175" y="5873750"/>
          <p14:tracePt t="2147483647" x="801688" y="5873750"/>
          <p14:tracePt t="2147483647" x="847725" y="5873750"/>
          <p14:tracePt t="2147483647" x="903288" y="5873750"/>
          <p14:tracePt t="2147483647" x="920750" y="5873750"/>
          <p14:tracePt t="2147483647" x="947738" y="5873750"/>
          <p14:tracePt t="2147483647" x="957263" y="5873750"/>
          <p14:tracePt t="2147483647" x="966788" y="5873750"/>
          <p14:tracePt t="2147483647" x="966788" y="5881688"/>
          <p14:tracePt t="2147483647" x="957263" y="5881688"/>
          <p14:tracePt t="2147483647" x="947738" y="5881688"/>
          <p14:tracePt t="2147483647" x="939800" y="5881688"/>
          <p14:tracePt t="2147483647" x="911225" y="5881688"/>
          <p14:tracePt t="2147483647" x="893763" y="5881688"/>
          <p14:tracePt t="2147483647" x="866775" y="5881688"/>
          <p14:tracePt t="2147483647" x="857250" y="5881688"/>
          <p14:tracePt t="2147483647" x="847725" y="5881688"/>
          <p14:tracePt t="2147483647" x="820738" y="5881688"/>
          <p14:tracePt t="2147483647" x="811213" y="5873750"/>
          <p14:tracePt t="2147483647" x="811213" y="5864225"/>
          <p14:tracePt t="2147483647" x="765175" y="5827713"/>
          <p14:tracePt t="2147483647" x="757238" y="5818188"/>
          <p14:tracePt t="2147483647" x="757238" y="5800725"/>
          <p14:tracePt t="2147483647" x="728663" y="5781675"/>
          <p14:tracePt t="2147483647" x="728663" y="5772150"/>
          <p14:tracePt t="2147483647" x="720725" y="5754688"/>
          <p14:tracePt t="2147483647" x="720725" y="5745163"/>
          <p14:tracePt t="2147483647" x="720725" y="5735638"/>
          <p14:tracePt t="2147483647" x="720725" y="5727700"/>
          <p14:tracePt t="2147483647" x="720725" y="5718175"/>
          <p14:tracePt t="2147483647" x="720725" y="5708650"/>
          <p14:tracePt t="2147483647" x="720725" y="5691188"/>
          <p14:tracePt t="2147483647" x="720725" y="5672138"/>
          <p14:tracePt t="2147483647" x="720725" y="5662613"/>
          <p14:tracePt t="2147483647" x="720725" y="5654675"/>
          <p14:tracePt t="2147483647" x="720725" y="5626100"/>
          <p14:tracePt t="2147483647" x="720725" y="5608638"/>
          <p14:tracePt t="2147483647" x="728663" y="5599113"/>
          <p14:tracePt t="2147483647" x="747713" y="5581650"/>
          <p14:tracePt t="2147483647" x="765175" y="5581650"/>
          <p14:tracePt t="2147483647" x="774700" y="5572125"/>
          <p14:tracePt t="2147483647" x="793750" y="5562600"/>
          <p14:tracePt t="2147483647" x="811213" y="5562600"/>
          <p14:tracePt t="2147483647" x="820738" y="5562600"/>
          <p14:tracePt t="2147483647" x="830263" y="5562600"/>
          <p14:tracePt t="2147483647" x="838200" y="5554663"/>
          <p14:tracePt t="2147483647" x="847725" y="5554663"/>
          <p14:tracePt t="2147483647" x="857250" y="5554663"/>
          <p14:tracePt t="2147483647" x="866775" y="5554663"/>
          <p14:tracePt t="2147483647" x="893763" y="5554663"/>
          <p14:tracePt t="2147483647" x="911225" y="5535613"/>
          <p14:tracePt t="2147483647" x="939800" y="5535613"/>
          <p14:tracePt t="2147483647" x="947738" y="5535613"/>
          <p14:tracePt t="2147483647" x="974725" y="5535613"/>
          <p14:tracePt t="2147483647" x="984250" y="5535613"/>
          <p14:tracePt t="2147483647" x="993775" y="5535613"/>
          <p14:tracePt t="2147483647" x="1003300" y="5526088"/>
          <p14:tracePt t="2147483647" x="984250" y="5526088"/>
          <p14:tracePt t="2147483647" x="974725" y="5526088"/>
          <p14:tracePt t="2147483647" x="947738" y="5535613"/>
          <p14:tracePt t="2147483647" x="939800" y="5535613"/>
          <p14:tracePt t="2147483647" x="920750" y="5535613"/>
          <p14:tracePt t="2147483647" x="939800" y="5535613"/>
          <p14:tracePt t="2147483647" x="957263" y="5535613"/>
          <p14:tracePt t="2147483647" x="1003300" y="5535613"/>
          <p14:tracePt t="2147483647" x="1039813" y="5535613"/>
          <p14:tracePt t="2147483647" x="1057275" y="5535613"/>
          <p14:tracePt t="2147483647" x="1103313" y="5535613"/>
          <p14:tracePt t="2147483647" x="1130300" y="5535613"/>
          <p14:tracePt t="2147483647" x="1149350" y="5535613"/>
          <p14:tracePt t="2147483647" x="1157288" y="5535613"/>
          <p14:tracePt t="2147483647" x="1176338" y="5535613"/>
          <p14:tracePt t="2147483647" x="1212850" y="5535613"/>
          <p14:tracePt t="2147483647" x="1230313" y="5535613"/>
          <p14:tracePt t="2147483647" x="1239838" y="5535613"/>
          <p14:tracePt t="2147483647" x="1276350" y="5535613"/>
          <p14:tracePt t="2147483647" x="1322388" y="5535613"/>
          <p14:tracePt t="2147483647" x="1376363" y="5518150"/>
          <p14:tracePt t="2147483647" x="1422400" y="5518150"/>
          <p14:tracePt t="2147483647" x="1449388" y="5518150"/>
          <p14:tracePt t="2147483647" x="1485900" y="5518150"/>
          <p14:tracePt t="2147483647" x="1522413" y="5508625"/>
          <p14:tracePt t="2147483647" x="1541463" y="5499100"/>
          <p14:tracePt t="2147483647" x="1585913" y="5481638"/>
          <p14:tracePt t="2147483647" x="1595438" y="5481638"/>
          <p14:tracePt t="2147483647" x="1612900" y="5481638"/>
          <p14:tracePt t="2147483647" x="1631950" y="5481638"/>
          <p14:tracePt t="2147483647" x="1641475" y="5472113"/>
          <p14:tracePt t="2147483647" x="1658938" y="5472113"/>
          <p14:tracePt t="2147483647" x="1668463" y="5472113"/>
          <p14:tracePt t="2147483647" x="1677988" y="5472113"/>
          <p14:tracePt t="2147483647" x="1704975" y="5472113"/>
          <p14:tracePt t="2147483647" x="1758950" y="5472113"/>
          <p14:tracePt t="2147483647" x="1814513" y="5472113"/>
          <p14:tracePt t="2147483647" x="1905000" y="5472113"/>
          <p14:tracePt t="2147483647" x="1997075" y="5472113"/>
          <p14:tracePt t="2147483647" x="2087563" y="5472113"/>
          <p14:tracePt t="2147483647" x="2206625" y="5472113"/>
          <p14:tracePt t="2147483647" x="2333625" y="5489575"/>
          <p14:tracePt t="2147483647" x="2462213" y="5508625"/>
          <p14:tracePt t="2147483647" x="2552700" y="5508625"/>
          <p14:tracePt t="2147483647" x="2643188" y="5508625"/>
          <p14:tracePt t="2147483647" x="2698750" y="5508625"/>
          <p14:tracePt t="2147483647" x="2744788" y="5508625"/>
          <p14:tracePt t="2147483647" x="2781300" y="5508625"/>
          <p14:tracePt t="2147483647" x="2789238" y="5508625"/>
          <p14:tracePt t="2147483647" x="2798763" y="5508625"/>
          <p14:tracePt t="2147483647" x="2835275" y="5508625"/>
          <p14:tracePt t="2147483647" x="2881313" y="5508625"/>
          <p14:tracePt t="2147483647" x="2908300" y="5508625"/>
          <p14:tracePt t="2147483647" x="2944813" y="5518150"/>
          <p14:tracePt t="2147483647" x="2990850" y="5535613"/>
          <p14:tracePt t="2147483647" x="3035300" y="5545138"/>
          <p14:tracePt t="2147483647" x="3063875" y="5545138"/>
          <p14:tracePt t="2147483647" x="3090863" y="5562600"/>
          <p14:tracePt t="2147483647" x="3108325" y="5562600"/>
          <p14:tracePt t="2147483647" x="3154363" y="5572125"/>
          <p14:tracePt t="2147483647" x="3171825" y="5589588"/>
          <p14:tracePt t="2147483647" x="3190875" y="5589588"/>
          <p14:tracePt t="2147483647" x="3208338" y="5589588"/>
          <p14:tracePt t="2147483647" x="3236913" y="5589588"/>
          <p14:tracePt t="2147483647" x="3254375" y="5589588"/>
          <p14:tracePt t="2147483647" x="3281363" y="5589588"/>
          <p14:tracePt t="2147483647" x="3327400" y="5589588"/>
          <p14:tracePt t="2147483647" x="3354388" y="5589588"/>
          <p14:tracePt t="2147483647" x="3382963" y="5589588"/>
          <p14:tracePt t="2147483647" x="3427413" y="5589588"/>
          <p14:tracePt t="2147483647" x="3490913" y="5589588"/>
          <p14:tracePt t="2147483647" x="3556000" y="5599113"/>
          <p14:tracePt t="2147483647" x="3629025" y="5599113"/>
          <p14:tracePt t="2147483647" x="3738563" y="5599113"/>
          <p14:tracePt t="2147483647" x="3810000" y="5599113"/>
          <p14:tracePt t="2147483647" x="3902075" y="5599113"/>
          <p14:tracePt t="2147483647" x="3929063" y="5599113"/>
          <p14:tracePt t="2147483647" x="3975100" y="5599113"/>
          <p14:tracePt t="2147483647" x="4029075" y="5599113"/>
          <p14:tracePt t="2147483647" x="4048125" y="5599113"/>
          <p14:tracePt t="2147483647" x="4057650" y="5599113"/>
          <p14:tracePt t="2147483647" x="4065588" y="5599113"/>
          <p14:tracePt t="2147483647" x="4075113" y="5599113"/>
          <p14:tracePt t="2147483647" x="4094163" y="5599113"/>
          <p14:tracePt t="2147483647" x="4111625" y="5599113"/>
          <p14:tracePt t="2147483647" x="4121150" y="5599113"/>
          <p14:tracePt t="2147483647" x="4138613" y="5599113"/>
          <p14:tracePt t="2147483647" x="4157663" y="5599113"/>
          <p14:tracePt t="2147483647" x="4175125" y="5599113"/>
          <p14:tracePt t="2147483647" x="4194175" y="5599113"/>
          <p14:tracePt t="2147483647" x="4211638" y="5599113"/>
          <p14:tracePt t="2147483647" x="4221163" y="5599113"/>
          <p14:tracePt t="2147483647" x="4248150" y="5589588"/>
          <p14:tracePt t="2147483647" x="4257675" y="5589588"/>
          <p14:tracePt t="2147483647" x="4284663" y="5589588"/>
          <p14:tracePt t="2147483647" x="4284663" y="5581650"/>
          <p14:tracePt t="2147483647" x="4294188" y="5581650"/>
          <p14:tracePt t="2147483647" x="4321175" y="5581650"/>
          <p14:tracePt t="2147483647" x="4394200" y="5581650"/>
          <p14:tracePt t="2147483647" x="4430713" y="5581650"/>
          <p14:tracePt t="2147483647" x="4484688" y="5581650"/>
          <p14:tracePt t="2147483647" x="4530725" y="5581650"/>
          <p14:tracePt t="2147483647" x="4567238" y="5581650"/>
          <p14:tracePt t="2147483647" x="4613275" y="5581650"/>
          <p14:tracePt t="2147483647" x="4640263" y="5581650"/>
          <p14:tracePt t="2147483647" x="4667250" y="5581650"/>
          <p14:tracePt t="2147483647" x="4686300" y="5581650"/>
          <p14:tracePt t="2147483647" x="4695825" y="5581650"/>
          <p14:tracePt t="2147483647" x="4703763" y="5581650"/>
          <p14:tracePt t="2147483647" x="4713288" y="5581650"/>
          <p14:tracePt t="2147483647" x="4713288" y="5589588"/>
          <p14:tracePt t="2147483647" x="4722813" y="5589588"/>
          <p14:tracePt t="2147483647" x="4730750" y="5589588"/>
          <p14:tracePt t="2147483647" x="4740275" y="5599113"/>
          <p14:tracePt t="2147483647" x="4740275" y="5626100"/>
          <p14:tracePt t="2147483647" x="4740275" y="5635625"/>
          <p14:tracePt t="2147483647" x="4740275" y="5645150"/>
          <p14:tracePt t="2147483647" x="4740275" y="5654675"/>
          <p14:tracePt t="2147483647" x="4740275" y="5645150"/>
          <p14:tracePt t="2147483647" x="4749800" y="5626100"/>
          <p14:tracePt t="2147483647" x="4759325" y="5618163"/>
          <p14:tracePt t="2147483647" x="4776788" y="5589588"/>
          <p14:tracePt t="2147483647" x="4786313" y="5581650"/>
          <p14:tracePt t="2147483647" x="4795838" y="5562600"/>
          <p14:tracePt t="2147483647" x="4803775" y="5545138"/>
          <p14:tracePt t="2147483647" x="4813300" y="5526088"/>
          <p14:tracePt t="2147483647" x="4813300" y="5518150"/>
          <p14:tracePt t="2147483647" x="4822825" y="5508625"/>
          <p14:tracePt t="2147483647" x="4832350" y="5499100"/>
          <p14:tracePt t="2147483647" x="4840288" y="5489575"/>
          <p14:tracePt t="2147483647" x="4849813" y="5472113"/>
          <p14:tracePt t="2147483647" x="4859338" y="5462588"/>
          <p14:tracePt t="2147483647" x="4868863" y="5453063"/>
          <p14:tracePt t="2147483647" x="4868863" y="5462588"/>
          <p14:tracePt t="2147483647" x="4876800" y="5472113"/>
          <p14:tracePt t="2147483647" x="4922838" y="5472113"/>
          <p14:tracePt t="2147483647" x="4978400" y="5472113"/>
          <p14:tracePt t="2147483647" x="5032375" y="5472113"/>
          <p14:tracePt t="2147483647" x="5078413" y="5472113"/>
          <p14:tracePt t="2147483647" x="5114925" y="5472113"/>
          <p14:tracePt t="2147483647" x="5159375" y="5472113"/>
          <p14:tracePt t="2147483647" x="5187950" y="5472113"/>
          <p14:tracePt t="2147483647" x="5214938" y="5472113"/>
          <p14:tracePt t="2147483647" x="5224463" y="5472113"/>
          <p14:tracePt t="2147483647" x="5232400" y="5472113"/>
          <p14:tracePt t="2147483647" x="5251450" y="5472113"/>
          <p14:tracePt t="2147483647" x="5287963" y="5472113"/>
          <p14:tracePt t="2147483647" x="5305425" y="5472113"/>
          <p14:tracePt t="2147483647" x="5351463" y="5472113"/>
          <p14:tracePt t="2147483647" x="5387975" y="5472113"/>
          <p14:tracePt t="2147483647" x="5405438" y="5472113"/>
          <p14:tracePt t="2147483647" x="5451475" y="5472113"/>
          <p14:tracePt t="2147483647" x="5514975" y="5472113"/>
          <p14:tracePt t="2147483647" x="5570538" y="5472113"/>
          <p14:tracePt t="2147483647" x="5634038" y="5472113"/>
          <p14:tracePt t="2147483647" x="5688013" y="5472113"/>
          <p14:tracePt t="2147483647" x="5724525" y="5472113"/>
          <p14:tracePt t="2147483647" x="5743575" y="5481638"/>
          <p14:tracePt t="2147483647" x="5780088" y="5481638"/>
          <p14:tracePt t="2147483647" x="5816600" y="5489575"/>
          <p14:tracePt t="2147483647" x="5853113" y="5508625"/>
          <p14:tracePt t="2147483647" x="5862638" y="5508625"/>
          <p14:tracePt t="2147483647" x="5899150" y="5508625"/>
          <p14:tracePt t="2147483647" x="5926138" y="5518150"/>
          <p14:tracePt t="2147483647" x="5943600" y="5518150"/>
          <p14:tracePt t="2147483647" x="5999163" y="5518150"/>
          <p14:tracePt t="2147483647" x="6080125" y="5526088"/>
          <p14:tracePt t="2147483647" x="6135688" y="5545138"/>
          <p14:tracePt t="2147483647" x="6189663" y="5545138"/>
          <p14:tracePt t="2147483647" x="6254750" y="5562600"/>
          <p14:tracePt t="2147483647" x="6272213" y="5572125"/>
          <p14:tracePt t="2147483647" x="6326188" y="5572125"/>
          <p14:tracePt t="2147483647" x="6418263" y="5572125"/>
          <p14:tracePt t="2147483647" x="6491288" y="5572125"/>
          <p14:tracePt t="2147483647" x="6581775" y="5572125"/>
          <p14:tracePt t="2147483647" x="6691313" y="5572125"/>
          <p14:tracePt t="2147483647" x="6773863" y="5572125"/>
          <p14:tracePt t="2147483647" x="6900863" y="5572125"/>
          <p14:tracePt t="2147483647" x="6956425" y="5572125"/>
          <p14:tracePt t="2147483647" x="7010400" y="5572125"/>
          <p14:tracePt t="2147483647" x="7046913" y="5572125"/>
          <p14:tracePt t="2147483647" x="7065963" y="5572125"/>
          <p14:tracePt t="2147483647" x="7073900" y="5572125"/>
          <p14:tracePt t="2147483647" x="7083425" y="5572125"/>
          <p14:tracePt t="2147483647" x="7110413" y="5535613"/>
          <p14:tracePt t="2147483647" x="7146925" y="5508625"/>
          <p14:tracePt t="2147483647" x="7183438" y="5453063"/>
          <p14:tracePt t="2147483647" x="7202488" y="5435600"/>
          <p14:tracePt t="2147483647" x="7229475" y="5408613"/>
          <p14:tracePt t="2147483647" x="7248525" y="5389563"/>
          <p14:tracePt t="2147483647" x="7312025" y="5362575"/>
          <p14:tracePt t="2147483647" x="7329488" y="5343525"/>
          <p14:tracePt t="2147483647" x="7356475" y="5335588"/>
          <p14:tracePt t="2147483647" x="7392988" y="5316538"/>
          <p14:tracePt t="2147483647" x="7392988" y="5307013"/>
          <p14:tracePt t="2147483647" x="7421563" y="5289550"/>
          <p14:tracePt t="2147483647" x="7421563" y="5280025"/>
          <p14:tracePt t="2147483647" x="7448550" y="5262563"/>
          <p14:tracePt t="2147483647" x="7466013" y="5243513"/>
          <p14:tracePt t="2147483647" x="7512050" y="5226050"/>
          <p14:tracePt t="2147483647" x="7531100" y="5197475"/>
          <p14:tracePt t="2147483647" x="7594600" y="5170488"/>
          <p14:tracePt t="2147483647" x="7658100" y="5143500"/>
          <p14:tracePt t="2147483647" x="7721600" y="5106988"/>
          <p14:tracePt t="2147483647" x="7831138" y="5060950"/>
          <p14:tracePt t="2147483647" x="7967663" y="5016500"/>
          <p14:tracePt t="2147483647" x="8113713" y="4987925"/>
          <p14:tracePt t="2147483647" x="8232775" y="4914900"/>
          <p14:tracePt t="2147483647" x="8386763" y="4833938"/>
          <p14:tracePt t="2147483647" x="8532813" y="4778375"/>
          <p14:tracePt t="2147483647" x="8678863" y="4732338"/>
          <p14:tracePt t="2147483647" x="8870950" y="4687888"/>
          <p14:tracePt t="2147483647" x="9053513" y="4624388"/>
        </p14:tracePtLst>
      </p14:laserTraceLst>
    </p:ext>
  </p:extLst>
</p:sld>
</file>

<file path=ppt/theme/theme1.xml><?xml version="1.0" encoding="utf-8"?>
<a:theme xmlns:a="http://schemas.openxmlformats.org/drawingml/2006/main" name="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Edge</Template>
  <TotalTime>2421</TotalTime>
  <Words>1807</Words>
  <Application>Microsoft Office PowerPoint</Application>
  <PresentationFormat>画面に合わせる (4:3)</PresentationFormat>
  <Paragraphs>225</Paragraphs>
  <Slides>20</Slides>
  <Notes>18</Notes>
  <HiddenSlides>0</HiddenSlides>
  <MMClips>19</MMClips>
  <ScaleCrop>false</ScaleCrop>
  <HeadingPairs>
    <vt:vector size="6" baseType="variant">
      <vt:variant>
        <vt:lpstr>使用されているフォント</vt:lpstr>
      </vt:variant>
      <vt:variant>
        <vt:i4>4</vt:i4>
      </vt:variant>
      <vt:variant>
        <vt:lpstr>テーマ</vt:lpstr>
      </vt:variant>
      <vt:variant>
        <vt:i4>1</vt:i4>
      </vt:variant>
      <vt:variant>
        <vt:lpstr>スライド タイトル</vt:lpstr>
      </vt:variant>
      <vt:variant>
        <vt:i4>20</vt:i4>
      </vt:variant>
    </vt:vector>
  </HeadingPairs>
  <TitlesOfParts>
    <vt:vector size="25" baseType="lpstr">
      <vt:lpstr>Arial</vt:lpstr>
      <vt:lpstr>Garamond</vt:lpstr>
      <vt:lpstr>Times New Roman</vt:lpstr>
      <vt:lpstr>Wingdings</vt:lpstr>
      <vt:lpstr>Edge</vt:lpstr>
      <vt:lpstr>Parallel Programming for shared memory machine </vt:lpstr>
      <vt:lpstr>Parallel programming for various architectures</vt:lpstr>
      <vt:lpstr>Fork-join: Starting and finishing parallel processes</vt:lpstr>
      <vt:lpstr>OpenMP</vt:lpstr>
      <vt:lpstr>The execution model of OpenMP</vt:lpstr>
      <vt:lpstr>Work sharing structure</vt:lpstr>
      <vt:lpstr>for structure</vt:lpstr>
      <vt:lpstr>sections structure</vt:lpstr>
      <vt:lpstr>private sub-directive</vt:lpstr>
      <vt:lpstr>How to use private</vt:lpstr>
      <vt:lpstr>reduction sub-directive</vt:lpstr>
      <vt:lpstr>Functions</vt:lpstr>
      <vt:lpstr>Getting time: omp_get_wtime();</vt:lpstr>
      <vt:lpstr>Other directives</vt:lpstr>
      <vt:lpstr>Using OpenMP</vt:lpstr>
      <vt:lpstr>Compile and Execution</vt:lpstr>
      <vt:lpstr>reduct4k.c</vt:lpstr>
      <vt:lpstr>Exercise　fft.c</vt:lpstr>
      <vt:lpstr>Report</vt:lpstr>
      <vt:lpstr>FAQ</vt:lpstr>
    </vt:vector>
  </TitlesOfParts>
  <Company>慶應義塾大学理工学部</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NUMAの構成</dc:title>
  <dc:creator>情報工学科</dc:creator>
  <cp:lastModifiedBy>hunga</cp:lastModifiedBy>
  <cp:revision>96</cp:revision>
  <dcterms:created xsi:type="dcterms:W3CDTF">1998-11-10T14:23:07Z</dcterms:created>
  <dcterms:modified xsi:type="dcterms:W3CDTF">2020-06-02T12:39:36Z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emplateType">
    <vt:i4>1</vt:i4>
  </property>
  <property fmtid="{D5CDD505-2E9C-101B-9397-08002B2CF9AE}" pid="3" name="GraphicType">
    <vt:i4>1</vt:i4>
  </property>
  <property fmtid="{D5CDD505-2E9C-101B-9397-08002B2CF9AE}" pid="4" name="Compression">
    <vt:i4>100</vt:i4>
  </property>
  <property fmtid="{D5CDD505-2E9C-101B-9397-08002B2CF9AE}" pid="5" name="ScreenSize">
    <vt:i4>2</vt:i4>
  </property>
  <property fmtid="{D5CDD505-2E9C-101B-9397-08002B2CF9AE}" pid="6" name="ScreenUsage">
    <vt:i4>2</vt:i4>
  </property>
  <property fmtid="{D5CDD505-2E9C-101B-9397-08002B2CF9AE}" pid="7" name="MailAddress">
    <vt:lpwstr>hunga@aa.cs.keio.ac.jp</vt:lpwstr>
  </property>
  <property fmtid="{D5CDD505-2E9C-101B-9397-08002B2CF9AE}" pid="8" name="HomePage">
    <vt:lpwstr/>
  </property>
  <property fmtid="{D5CDD505-2E9C-101B-9397-08002B2CF9AE}" pid="9" name="Other">
    <vt:lpwstr/>
  </property>
  <property fmtid="{D5CDD505-2E9C-101B-9397-08002B2CF9AE}" pid="10" name="DownloadOriginal">
    <vt:bool>false</vt:bool>
  </property>
  <property fmtid="{D5CDD505-2E9C-101B-9397-08002B2CF9AE}" pid="11" name="DownloadIEButton">
    <vt:bool>false</vt:bool>
  </property>
  <property fmtid="{D5CDD505-2E9C-101B-9397-08002B2CF9AE}" pid="12" name="UseBrowserColor">
    <vt:bool>true</vt:bool>
  </property>
  <property fmtid="{D5CDD505-2E9C-101B-9397-08002B2CF9AE}" pid="13" name="BackColor">
    <vt:i4>15132390</vt:i4>
  </property>
  <property fmtid="{D5CDD505-2E9C-101B-9397-08002B2CF9AE}" pid="14" name="TextColor">
    <vt:i4>0</vt:i4>
  </property>
  <property fmtid="{D5CDD505-2E9C-101B-9397-08002B2CF9AE}" pid="15" name="LinkColor">
    <vt:i4>16711782</vt:i4>
  </property>
  <property fmtid="{D5CDD505-2E9C-101B-9397-08002B2CF9AE}" pid="16" name="VisitedColor">
    <vt:i4>10040268</vt:i4>
  </property>
  <property fmtid="{D5CDD505-2E9C-101B-9397-08002B2CF9AE}" pid="17" name="TransparentButton">
    <vt:i4>0</vt:i4>
  </property>
  <property fmtid="{D5CDD505-2E9C-101B-9397-08002B2CF9AE}" pid="18" name="ButtonType">
    <vt:i4>1</vt:i4>
  </property>
  <property fmtid="{D5CDD505-2E9C-101B-9397-08002B2CF9AE}" pid="19" name="ShowNotes">
    <vt:bool>false</vt:bool>
  </property>
  <property fmtid="{D5CDD505-2E9C-101B-9397-08002B2CF9AE}" pid="20" name="NavBtnPos">
    <vt:i4>1</vt:i4>
  </property>
  <property fmtid="{D5CDD505-2E9C-101B-9397-08002B2CF9AE}" pid="21" name="OutputDir">
    <vt:lpwstr>\\SIRIUS\hunga\</vt:lpwstr>
  </property>
</Properties>
</file>